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0"/>
  </p:notesMasterIdLst>
  <p:sldIdLst>
    <p:sldId id="256" r:id="rId2"/>
    <p:sldId id="262" r:id="rId3"/>
    <p:sldId id="263" r:id="rId4"/>
    <p:sldId id="310" r:id="rId5"/>
    <p:sldId id="285" r:id="rId6"/>
    <p:sldId id="260" r:id="rId7"/>
    <p:sldId id="293" r:id="rId8"/>
    <p:sldId id="294" r:id="rId9"/>
    <p:sldId id="286" r:id="rId10"/>
    <p:sldId id="311" r:id="rId11"/>
    <p:sldId id="313" r:id="rId12"/>
    <p:sldId id="314" r:id="rId13"/>
    <p:sldId id="288" r:id="rId14"/>
    <p:sldId id="289" r:id="rId15"/>
    <p:sldId id="290" r:id="rId16"/>
    <p:sldId id="291" r:id="rId17"/>
    <p:sldId id="292" r:id="rId18"/>
    <p:sldId id="266" r:id="rId19"/>
    <p:sldId id="277" r:id="rId20"/>
    <p:sldId id="278" r:id="rId21"/>
    <p:sldId id="315" r:id="rId22"/>
    <p:sldId id="295" r:id="rId23"/>
    <p:sldId id="316" r:id="rId24"/>
    <p:sldId id="296" r:id="rId25"/>
    <p:sldId id="297" r:id="rId26"/>
    <p:sldId id="298" r:id="rId27"/>
    <p:sldId id="317" r:id="rId28"/>
    <p:sldId id="300" r:id="rId29"/>
    <p:sldId id="261" r:id="rId30"/>
    <p:sldId id="307" r:id="rId31"/>
    <p:sldId id="308" r:id="rId32"/>
    <p:sldId id="304" r:id="rId33"/>
    <p:sldId id="303" r:id="rId34"/>
    <p:sldId id="305" r:id="rId35"/>
    <p:sldId id="306" r:id="rId36"/>
    <p:sldId id="318" r:id="rId37"/>
    <p:sldId id="281" r:id="rId38"/>
    <p:sldId id="282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368FA9-CC28-47F7-ADB8-FA17CBD7D923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25192F-464E-4FBA-A7B9-4EE5FF1A07A0}">
      <dgm:prSet phldrT="[Text]"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war (43/4)</a:t>
          </a:r>
        </a:p>
      </dgm:t>
    </dgm:pt>
    <dgm:pt modelId="{6BFB2AB2-A67F-4FFC-84B1-BA93C5496707}" type="parTrans" cxnId="{CEB20602-CB48-4FD3-A9D9-C516459F9B02}">
      <dgm:prSet/>
      <dgm:spPr/>
      <dgm:t>
        <a:bodyPr/>
        <a:lstStyle/>
        <a:p>
          <a:endParaRPr lang="en-US"/>
        </a:p>
      </dgm:t>
    </dgm:pt>
    <dgm:pt modelId="{74230669-0058-4D43-9343-E056B9E2F9E7}" type="sibTrans" cxnId="{CEB20602-CB48-4FD3-A9D9-C516459F9B02}">
      <dgm:prSet/>
      <dgm:spPr/>
      <dgm:t>
        <a:bodyPr/>
        <a:lstStyle/>
        <a:p>
          <a:endParaRPr lang="en-US"/>
        </a:p>
      </dgm:t>
    </dgm:pt>
    <dgm:pt modelId="{ED975B88-6FB4-4E0D-B7C7-523040BBF1C0}">
      <dgm:prSet phldrT="[Text]"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reason (14/3)</a:t>
          </a:r>
        </a:p>
      </dgm:t>
    </dgm:pt>
    <dgm:pt modelId="{75583970-4E0A-40E0-B400-C0684B83F389}" type="parTrans" cxnId="{D70FA73B-2B5A-4C1C-ABE6-4F8E8A586805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3B1BE34B-FDF0-48F0-8CA4-BA34234A84CC}" type="sibTrans" cxnId="{D70FA73B-2B5A-4C1C-ABE6-4F8E8A586805}">
      <dgm:prSet/>
      <dgm:spPr/>
      <dgm:t>
        <a:bodyPr/>
        <a:lstStyle/>
        <a:p>
          <a:endParaRPr lang="en-US"/>
        </a:p>
      </dgm:t>
    </dgm:pt>
    <dgm:pt modelId="{D2ED364D-76E9-43F3-B451-8D54F03921FA}">
      <dgm:prSet phldrT="[Text]"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threat (47/6)</a:t>
          </a:r>
        </a:p>
      </dgm:t>
    </dgm:pt>
    <dgm:pt modelId="{A3A4B7C2-67F4-464D-A8DF-F9A905A9E25A}" type="parTrans" cxnId="{CB0045C0-4FC9-40E0-900F-B92DC0E38FA0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45DE4D26-11B5-451A-970B-FB934EFBD2BA}" type="sibTrans" cxnId="{CB0045C0-4FC9-40E0-900F-B92DC0E38FA0}">
      <dgm:prSet/>
      <dgm:spPr/>
      <dgm:t>
        <a:bodyPr/>
        <a:lstStyle/>
        <a:p>
          <a:endParaRPr lang="en-US"/>
        </a:p>
      </dgm:t>
    </dgm:pt>
    <dgm:pt modelId="{A7644C8C-67E6-48B5-A80B-03743B0AC645}">
      <dgm:prSet phldrT="[Text]"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enemy's(4/2) </a:t>
          </a:r>
        </a:p>
      </dgm:t>
    </dgm:pt>
    <dgm:pt modelId="{4D621CF1-3310-498F-9043-6FA9819F43F6}" type="parTrans" cxnId="{EE767573-20E6-4CA5-9359-5AE745B36043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DB3C751D-A105-47F3-B02F-855553F4C46E}" type="sibTrans" cxnId="{EE767573-20E6-4CA5-9359-5AE745B36043}">
      <dgm:prSet/>
      <dgm:spPr/>
      <dgm:t>
        <a:bodyPr/>
        <a:lstStyle/>
        <a:p>
          <a:endParaRPr lang="en-US"/>
        </a:p>
      </dgm:t>
    </dgm:pt>
    <dgm:pt modelId="{4BA5CFB1-06E4-4063-9382-81720110A6B3}">
      <dgm:prSet phldrT="[Text]"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democracy (59/7)</a:t>
          </a:r>
        </a:p>
      </dgm:t>
    </dgm:pt>
    <dgm:pt modelId="{A6A5D3B5-8C13-4082-96F0-6FC0D9E92992}" type="parTrans" cxnId="{7C200FAA-CC77-40FF-B067-4A8C97736648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811CB09A-09A8-475B-BB13-F30FA3DD0E1A}" type="sibTrans" cxnId="{7C200FAA-CC77-40FF-B067-4A8C97736648}">
      <dgm:prSet/>
      <dgm:spPr/>
      <dgm:t>
        <a:bodyPr/>
        <a:lstStyle/>
        <a:p>
          <a:endParaRPr lang="en-US"/>
        </a:p>
      </dgm:t>
    </dgm:pt>
    <dgm:pt modelId="{BBDDF656-ED0B-477E-BAFD-6A56C14A2F10}">
      <dgm:prSet phldrT="[Text]"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safety (64/7)</a:t>
          </a:r>
        </a:p>
      </dgm:t>
    </dgm:pt>
    <dgm:pt modelId="{E7182283-5D0F-446E-B81B-0544F322BC36}" type="parTrans" cxnId="{60E6D2BD-AB10-4B56-9F81-72A4CA6DCF8A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BE9818C8-756D-4C25-93A3-0EC270ACB210}" type="sibTrans" cxnId="{60E6D2BD-AB10-4B56-9F81-72A4CA6DCF8A}">
      <dgm:prSet/>
      <dgm:spPr/>
      <dgm:t>
        <a:bodyPr/>
        <a:lstStyle/>
        <a:p>
          <a:endParaRPr lang="en-US"/>
        </a:p>
      </dgm:t>
    </dgm:pt>
    <dgm:pt modelId="{01BCC306-3D1F-4F17-B7A6-9290426FED2D}">
      <dgm:prSet phldrT="[Text]"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peace (9/3)</a:t>
          </a:r>
        </a:p>
      </dgm:t>
    </dgm:pt>
    <dgm:pt modelId="{5350735B-457D-4A85-A552-35305910D7B6}" type="parTrans" cxnId="{42E6BEDA-C4C8-4558-96C6-00A559DBCE6A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D666C748-FD66-4992-A170-AD96068FFC75}" type="sibTrans" cxnId="{42E6BEDA-C4C8-4558-96C6-00A559DBCE6A}">
      <dgm:prSet/>
      <dgm:spPr/>
      <dgm:t>
        <a:bodyPr/>
        <a:lstStyle/>
        <a:p>
          <a:endParaRPr lang="en-US"/>
        </a:p>
      </dgm:t>
    </dgm:pt>
    <dgm:pt modelId="{9C0D8858-D146-43AE-9471-5F9D2AC8377D}">
      <dgm:prSet phldrT="[Text]"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result</a:t>
          </a:r>
        </a:p>
      </dgm:t>
    </dgm:pt>
    <dgm:pt modelId="{9CF9C3DB-3C6A-4A6A-ADA0-8FF8699AB5CF}" type="parTrans" cxnId="{CA81357D-E5C7-43D6-B917-1F062D507068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A3E8EC42-B54D-4585-8069-8D13F3D28AA3}" type="sibTrans" cxnId="{CA81357D-E5C7-43D6-B917-1F062D507068}">
      <dgm:prSet/>
      <dgm:spPr/>
      <dgm:t>
        <a:bodyPr/>
        <a:lstStyle/>
        <a:p>
          <a:endParaRPr lang="en-US"/>
        </a:p>
      </dgm:t>
    </dgm:pt>
    <dgm:pt modelId="{C397C4FC-F49C-43DB-AF55-00BDB7C50686}">
      <dgm:prSet phldrT="[Text]"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victory(36/6)</a:t>
          </a:r>
        </a:p>
      </dgm:t>
    </dgm:pt>
    <dgm:pt modelId="{F41E2A80-CE93-45CA-9EC5-6D5208485F07}" type="parTrans" cxnId="{47216D43-BB03-44AA-8E38-2F4347A008CD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3BC14718-311F-4CC9-A5B8-72223ACC1144}" type="sibTrans" cxnId="{47216D43-BB03-44AA-8E38-2F4347A008CD}">
      <dgm:prSet/>
      <dgm:spPr/>
      <dgm:t>
        <a:bodyPr/>
        <a:lstStyle/>
        <a:p>
          <a:endParaRPr lang="en-US"/>
        </a:p>
      </dgm:t>
    </dgm:pt>
    <dgm:pt modelId="{6A2DABBE-9AC9-4DE0-A276-98D9ABE8BE41}">
      <dgm:prSet phldrT="[Text]"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loss (5/5)</a:t>
          </a:r>
        </a:p>
      </dgm:t>
    </dgm:pt>
    <dgm:pt modelId="{BD2713DC-0F85-4FB4-B1C1-6CD73E1602EB}" type="parTrans" cxnId="{E2FD2164-2FA1-4F9E-A25A-913A2C86AF73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0C185E27-A842-406A-A839-3E169098C2A5}" type="sibTrans" cxnId="{E2FD2164-2FA1-4F9E-A25A-913A2C86AF73}">
      <dgm:prSet/>
      <dgm:spPr/>
      <dgm:t>
        <a:bodyPr/>
        <a:lstStyle/>
        <a:p>
          <a:endParaRPr lang="en-US"/>
        </a:p>
      </dgm:t>
    </dgm:pt>
    <dgm:pt modelId="{DF88DDF8-C0D9-4581-91EA-6AAECC9D5648}">
      <dgm:prSet custT="1"/>
      <dgm:spPr/>
      <dgm:t>
        <a:bodyPr/>
        <a:lstStyle/>
        <a:p>
          <a:r>
            <a:rPr lang="en-US" sz="1400" b="1" dirty="0">
              <a:latin typeface="+mn-lt"/>
              <a:cs typeface="Aharoni" pitchFamily="2" charset="-79"/>
            </a:rPr>
            <a:t>ΑΩ</a:t>
          </a:r>
        </a:p>
      </dgm:t>
    </dgm:pt>
    <dgm:pt modelId="{7D2F3F7E-DC02-4F7D-B1C9-69926C1972FD}" type="parTrans" cxnId="{47CA6FA1-F7D6-462A-BB0A-D47BF132BA09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7BB5B48C-6AEB-4082-B2A7-84D35326B477}" type="sibTrans" cxnId="{47CA6FA1-F7D6-462A-BB0A-D47BF132BA09}">
      <dgm:prSet/>
      <dgm:spPr/>
      <dgm:t>
        <a:bodyPr/>
        <a:lstStyle/>
        <a:p>
          <a:endParaRPr lang="en-US"/>
        </a:p>
      </dgm:t>
    </dgm:pt>
    <dgm:pt modelId="{EC6C8573-D38A-484D-BF97-3BB2C219F922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beginning6/4</a:t>
          </a:r>
        </a:p>
      </dgm:t>
    </dgm:pt>
    <dgm:pt modelId="{E286C489-09CC-49EE-97D4-C7581C9F1E72}" type="parTrans" cxnId="{0276002F-E586-47F9-8A13-679290D5BC76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F989088A-ABC6-4BAD-8D6F-E5063988277E}" type="sibTrans" cxnId="{0276002F-E586-47F9-8A13-679290D5BC76}">
      <dgm:prSet/>
      <dgm:spPr/>
      <dgm:t>
        <a:bodyPr/>
        <a:lstStyle/>
        <a:p>
          <a:endParaRPr lang="en-US"/>
        </a:p>
      </dgm:t>
    </dgm:pt>
    <dgm:pt modelId="{57FA40C5-2321-4D32-AB1D-A2CAF2F402F5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end (4/3)</a:t>
          </a:r>
        </a:p>
      </dgm:t>
    </dgm:pt>
    <dgm:pt modelId="{252853FF-C44E-4D4C-8311-B171C2F9F7AA}" type="parTrans" cxnId="{186136FD-6A81-43E0-9446-C226AF856104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C15CD721-8039-4CED-85AF-8457F57E50C6}" type="sibTrans" cxnId="{186136FD-6A81-43E0-9446-C226AF856104}">
      <dgm:prSet/>
      <dgm:spPr/>
      <dgm:t>
        <a:bodyPr/>
        <a:lstStyle/>
        <a:p>
          <a:endParaRPr lang="en-US"/>
        </a:p>
      </dgm:t>
    </dgm:pt>
    <dgm:pt modelId="{8DBE3607-B60A-4B82-B7FB-6CB68D1AB295}">
      <dgm:prSet phldrT="[Text]"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ours</a:t>
          </a:r>
        </a:p>
      </dgm:t>
    </dgm:pt>
    <dgm:pt modelId="{8E234206-961C-4E3D-9685-5D3109917F2F}" type="parTrans" cxnId="{E278CF5C-033F-4A5C-A1AF-E3BAF77514D6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85C6C612-6698-46D6-822F-BD24F4FDD27E}" type="sibTrans" cxnId="{E278CF5C-033F-4A5C-A1AF-E3BAF77514D6}">
      <dgm:prSet/>
      <dgm:spPr/>
      <dgm:t>
        <a:bodyPr/>
        <a:lstStyle/>
        <a:p>
          <a:endParaRPr lang="en-US"/>
        </a:p>
      </dgm:t>
    </dgm:pt>
    <dgm:pt modelId="{86B7CE6E-B000-4EB6-B49D-CA275BF87B2E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sides</a:t>
          </a:r>
        </a:p>
      </dgm:t>
    </dgm:pt>
    <dgm:pt modelId="{C76DA18E-8403-4F57-AAB1-3277F492F606}" type="parTrans" cxnId="{520F218B-8D3E-4E18-BC68-E75807CCA026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0560BC8C-F7C4-4604-8A73-BA3B547B7A96}" type="sibTrans" cxnId="{520F218B-8D3E-4E18-BC68-E75807CCA026}">
      <dgm:prSet/>
      <dgm:spPr/>
      <dgm:t>
        <a:bodyPr/>
        <a:lstStyle/>
        <a:p>
          <a:endParaRPr lang="en-US"/>
        </a:p>
      </dgm:t>
    </dgm:pt>
    <dgm:pt modelId="{8D52F860-2298-4C28-9153-1D4F273D026B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we (35/10)</a:t>
          </a:r>
        </a:p>
      </dgm:t>
    </dgm:pt>
    <dgm:pt modelId="{EE49B3B8-E117-44AF-9280-9483F8708633}" type="parTrans" cxnId="{D6BF08AB-B50A-4D32-B7E0-B49D3ADA6C46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18B042EF-3EFF-4904-BFD1-0CAEAC0576FF}" type="sibTrans" cxnId="{D6BF08AB-B50A-4D32-B7E0-B49D3ADA6C46}">
      <dgm:prSet/>
      <dgm:spPr/>
      <dgm:t>
        <a:bodyPr/>
        <a:lstStyle/>
        <a:p>
          <a:endParaRPr lang="en-US"/>
        </a:p>
      </dgm:t>
    </dgm:pt>
    <dgm:pt modelId="{D20F6BE1-B549-4150-A599-4D1A6EA74B83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allies (79/31)</a:t>
          </a:r>
        </a:p>
      </dgm:t>
    </dgm:pt>
    <dgm:pt modelId="{AB37777D-56D3-44A0-85B4-3573D37E5DDB}" type="parTrans" cxnId="{14B683B5-1806-4618-82DE-0C711D0B7BE1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0C53F790-C95E-41FD-8639-29C2720DD263}" type="sibTrans" cxnId="{14B683B5-1806-4618-82DE-0C711D0B7BE1}">
      <dgm:prSet/>
      <dgm:spPr/>
      <dgm:t>
        <a:bodyPr/>
        <a:lstStyle/>
        <a:p>
          <a:endParaRPr lang="en-US"/>
        </a:p>
      </dgm:t>
    </dgm:pt>
    <dgm:pt modelId="{A9BBDA14-3930-4028-9DA7-AE93CA962422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enemy(211/34</a:t>
          </a:r>
        </a:p>
      </dgm:t>
    </dgm:pt>
    <dgm:pt modelId="{6F9B137B-2E7B-46F1-9261-39A693E849FE}" type="parTrans" cxnId="{07173825-6EBD-4F8F-BC11-177F82CF5C1B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975AA78B-528C-4EF1-9954-61A8107FAD63}" type="sibTrans" cxnId="{07173825-6EBD-4F8F-BC11-177F82CF5C1B}">
      <dgm:prSet/>
      <dgm:spPr/>
      <dgm:t>
        <a:bodyPr/>
        <a:lstStyle/>
        <a:p>
          <a:endParaRPr lang="en-US"/>
        </a:p>
      </dgm:t>
    </dgm:pt>
    <dgm:pt modelId="{106A1632-2890-4D81-8B4B-AB4243D66479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military ranks (27/6)</a:t>
          </a:r>
        </a:p>
      </dgm:t>
    </dgm:pt>
    <dgm:pt modelId="{FB60E9AD-DEA1-414A-8556-98F02C3544C8}" type="parTrans" cxnId="{DE196E63-CDDC-4436-9F1A-4093135E760A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694613A2-735B-4A7E-A0A2-FC87E39683A5}" type="sibTrans" cxnId="{DE196E63-CDDC-4436-9F1A-4093135E760A}">
      <dgm:prSet/>
      <dgm:spPr/>
      <dgm:t>
        <a:bodyPr/>
        <a:lstStyle/>
        <a:p>
          <a:endParaRPr lang="en-US"/>
        </a:p>
      </dgm:t>
    </dgm:pt>
    <dgm:pt modelId="{51AD0B21-BEB8-4785-A072-BA924A92FA92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veterans(8/2)</a:t>
          </a:r>
        </a:p>
      </dgm:t>
    </dgm:pt>
    <dgm:pt modelId="{A16FDFB8-9BAA-473C-94A5-C60D19C5440B}" type="parTrans" cxnId="{D77092C5-67BE-4742-90E3-24BAABA755FB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B779F908-4A4F-493B-B873-CB9707CFBB26}" type="sibTrans" cxnId="{D77092C5-67BE-4742-90E3-24BAABA755FB}">
      <dgm:prSet/>
      <dgm:spPr/>
      <dgm:t>
        <a:bodyPr/>
        <a:lstStyle/>
        <a:p>
          <a:endParaRPr lang="en-US"/>
        </a:p>
      </dgm:t>
    </dgm:pt>
    <dgm:pt modelId="{28CBD574-A1DD-4B27-B688-4AF16E24DD5B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agencies(16/7</a:t>
          </a:r>
        </a:p>
      </dgm:t>
    </dgm:pt>
    <dgm:pt modelId="{FE66D01A-AB17-4769-850E-C56A93DFCF2B}" type="parTrans" cxnId="{F73338C5-538B-426A-A780-0583248C96E2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6AA2AA69-2233-4532-9ABB-D5C0D78C69A3}" type="sibTrans" cxnId="{F73338C5-538B-426A-A780-0583248C96E2}">
      <dgm:prSet/>
      <dgm:spPr/>
      <dgm:t>
        <a:bodyPr/>
        <a:lstStyle/>
        <a:p>
          <a:endParaRPr lang="en-US"/>
        </a:p>
      </dgm:t>
    </dgm:pt>
    <dgm:pt modelId="{F896074F-C734-48EF-90CF-64E714001997}">
      <dgm:prSet custT="1"/>
      <dgm:spPr/>
      <dgm:t>
        <a:bodyPr/>
        <a:lstStyle/>
        <a:p>
          <a:r>
            <a:rPr lang="en-US" sz="1300" dirty="0">
              <a:latin typeface="Aharoni" pitchFamily="2" charset="-79"/>
              <a:cs typeface="Aharoni" pitchFamily="2" charset="-79"/>
            </a:rPr>
            <a:t>beneficiaries(53/18)</a:t>
          </a:r>
        </a:p>
      </dgm:t>
    </dgm:pt>
    <dgm:pt modelId="{ADEB39A2-6EFD-4682-BC5B-81576743F38F}" type="parTrans" cxnId="{DE4D677A-CBDF-49D0-A15F-DB01DC5290DF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6CCB6BE1-8B57-447B-B06C-ACEFA2B4D5D5}" type="sibTrans" cxnId="{DE4D677A-CBDF-49D0-A15F-DB01DC5290DF}">
      <dgm:prSet/>
      <dgm:spPr/>
      <dgm:t>
        <a:bodyPr/>
        <a:lstStyle/>
        <a:p>
          <a:endParaRPr lang="en-US"/>
        </a:p>
      </dgm:t>
    </dgm:pt>
    <dgm:pt modelId="{860142EA-8998-411A-B54A-6714ED7B4C15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strategy(26/5)</a:t>
          </a:r>
        </a:p>
      </dgm:t>
    </dgm:pt>
    <dgm:pt modelId="{25F05B6C-8653-48C9-B3CC-684D5B788AE2}" type="parTrans" cxnId="{12E8CA86-21E1-4AF5-9F72-CCA0296FB87D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B1206B77-991B-4BDF-AD7F-1837FBFACFF0}" type="sibTrans" cxnId="{12E8CA86-21E1-4AF5-9F72-CCA0296FB87D}">
      <dgm:prSet/>
      <dgm:spPr/>
      <dgm:t>
        <a:bodyPr/>
        <a:lstStyle/>
        <a:p>
          <a:endParaRPr lang="en-US"/>
        </a:p>
      </dgm:t>
    </dgm:pt>
    <dgm:pt modelId="{5810665B-C28B-44E5-A1EE-FBA2D609B09D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actions</a:t>
          </a:r>
        </a:p>
      </dgm:t>
    </dgm:pt>
    <dgm:pt modelId="{6F8FA16E-2323-4A11-9D3E-5FA85A85D162}" type="parTrans" cxnId="{6CEDBC99-A801-4A27-8332-35AB6E3A71DB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F55AC4E2-2144-45A2-920B-59E069738FEE}" type="sibTrans" cxnId="{6CEDBC99-A801-4A27-8332-35AB6E3A71DB}">
      <dgm:prSet/>
      <dgm:spPr/>
      <dgm:t>
        <a:bodyPr/>
        <a:lstStyle/>
        <a:p>
          <a:endParaRPr lang="en-US"/>
        </a:p>
      </dgm:t>
    </dgm:pt>
    <dgm:pt modelId="{05C6DF2D-3108-431A-B6F7-6EF2854390D9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instrument</a:t>
          </a:r>
        </a:p>
      </dgm:t>
    </dgm:pt>
    <dgm:pt modelId="{4ABC2C47-7C2C-40D5-8C62-0BC4D2585B71}" type="parTrans" cxnId="{EA2B1115-2994-43B2-AA25-D5D276F1DD5E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B5FA18D4-20D4-40C2-AABA-0CD081BECE6F}" type="sibTrans" cxnId="{EA2B1115-2994-43B2-AA25-D5D276F1DD5E}">
      <dgm:prSet/>
      <dgm:spPr/>
      <dgm:t>
        <a:bodyPr/>
        <a:lstStyle/>
        <a:p>
          <a:endParaRPr lang="en-US"/>
        </a:p>
      </dgm:t>
    </dgm:pt>
    <dgm:pt modelId="{A224ACAE-41D9-4F13-A533-B451D5E9EDA8}">
      <dgm:prSet custT="1"/>
      <dgm:spPr/>
      <dgm:t>
        <a:bodyPr/>
        <a:lstStyle/>
        <a:p>
          <a:r>
            <a:rPr lang="en-US" sz="1200" dirty="0">
              <a:latin typeface="Aharoni" pitchFamily="2" charset="-79"/>
              <a:cs typeface="Aharoni" pitchFamily="2" charset="-79"/>
            </a:rPr>
            <a:t>weapons(40/10)</a:t>
          </a:r>
        </a:p>
      </dgm:t>
    </dgm:pt>
    <dgm:pt modelId="{74A25003-6C00-4ECF-9B03-051036FD0302}" type="parTrans" cxnId="{420BCE72-697A-4D22-A6C7-54C06561ECF0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D887A4D8-E2FD-4E06-91C8-DE2637609E3D}" type="sibTrans" cxnId="{420BCE72-697A-4D22-A6C7-54C06561ECF0}">
      <dgm:prSet/>
      <dgm:spPr/>
      <dgm:t>
        <a:bodyPr/>
        <a:lstStyle/>
        <a:p>
          <a:endParaRPr lang="en-US"/>
        </a:p>
      </dgm:t>
    </dgm:pt>
    <dgm:pt modelId="{6581A202-8DDB-4FF9-B9C7-8B3DAC87D458}">
      <dgm:prSet custT="1"/>
      <dgm:spPr/>
      <dgm:t>
        <a:bodyPr/>
        <a:lstStyle/>
        <a:p>
          <a:r>
            <a:rPr lang="en-US" sz="1200" dirty="0">
              <a:latin typeface="Aharoni" pitchFamily="2" charset="-79"/>
              <a:cs typeface="Aharoni" pitchFamily="2" charset="-79"/>
            </a:rPr>
            <a:t>intelligence24/4</a:t>
          </a:r>
        </a:p>
      </dgm:t>
    </dgm:pt>
    <dgm:pt modelId="{73F0ABDE-D781-4E9C-8CEF-C1FA91EB9E8C}" type="parTrans" cxnId="{E824EF37-CBB8-4CE0-92D7-A3DBC4BE9412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F8B6B0DB-D2E8-4DAD-BF34-276D5E2FFA75}" type="sibTrans" cxnId="{E824EF37-CBB8-4CE0-92D7-A3DBC4BE9412}">
      <dgm:prSet/>
      <dgm:spPr/>
      <dgm:t>
        <a:bodyPr/>
        <a:lstStyle/>
        <a:p>
          <a:endParaRPr lang="en-US"/>
        </a:p>
      </dgm:t>
    </dgm:pt>
    <dgm:pt modelId="{C516C33B-0B78-4EB6-90E2-30375830EF6F}">
      <dgm:prSet custT="1"/>
      <dgm:spPr/>
      <dgm:t>
        <a:bodyPr/>
        <a:lstStyle/>
        <a:p>
          <a:r>
            <a:rPr lang="en-US" sz="1200" dirty="0">
              <a:latin typeface="Aharoni" pitchFamily="2" charset="-79"/>
              <a:cs typeface="Aharoni" pitchFamily="2" charset="-79"/>
            </a:rPr>
            <a:t>diplomacy71/15</a:t>
          </a:r>
        </a:p>
      </dgm:t>
    </dgm:pt>
    <dgm:pt modelId="{D5D8EA79-5F9A-4F9F-BC2B-D082655FDB40}" type="parTrans" cxnId="{784E2757-468A-47F1-A4EB-0C70182ABF1E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28428C9C-724F-4D52-B1E4-10F865B29212}" type="sibTrans" cxnId="{784E2757-468A-47F1-A4EB-0C70182ABF1E}">
      <dgm:prSet/>
      <dgm:spPr/>
      <dgm:t>
        <a:bodyPr/>
        <a:lstStyle/>
        <a:p>
          <a:endParaRPr lang="en-US"/>
        </a:p>
      </dgm:t>
    </dgm:pt>
    <dgm:pt modelId="{3D6C2195-6D62-4B37-AD0D-7343FD12BF33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cost (26/17)</a:t>
          </a:r>
        </a:p>
      </dgm:t>
    </dgm:pt>
    <dgm:pt modelId="{3B6F64DE-91F2-4429-9727-33A444A49E30}" type="parTrans" cxnId="{4652DE65-F74B-4D5D-89F5-88B658743111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C3D9605E-0A98-4F8B-B4E4-B87771862D57}" type="sibTrans" cxnId="{4652DE65-F74B-4D5D-89F5-88B658743111}">
      <dgm:prSet/>
      <dgm:spPr/>
      <dgm:t>
        <a:bodyPr/>
        <a:lstStyle/>
        <a:p>
          <a:endParaRPr lang="en-US"/>
        </a:p>
      </dgm:t>
    </dgm:pt>
    <dgm:pt modelId="{125D95DD-DEF7-4E75-8C2D-E9E575899675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time (9/3)</a:t>
          </a:r>
        </a:p>
      </dgm:t>
    </dgm:pt>
    <dgm:pt modelId="{D7283890-E5AC-47E5-9985-54EC4B067835}" type="parTrans" cxnId="{035ED782-79E3-4B36-B422-1AB144F4324B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D86CD409-97EB-4565-810D-7768A56FCD00}" type="sibTrans" cxnId="{035ED782-79E3-4B36-B422-1AB144F4324B}">
      <dgm:prSet/>
      <dgm:spPr/>
      <dgm:t>
        <a:bodyPr/>
        <a:lstStyle/>
        <a:p>
          <a:endParaRPr lang="en-US"/>
        </a:p>
      </dgm:t>
    </dgm:pt>
    <dgm:pt modelId="{F9523ADE-493B-4E9B-9127-2547E9F74DF8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duration (2/2)</a:t>
          </a:r>
        </a:p>
      </dgm:t>
    </dgm:pt>
    <dgm:pt modelId="{C5CBA855-96C9-4C2F-8335-F6624EB37335}" type="parTrans" cxnId="{F0601872-F4F9-48CE-BB82-948D224D2E38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82D91CEA-056F-426B-ADCE-17CC0B8E1E43}" type="sibTrans" cxnId="{F0601872-F4F9-48CE-BB82-948D224D2E38}">
      <dgm:prSet/>
      <dgm:spPr/>
      <dgm:t>
        <a:bodyPr/>
        <a:lstStyle/>
        <a:p>
          <a:endParaRPr lang="en-US"/>
        </a:p>
      </dgm:t>
    </dgm:pt>
    <dgm:pt modelId="{1978E430-6F0E-4853-A95D-B3118E364DF2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location 56/9</a:t>
          </a:r>
        </a:p>
      </dgm:t>
    </dgm:pt>
    <dgm:pt modelId="{DF0668BF-3F11-43CA-B896-5C5356FCC212}" type="parTrans" cxnId="{62C0E2B7-556E-421E-B879-D18A3A688DE6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2F5226A5-D1C2-443C-9220-501CBF7AD03E}" type="sibTrans" cxnId="{62C0E2B7-556E-421E-B879-D18A3A688DE6}">
      <dgm:prSet/>
      <dgm:spPr/>
      <dgm:t>
        <a:bodyPr/>
        <a:lstStyle/>
        <a:p>
          <a:endParaRPr lang="en-US"/>
        </a:p>
      </dgm:t>
    </dgm:pt>
    <dgm:pt modelId="{F5A249EB-EBB9-4770-90DF-55AFE745CD3B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depictive</a:t>
          </a:r>
        </a:p>
      </dgm:t>
    </dgm:pt>
    <dgm:pt modelId="{BC49EA5C-BD62-40B5-8A56-874484349745}" type="parTrans" cxnId="{81229DBD-7D9D-44C6-933B-A558CB2EB3CF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A68B8D23-2D4F-4351-8915-279AA0C31031}" type="sibTrans" cxnId="{81229DBD-7D9D-44C6-933B-A558CB2EB3CF}">
      <dgm:prSet/>
      <dgm:spPr/>
      <dgm:t>
        <a:bodyPr/>
        <a:lstStyle/>
        <a:p>
          <a:endParaRPr lang="en-US"/>
        </a:p>
      </dgm:t>
    </dgm:pt>
    <dgm:pt modelId="{73BC3F7F-0CFA-479F-81C4-682AC5C7B659}">
      <dgm:prSet phldrT="[Text]"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goal (1/1)</a:t>
          </a:r>
        </a:p>
      </dgm:t>
    </dgm:pt>
    <dgm:pt modelId="{AB34104B-99B6-4E3A-BCCE-2F0C77DC05BE}" type="sibTrans" cxnId="{B9DE7636-ADA0-4A95-9EE7-669FE089B515}">
      <dgm:prSet/>
      <dgm:spPr/>
      <dgm:t>
        <a:bodyPr/>
        <a:lstStyle/>
        <a:p>
          <a:endParaRPr lang="en-US"/>
        </a:p>
      </dgm:t>
    </dgm:pt>
    <dgm:pt modelId="{9DA1D6E7-0883-4B24-9FEE-D32BFAC10233}" type="parTrans" cxnId="{B9DE7636-ADA0-4A95-9EE7-669FE089B515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615A78D8-9A40-4E00-89EA-4A598FC6BA4C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agents</a:t>
          </a:r>
        </a:p>
      </dgm:t>
    </dgm:pt>
    <dgm:pt modelId="{C80C390F-FC8E-4E39-878A-709EDE9AF41D}" type="parTrans" cxnId="{DD589425-04B0-4BCD-AC09-5A39CFFF9B52}">
      <dgm:prSet/>
      <dgm:spPr/>
      <dgm:t>
        <a:bodyPr/>
        <a:lstStyle/>
        <a:p>
          <a:endParaRPr lang="en-US"/>
        </a:p>
      </dgm:t>
    </dgm:pt>
    <dgm:pt modelId="{43C32146-E114-41B2-BC61-93D91F92B965}" type="sibTrans" cxnId="{DD589425-04B0-4BCD-AC09-5A39CFFF9B52}">
      <dgm:prSet/>
      <dgm:spPr/>
      <dgm:t>
        <a:bodyPr/>
        <a:lstStyle/>
        <a:p>
          <a:endParaRPr lang="en-US"/>
        </a:p>
      </dgm:t>
    </dgm:pt>
    <dgm:pt modelId="{73B21A59-592E-4C47-ACDA-51D5C6761B7A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situation73/21</a:t>
          </a:r>
        </a:p>
      </dgm:t>
    </dgm:pt>
    <dgm:pt modelId="{22E00374-44FF-479F-98FA-74948CFB904D}" type="parTrans" cxnId="{DE2642A2-CAFE-46E6-9184-AC3A75934ACF}">
      <dgm:prSet/>
      <dgm:spPr/>
      <dgm:t>
        <a:bodyPr/>
        <a:lstStyle/>
        <a:p>
          <a:endParaRPr lang="en-US"/>
        </a:p>
      </dgm:t>
    </dgm:pt>
    <dgm:pt modelId="{2A17674E-706C-4866-8B24-A9B13C9C426F}" type="sibTrans" cxnId="{DE2642A2-CAFE-46E6-9184-AC3A75934ACF}">
      <dgm:prSet/>
      <dgm:spPr/>
      <dgm:t>
        <a:bodyPr/>
        <a:lstStyle/>
        <a:p>
          <a:endParaRPr lang="en-US"/>
        </a:p>
      </dgm:t>
    </dgm:pt>
    <dgm:pt modelId="{EEA81ABD-BAF2-497E-9A71-2EA573D38D3F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we (45/23)</a:t>
          </a:r>
        </a:p>
      </dgm:t>
    </dgm:pt>
    <dgm:pt modelId="{BC7E0659-4716-4749-A424-7ED8D845A2E6}" type="parTrans" cxnId="{BE71204F-7D06-4171-A718-7DD71F1F6CFC}">
      <dgm:prSet/>
      <dgm:spPr/>
      <dgm:t>
        <a:bodyPr/>
        <a:lstStyle/>
        <a:p>
          <a:endParaRPr lang="en-US"/>
        </a:p>
      </dgm:t>
    </dgm:pt>
    <dgm:pt modelId="{E6F656AC-C391-45DC-8A9C-D56CEE75B6FB}" type="sibTrans" cxnId="{BE71204F-7D06-4171-A718-7DD71F1F6CFC}">
      <dgm:prSet/>
      <dgm:spPr/>
      <dgm:t>
        <a:bodyPr/>
        <a:lstStyle/>
        <a:p>
          <a:endParaRPr lang="en-US"/>
        </a:p>
      </dgm:t>
    </dgm:pt>
    <dgm:pt modelId="{314E6C5B-4FC4-487A-BC8D-9F0129E000DE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enemy(7/5)</a:t>
          </a:r>
        </a:p>
      </dgm:t>
    </dgm:pt>
    <dgm:pt modelId="{B5FC40ED-EBCA-4F5D-8F1C-7A8D01C31561}" type="parTrans" cxnId="{89C01E00-A322-4E22-850D-AA460ED96A48}">
      <dgm:prSet/>
      <dgm:spPr/>
      <dgm:t>
        <a:bodyPr/>
        <a:lstStyle/>
        <a:p>
          <a:endParaRPr lang="en-US"/>
        </a:p>
      </dgm:t>
    </dgm:pt>
    <dgm:pt modelId="{7E80FFD9-A0BC-46B3-8B79-355309EEF0F8}" type="sibTrans" cxnId="{89C01E00-A322-4E22-850D-AA460ED96A48}">
      <dgm:prSet/>
      <dgm:spPr/>
      <dgm:t>
        <a:bodyPr/>
        <a:lstStyle/>
        <a:p>
          <a:endParaRPr lang="en-US"/>
        </a:p>
      </dgm:t>
    </dgm:pt>
    <dgm:pt modelId="{3F9A3CEF-675A-46AC-A3B9-3DD312F3AB21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means(1/1)</a:t>
          </a:r>
        </a:p>
      </dgm:t>
    </dgm:pt>
    <dgm:pt modelId="{F3C76D33-6FAC-4640-B0A7-AA5827A790FB}" type="sibTrans" cxnId="{C9BCD06C-0D32-4830-9804-FFDBBECAB802}">
      <dgm:prSet/>
      <dgm:spPr/>
      <dgm:t>
        <a:bodyPr/>
        <a:lstStyle/>
        <a:p>
          <a:endParaRPr lang="en-US"/>
        </a:p>
      </dgm:t>
    </dgm:pt>
    <dgm:pt modelId="{1A4AFF0F-8A79-46B3-8045-06597F6642C7}" type="parTrans" cxnId="{C9BCD06C-0D32-4830-9804-FFDBBECAB802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22AC3FD8-3665-4268-B020-5ED0FCA163C8}">
      <dgm:prSet phldrT="[Text]" custT="1"/>
      <dgm:spPr/>
      <dgm:t>
        <a:bodyPr/>
        <a:lstStyle/>
        <a:p>
          <a:r>
            <a:rPr lang="en-US" sz="1400" b="1" dirty="0">
              <a:latin typeface="Aharoni" pitchFamily="2" charset="-79"/>
              <a:cs typeface="Aharoni" pitchFamily="2" charset="-79"/>
            </a:rPr>
            <a:t>9/11 (12/1)</a:t>
          </a:r>
        </a:p>
      </dgm:t>
    </dgm:pt>
    <dgm:pt modelId="{97F5A73E-A0BB-4962-A577-865468F31D1B}" type="parTrans" cxnId="{81BE59C7-06C0-4899-B142-D783071F1E42}">
      <dgm:prSet/>
      <dgm:spPr/>
      <dgm:t>
        <a:bodyPr/>
        <a:lstStyle/>
        <a:p>
          <a:endParaRPr lang="en-US"/>
        </a:p>
      </dgm:t>
    </dgm:pt>
    <dgm:pt modelId="{9F77C9DB-BF6B-4CA3-9D49-18FE5B272622}" type="sibTrans" cxnId="{81BE59C7-06C0-4899-B142-D783071F1E42}">
      <dgm:prSet/>
      <dgm:spPr/>
      <dgm:t>
        <a:bodyPr/>
        <a:lstStyle/>
        <a:p>
          <a:endParaRPr lang="en-US"/>
        </a:p>
      </dgm:t>
    </dgm:pt>
    <dgm:pt modelId="{0ED34BEE-224E-45C0-8107-6D8F3C9AA077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ours (116/54)</a:t>
          </a:r>
        </a:p>
      </dgm:t>
    </dgm:pt>
    <dgm:pt modelId="{2FD77A83-5994-49F5-AB99-25E773154384}" type="parTrans" cxnId="{F948BABE-9F72-49C6-95EE-F89C05F48371}">
      <dgm:prSet/>
      <dgm:spPr/>
      <dgm:t>
        <a:bodyPr/>
        <a:lstStyle/>
        <a:p>
          <a:endParaRPr lang="en-US"/>
        </a:p>
      </dgm:t>
    </dgm:pt>
    <dgm:pt modelId="{28734F27-5C07-475C-9668-E1A7E2BF1D1A}" type="sibTrans" cxnId="{F948BABE-9F72-49C6-95EE-F89C05F48371}">
      <dgm:prSet/>
      <dgm:spPr/>
      <dgm:t>
        <a:bodyPr/>
        <a:lstStyle/>
        <a:p>
          <a:endParaRPr lang="en-US"/>
        </a:p>
      </dgm:t>
    </dgm:pt>
    <dgm:pt modelId="{E3BEE23B-6EB0-4311-BA52-7C7615A36E6C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enemy(15/10)</a:t>
          </a:r>
        </a:p>
      </dgm:t>
    </dgm:pt>
    <dgm:pt modelId="{A180D621-CA6B-4E65-888A-90E182D05948}" type="parTrans" cxnId="{9A03AE62-B839-43F3-BF0B-41696984535C}">
      <dgm:prSet/>
      <dgm:spPr/>
      <dgm:t>
        <a:bodyPr/>
        <a:lstStyle/>
        <a:p>
          <a:endParaRPr lang="en-US"/>
        </a:p>
      </dgm:t>
    </dgm:pt>
    <dgm:pt modelId="{3DEFF908-3269-4710-AA20-38FAFFB184D7}" type="sibTrans" cxnId="{9A03AE62-B839-43F3-BF0B-41696984535C}">
      <dgm:prSet/>
      <dgm:spPr/>
      <dgm:t>
        <a:bodyPr/>
        <a:lstStyle/>
        <a:p>
          <a:endParaRPr lang="en-US"/>
        </a:p>
      </dgm:t>
    </dgm:pt>
    <dgm:pt modelId="{A33CD7DF-0B3F-428D-88FB-B19175FBFEFE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potential allies(26/9)</a:t>
          </a:r>
        </a:p>
      </dgm:t>
    </dgm:pt>
    <dgm:pt modelId="{BB469141-CAA6-45D5-B981-F27B0CAB312E}" type="sibTrans" cxnId="{72201B26-B273-4049-B09A-6FAF29EAEE0D}">
      <dgm:prSet/>
      <dgm:spPr/>
      <dgm:t>
        <a:bodyPr/>
        <a:lstStyle/>
        <a:p>
          <a:endParaRPr lang="en-US"/>
        </a:p>
      </dgm:t>
    </dgm:pt>
    <dgm:pt modelId="{44541434-A065-4BF9-8F84-1A5333A085CB}" type="parTrans" cxnId="{72201B26-B273-4049-B09A-6FAF29EAEE0D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4C9A63BD-F5F4-450B-B9EC-74A44D898565}">
      <dgm:prSet/>
      <dgm:spPr/>
      <dgm:t>
        <a:bodyPr/>
        <a:lstStyle/>
        <a:p>
          <a:r>
            <a:rPr lang="en-US" dirty="0">
              <a:latin typeface="Aharoni" pitchFamily="2" charset="-79"/>
              <a:cs typeface="Aharoni" pitchFamily="2" charset="-79"/>
            </a:rPr>
            <a:t>equipment(16/5)</a:t>
          </a:r>
        </a:p>
      </dgm:t>
    </dgm:pt>
    <dgm:pt modelId="{02A968D3-E49F-4007-9D24-DEF6BFAD77F6}" type="parTrans" cxnId="{51F8FE6A-3148-45DA-BECB-221C3E0B4D3A}">
      <dgm:prSet custSzX="303853"/>
      <dgm:spPr/>
      <dgm:t>
        <a:bodyPr/>
        <a:lstStyle/>
        <a:p>
          <a:endParaRPr lang="en-US"/>
        </a:p>
      </dgm:t>
    </dgm:pt>
    <dgm:pt modelId="{65EFA1BF-8000-43E1-B375-F78E0A859DFA}" type="sibTrans" cxnId="{51F8FE6A-3148-45DA-BECB-221C3E0B4D3A}">
      <dgm:prSet/>
      <dgm:spPr/>
      <dgm:t>
        <a:bodyPr/>
        <a:lstStyle/>
        <a:p>
          <a:endParaRPr lang="en-US"/>
        </a:p>
      </dgm:t>
    </dgm:pt>
    <dgm:pt modelId="{410DA3A6-687D-43EE-B931-FEC7EA5AA83F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casualties 4/4</a:t>
          </a:r>
        </a:p>
      </dgm:t>
    </dgm:pt>
    <dgm:pt modelId="{1B61BC1D-58F6-4795-8091-7382B934191C}" type="parTrans" cxnId="{69088440-534A-44E9-BBB4-EDC5A7CF7E43}">
      <dgm:prSet custSzX="1625919"/>
      <dgm:spPr/>
      <dgm:t>
        <a:bodyPr/>
        <a:lstStyle/>
        <a:p>
          <a:endParaRPr lang="en-US"/>
        </a:p>
      </dgm:t>
    </dgm:pt>
    <dgm:pt modelId="{1C4FFB39-6E4B-4F7F-A3A6-130DC6F129D5}" type="sibTrans" cxnId="{69088440-534A-44E9-BBB4-EDC5A7CF7E43}">
      <dgm:prSet/>
      <dgm:spPr/>
      <dgm:t>
        <a:bodyPr/>
        <a:lstStyle/>
        <a:p>
          <a:endParaRPr lang="en-US"/>
        </a:p>
      </dgm:t>
    </dgm:pt>
    <dgm:pt modelId="{395561F7-82AE-4E1C-ADB8-60DA95F923AD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weak points18/3</a:t>
          </a:r>
        </a:p>
      </dgm:t>
    </dgm:pt>
    <dgm:pt modelId="{657A5834-33F5-418C-87DC-C6CED8224363}" type="parTrans" cxnId="{74E3FFB5-322A-45EA-8786-AEDF2226D520}">
      <dgm:prSet/>
      <dgm:spPr/>
      <dgm:t>
        <a:bodyPr/>
        <a:lstStyle/>
        <a:p>
          <a:endParaRPr lang="en-US"/>
        </a:p>
      </dgm:t>
    </dgm:pt>
    <dgm:pt modelId="{9DFD001B-D50A-409D-8841-ED3D32EDC9DD}" type="sibTrans" cxnId="{74E3FFB5-322A-45EA-8786-AEDF2226D520}">
      <dgm:prSet/>
      <dgm:spPr/>
      <dgm:t>
        <a:bodyPr/>
        <a:lstStyle/>
        <a:p>
          <a:endParaRPr lang="en-US"/>
        </a:p>
      </dgm:t>
    </dgm:pt>
    <dgm:pt modelId="{4072FFCC-3979-4771-BC16-14284E686C38}" type="pres">
      <dgm:prSet presAssocID="{75368FA9-CC28-47F7-ADB8-FA17CBD7D92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5A916A0-FFF3-4C2F-85F1-020318E63C2C}" type="pres">
      <dgm:prSet presAssocID="{2625192F-464E-4FBA-A7B9-4EE5FF1A07A0}" presName="hierRoot1" presStyleCnt="0">
        <dgm:presLayoutVars>
          <dgm:hierBranch val="hang"/>
        </dgm:presLayoutVars>
      </dgm:prSet>
      <dgm:spPr/>
      <dgm:t>
        <a:bodyPr/>
        <a:lstStyle/>
        <a:p>
          <a:endParaRPr lang="en-US"/>
        </a:p>
      </dgm:t>
    </dgm:pt>
    <dgm:pt modelId="{EB0B9652-58DC-42BE-A6DD-3D07E0D55972}" type="pres">
      <dgm:prSet presAssocID="{2625192F-464E-4FBA-A7B9-4EE5FF1A07A0}" presName="rootComposite1" presStyleCnt="0"/>
      <dgm:spPr/>
      <dgm:t>
        <a:bodyPr/>
        <a:lstStyle/>
        <a:p>
          <a:endParaRPr lang="en-US"/>
        </a:p>
      </dgm:t>
    </dgm:pt>
    <dgm:pt modelId="{291CE769-BCF2-4750-A727-7F993945CCCD}" type="pres">
      <dgm:prSet presAssocID="{2625192F-464E-4FBA-A7B9-4EE5FF1A07A0}" presName="rootText1" presStyleLbl="node0" presStyleIdx="0" presStyleCnt="3" custScaleX="1914751" custScaleY="906900" custLinFactX="-371773" custLinFactNeighborX="-400000" custLinFactNeighborY="-222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DED749-74A1-43A8-ADEC-2E0324CC55E6}" type="pres">
      <dgm:prSet presAssocID="{2625192F-464E-4FBA-A7B9-4EE5FF1A07A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B266FD2-881F-44C7-80E0-6678EB2E3FC5}" type="pres">
      <dgm:prSet presAssocID="{2625192F-464E-4FBA-A7B9-4EE5FF1A07A0}" presName="hierChild2" presStyleCnt="0"/>
      <dgm:spPr/>
      <dgm:t>
        <a:bodyPr/>
        <a:lstStyle/>
        <a:p>
          <a:endParaRPr lang="en-US"/>
        </a:p>
      </dgm:t>
    </dgm:pt>
    <dgm:pt modelId="{EDCFEF9B-18A6-44F6-B548-A5AE0D7C9C88}" type="pres">
      <dgm:prSet presAssocID="{75583970-4E0A-40E0-B400-C0684B83F389}" presName="Name48" presStyleLbl="parChTrans1D2" presStyleIdx="0" presStyleCnt="12" custSzX="3116002"/>
      <dgm:spPr/>
      <dgm:t>
        <a:bodyPr/>
        <a:lstStyle/>
        <a:p>
          <a:endParaRPr lang="en-US"/>
        </a:p>
      </dgm:t>
    </dgm:pt>
    <dgm:pt modelId="{62E0A5A4-1EA7-4239-8D4F-F83B8F66CAD9}" type="pres">
      <dgm:prSet presAssocID="{ED975B88-6FB4-4E0D-B7C7-523040BBF1C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027969F-4177-4D85-9B3D-E49545ABDE61}" type="pres">
      <dgm:prSet presAssocID="{ED975B88-6FB4-4E0D-B7C7-523040BBF1C0}" presName="rootComposite" presStyleCnt="0"/>
      <dgm:spPr/>
      <dgm:t>
        <a:bodyPr/>
        <a:lstStyle/>
        <a:p>
          <a:endParaRPr lang="en-US"/>
        </a:p>
      </dgm:t>
    </dgm:pt>
    <dgm:pt modelId="{861588E5-1EF5-4315-AE4F-BDC7A76066D7}" type="pres">
      <dgm:prSet presAssocID="{ED975B88-6FB4-4E0D-B7C7-523040BBF1C0}" presName="rootText" presStyleLbl="node2" presStyleIdx="0" presStyleCnt="12" custScaleX="2000000" custScaleY="740027" custLinFactX="1431472" custLinFactY="600000" custLinFactNeighborX="1500000" custLinFactNeighborY="6491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A6747E-583E-4F2D-8729-CB61631C0400}" type="pres">
      <dgm:prSet presAssocID="{ED975B88-6FB4-4E0D-B7C7-523040BBF1C0}" presName="rootConnector" presStyleLbl="node2" presStyleIdx="0" presStyleCnt="12"/>
      <dgm:spPr/>
      <dgm:t>
        <a:bodyPr/>
        <a:lstStyle/>
        <a:p>
          <a:endParaRPr lang="en-US"/>
        </a:p>
      </dgm:t>
    </dgm:pt>
    <dgm:pt modelId="{345FECC1-08D6-4491-8082-C8EDA0AEC567}" type="pres">
      <dgm:prSet presAssocID="{ED975B88-6FB4-4E0D-B7C7-523040BBF1C0}" presName="hierChild4" presStyleCnt="0"/>
      <dgm:spPr/>
      <dgm:t>
        <a:bodyPr/>
        <a:lstStyle/>
        <a:p>
          <a:endParaRPr lang="en-US"/>
        </a:p>
      </dgm:t>
    </dgm:pt>
    <dgm:pt modelId="{A65794CC-7FC3-41C3-A935-E2B4F92A2CB2}" type="pres">
      <dgm:prSet presAssocID="{A3A4B7C2-67F4-464D-A8DF-F9A905A9E25A}" presName="Name37" presStyleLbl="parChTrans1D3" presStyleIdx="0" presStyleCnt="19" custSzX="303853"/>
      <dgm:spPr/>
      <dgm:t>
        <a:bodyPr/>
        <a:lstStyle/>
        <a:p>
          <a:endParaRPr lang="en-US"/>
        </a:p>
      </dgm:t>
    </dgm:pt>
    <dgm:pt modelId="{7D52E763-D4E1-4282-BD12-E595CFBB3CFD}" type="pres">
      <dgm:prSet presAssocID="{D2ED364D-76E9-43F3-B451-8D54F03921F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8DCE835-2A30-42E8-97E9-D02DF359E4EC}" type="pres">
      <dgm:prSet presAssocID="{D2ED364D-76E9-43F3-B451-8D54F03921FA}" presName="rootComposite" presStyleCnt="0"/>
      <dgm:spPr/>
      <dgm:t>
        <a:bodyPr/>
        <a:lstStyle/>
        <a:p>
          <a:endParaRPr lang="en-US"/>
        </a:p>
      </dgm:t>
    </dgm:pt>
    <dgm:pt modelId="{8F096C7C-3737-469C-8290-70F1EC2764BF}" type="pres">
      <dgm:prSet presAssocID="{D2ED364D-76E9-43F3-B451-8D54F03921FA}" presName="rootText" presStyleLbl="node3" presStyleIdx="0" presStyleCnt="19" custScaleX="2000000" custScaleY="740027" custLinFactY="-400000" custLinFactNeighborX="38304" custLinFactNeighborY="-4376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7E97F7-11A4-42EA-974A-7DB548C84694}" type="pres">
      <dgm:prSet presAssocID="{D2ED364D-76E9-43F3-B451-8D54F03921FA}" presName="rootConnector" presStyleLbl="node3" presStyleIdx="0" presStyleCnt="19"/>
      <dgm:spPr/>
      <dgm:t>
        <a:bodyPr/>
        <a:lstStyle/>
        <a:p>
          <a:endParaRPr lang="en-US"/>
        </a:p>
      </dgm:t>
    </dgm:pt>
    <dgm:pt modelId="{36998859-DD99-403B-B8B8-8309DBDB5264}" type="pres">
      <dgm:prSet presAssocID="{D2ED364D-76E9-43F3-B451-8D54F03921FA}" presName="hierChild4" presStyleCnt="0"/>
      <dgm:spPr/>
      <dgm:t>
        <a:bodyPr/>
        <a:lstStyle/>
        <a:p>
          <a:endParaRPr lang="en-US"/>
        </a:p>
      </dgm:t>
    </dgm:pt>
    <dgm:pt modelId="{A064AE4C-79CE-4DFA-9693-855B74E68F27}" type="pres">
      <dgm:prSet presAssocID="{D2ED364D-76E9-43F3-B451-8D54F03921FA}" presName="hierChild5" presStyleCnt="0"/>
      <dgm:spPr/>
      <dgm:t>
        <a:bodyPr/>
        <a:lstStyle/>
        <a:p>
          <a:endParaRPr lang="en-US"/>
        </a:p>
      </dgm:t>
    </dgm:pt>
    <dgm:pt modelId="{0ED77C6A-E2A8-4E73-89B1-C0A4029DFB98}" type="pres">
      <dgm:prSet presAssocID="{97F5A73E-A0BB-4962-A577-865468F31D1B}" presName="Name37" presStyleLbl="parChTrans1D3" presStyleIdx="1" presStyleCnt="19"/>
      <dgm:spPr/>
      <dgm:t>
        <a:bodyPr/>
        <a:lstStyle/>
        <a:p>
          <a:endParaRPr lang="en-US"/>
        </a:p>
      </dgm:t>
    </dgm:pt>
    <dgm:pt modelId="{E13718FD-2434-40CC-B771-9ACC39F2EC9C}" type="pres">
      <dgm:prSet presAssocID="{22AC3FD8-3665-4268-B020-5ED0FCA163C8}" presName="hierRoot2" presStyleCnt="0">
        <dgm:presLayoutVars>
          <dgm:hierBranch val="init"/>
        </dgm:presLayoutVars>
      </dgm:prSet>
      <dgm:spPr/>
    </dgm:pt>
    <dgm:pt modelId="{991A9DEE-5B6F-402B-9876-3F148F4A4466}" type="pres">
      <dgm:prSet presAssocID="{22AC3FD8-3665-4268-B020-5ED0FCA163C8}" presName="rootComposite" presStyleCnt="0"/>
      <dgm:spPr/>
    </dgm:pt>
    <dgm:pt modelId="{552C5335-24D7-4838-A358-60B9AC927ED1}" type="pres">
      <dgm:prSet presAssocID="{22AC3FD8-3665-4268-B020-5ED0FCA163C8}" presName="rootText" presStyleLbl="node3" presStyleIdx="1" presStyleCnt="19" custScaleX="2000000" custScaleY="869305" custLinFactY="-386216" custLinFactNeighborX="38304" custLinFactNeighborY="-4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E0CF04-E96E-4D0E-8CE6-41F36BBE9D64}" type="pres">
      <dgm:prSet presAssocID="{22AC3FD8-3665-4268-B020-5ED0FCA163C8}" presName="rootConnector" presStyleLbl="node3" presStyleIdx="1" presStyleCnt="19"/>
      <dgm:spPr/>
      <dgm:t>
        <a:bodyPr/>
        <a:lstStyle/>
        <a:p>
          <a:endParaRPr lang="en-US"/>
        </a:p>
      </dgm:t>
    </dgm:pt>
    <dgm:pt modelId="{8783ADC1-B7E2-4795-A11A-3D7DA5664AD5}" type="pres">
      <dgm:prSet presAssocID="{22AC3FD8-3665-4268-B020-5ED0FCA163C8}" presName="hierChild4" presStyleCnt="0"/>
      <dgm:spPr/>
    </dgm:pt>
    <dgm:pt modelId="{9FD72D82-3C14-4A4B-AA0F-297121E7AB09}" type="pres">
      <dgm:prSet presAssocID="{22AC3FD8-3665-4268-B020-5ED0FCA163C8}" presName="hierChild5" presStyleCnt="0"/>
      <dgm:spPr/>
    </dgm:pt>
    <dgm:pt modelId="{11C28F3B-A4CC-41B2-AEC3-C4DDCEEEF3BA}" type="pres">
      <dgm:prSet presAssocID="{ED975B88-6FB4-4E0D-B7C7-523040BBF1C0}" presName="hierChild5" presStyleCnt="0"/>
      <dgm:spPr/>
      <dgm:t>
        <a:bodyPr/>
        <a:lstStyle/>
        <a:p>
          <a:endParaRPr lang="en-US"/>
        </a:p>
      </dgm:t>
    </dgm:pt>
    <dgm:pt modelId="{37E7A387-BB23-40B2-9811-B92AE00E387D}" type="pres">
      <dgm:prSet presAssocID="{9DA1D6E7-0883-4B24-9FEE-D32BFAC10233}" presName="Name48" presStyleLbl="parChTrans1D2" presStyleIdx="1" presStyleCnt="12" custSzX="907730"/>
      <dgm:spPr/>
      <dgm:t>
        <a:bodyPr/>
        <a:lstStyle/>
        <a:p>
          <a:endParaRPr lang="en-US"/>
        </a:p>
      </dgm:t>
    </dgm:pt>
    <dgm:pt modelId="{232F6008-968A-48C2-A59F-F8098876B3E8}" type="pres">
      <dgm:prSet presAssocID="{73BC3F7F-0CFA-479F-81C4-682AC5C7B65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407733-5645-429E-84F1-22CD8549BCBF}" type="pres">
      <dgm:prSet presAssocID="{73BC3F7F-0CFA-479F-81C4-682AC5C7B659}" presName="rootComposite" presStyleCnt="0"/>
      <dgm:spPr/>
      <dgm:t>
        <a:bodyPr/>
        <a:lstStyle/>
        <a:p>
          <a:endParaRPr lang="en-US"/>
        </a:p>
      </dgm:t>
    </dgm:pt>
    <dgm:pt modelId="{0D9CF3B9-4807-475F-9FBA-F5C0260AC6F0}" type="pres">
      <dgm:prSet presAssocID="{73BC3F7F-0CFA-479F-81C4-682AC5C7B659}" presName="rootText" presStyleLbl="node2" presStyleIdx="1" presStyleCnt="12" custScaleX="2000000" custScaleY="740027" custLinFactX="-700000" custLinFactY="1272665" custLinFactNeighborX="-797722" custLinFactNeighborY="13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A5885F-E1FA-4664-B0CB-E1C578D7D8AC}" type="pres">
      <dgm:prSet presAssocID="{73BC3F7F-0CFA-479F-81C4-682AC5C7B659}" presName="rootConnector" presStyleLbl="node2" presStyleIdx="1" presStyleCnt="12"/>
      <dgm:spPr/>
      <dgm:t>
        <a:bodyPr/>
        <a:lstStyle/>
        <a:p>
          <a:endParaRPr lang="en-US"/>
        </a:p>
      </dgm:t>
    </dgm:pt>
    <dgm:pt modelId="{5BB5E9FE-3548-435E-BD63-0BEBDC960177}" type="pres">
      <dgm:prSet presAssocID="{73BC3F7F-0CFA-479F-81C4-682AC5C7B659}" presName="hierChild4" presStyleCnt="0"/>
      <dgm:spPr/>
      <dgm:t>
        <a:bodyPr/>
        <a:lstStyle/>
        <a:p>
          <a:endParaRPr lang="en-US"/>
        </a:p>
      </dgm:t>
    </dgm:pt>
    <dgm:pt modelId="{631D41FF-AAA5-495E-BF73-93897FC338C2}" type="pres">
      <dgm:prSet presAssocID="{8E234206-961C-4E3D-9685-5D3109917F2F}" presName="Name37" presStyleLbl="parChTrans1D3" presStyleIdx="2" presStyleCnt="19" custSzX="450663"/>
      <dgm:spPr/>
      <dgm:t>
        <a:bodyPr/>
        <a:lstStyle/>
        <a:p>
          <a:endParaRPr lang="en-US"/>
        </a:p>
      </dgm:t>
    </dgm:pt>
    <dgm:pt modelId="{730D2C9B-177C-4479-BEC4-3438C054C0FC}" type="pres">
      <dgm:prSet presAssocID="{8DBE3607-B60A-4B82-B7FB-6CB68D1AB29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B19578A-1703-4F6A-A427-E4685CB68E4B}" type="pres">
      <dgm:prSet presAssocID="{8DBE3607-B60A-4B82-B7FB-6CB68D1AB295}" presName="rootComposite" presStyleCnt="0"/>
      <dgm:spPr/>
      <dgm:t>
        <a:bodyPr/>
        <a:lstStyle/>
        <a:p>
          <a:endParaRPr lang="en-US"/>
        </a:p>
      </dgm:t>
    </dgm:pt>
    <dgm:pt modelId="{C2BBAD10-AB41-4C17-BC47-1FF23DF0154A}" type="pres">
      <dgm:prSet presAssocID="{8DBE3607-B60A-4B82-B7FB-6CB68D1AB295}" presName="rootText" presStyleLbl="node3" presStyleIdx="2" presStyleCnt="19" custScaleX="2000000" custScaleY="740027" custLinFactX="576900" custLinFactY="356825" custLinFactNeighborX="600000" custLinFactNeighborY="4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59F081-8C28-40EB-8AF7-A93F839F3B53}" type="pres">
      <dgm:prSet presAssocID="{8DBE3607-B60A-4B82-B7FB-6CB68D1AB295}" presName="rootConnector" presStyleLbl="node3" presStyleIdx="2" presStyleCnt="19"/>
      <dgm:spPr/>
      <dgm:t>
        <a:bodyPr/>
        <a:lstStyle/>
        <a:p>
          <a:endParaRPr lang="en-US"/>
        </a:p>
      </dgm:t>
    </dgm:pt>
    <dgm:pt modelId="{A7897CA2-9006-45C4-8E2B-92A2DDBF77D9}" type="pres">
      <dgm:prSet presAssocID="{8DBE3607-B60A-4B82-B7FB-6CB68D1AB295}" presName="hierChild4" presStyleCnt="0"/>
      <dgm:spPr/>
      <dgm:t>
        <a:bodyPr/>
        <a:lstStyle/>
        <a:p>
          <a:endParaRPr lang="en-US"/>
        </a:p>
      </dgm:t>
    </dgm:pt>
    <dgm:pt modelId="{3E268227-4B0A-4EF4-A93D-7E80572B888D}" type="pres">
      <dgm:prSet presAssocID="{E7182283-5D0F-446E-B81B-0544F322BC36}" presName="Name37" presStyleLbl="parChTrans1D4" presStyleIdx="0" presStyleCnt="12" custSzX="684277"/>
      <dgm:spPr/>
      <dgm:t>
        <a:bodyPr/>
        <a:lstStyle/>
        <a:p>
          <a:endParaRPr lang="en-US"/>
        </a:p>
      </dgm:t>
    </dgm:pt>
    <dgm:pt modelId="{27C1BC5E-DE57-40F5-86A6-37AD2D0E9CC2}" type="pres">
      <dgm:prSet presAssocID="{BBDDF656-ED0B-477E-BAFD-6A56C14A2F1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851EB9F-32BD-40BB-9680-81EE424149AF}" type="pres">
      <dgm:prSet presAssocID="{BBDDF656-ED0B-477E-BAFD-6A56C14A2F10}" presName="rootComposite" presStyleCnt="0"/>
      <dgm:spPr/>
      <dgm:t>
        <a:bodyPr/>
        <a:lstStyle/>
        <a:p>
          <a:endParaRPr lang="en-US"/>
        </a:p>
      </dgm:t>
    </dgm:pt>
    <dgm:pt modelId="{08E1D196-1A94-4A89-A49E-15F97385D466}" type="pres">
      <dgm:prSet presAssocID="{BBDDF656-ED0B-477E-BAFD-6A56C14A2F10}" presName="rootText" presStyleLbl="node4" presStyleIdx="0" presStyleCnt="12" custScaleX="2000000" custScaleY="740027" custLinFactX="1600000" custLinFactY="-943110" custLinFactNeighborX="1618604" custLinFactNeighborY="-10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C67D82-F430-4F16-9968-4710F67F27DF}" type="pres">
      <dgm:prSet presAssocID="{BBDDF656-ED0B-477E-BAFD-6A56C14A2F10}" presName="rootConnector" presStyleLbl="node4" presStyleIdx="0" presStyleCnt="12"/>
      <dgm:spPr/>
      <dgm:t>
        <a:bodyPr/>
        <a:lstStyle/>
        <a:p>
          <a:endParaRPr lang="en-US"/>
        </a:p>
      </dgm:t>
    </dgm:pt>
    <dgm:pt modelId="{47A1FDEF-48CB-4D42-8B78-2D18F2EACB7D}" type="pres">
      <dgm:prSet presAssocID="{BBDDF656-ED0B-477E-BAFD-6A56C14A2F10}" presName="hierChild4" presStyleCnt="0"/>
      <dgm:spPr/>
      <dgm:t>
        <a:bodyPr/>
        <a:lstStyle/>
        <a:p>
          <a:endParaRPr lang="en-US"/>
        </a:p>
      </dgm:t>
    </dgm:pt>
    <dgm:pt modelId="{AEC1C1A8-EEFF-49BC-832B-F7BB19BCCD2B}" type="pres">
      <dgm:prSet presAssocID="{BBDDF656-ED0B-477E-BAFD-6A56C14A2F10}" presName="hierChild5" presStyleCnt="0"/>
      <dgm:spPr/>
      <dgm:t>
        <a:bodyPr/>
        <a:lstStyle/>
        <a:p>
          <a:endParaRPr lang="en-US"/>
        </a:p>
      </dgm:t>
    </dgm:pt>
    <dgm:pt modelId="{1200DDE8-650D-4195-8E12-81CE5899DA42}" type="pres">
      <dgm:prSet presAssocID="{5350735B-457D-4A85-A552-35305910D7B6}" presName="Name37" presStyleLbl="parChTrans1D4" presStyleIdx="1" presStyleCnt="12" custSzX="690492"/>
      <dgm:spPr/>
      <dgm:t>
        <a:bodyPr/>
        <a:lstStyle/>
        <a:p>
          <a:endParaRPr lang="en-US"/>
        </a:p>
      </dgm:t>
    </dgm:pt>
    <dgm:pt modelId="{3F0ADD55-4AA9-4F36-9A75-B7CD0302AB31}" type="pres">
      <dgm:prSet presAssocID="{01BCC306-3D1F-4F17-B7A6-9290426FED2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34B6D90-147F-483E-8DF3-59557C009B4D}" type="pres">
      <dgm:prSet presAssocID="{01BCC306-3D1F-4F17-B7A6-9290426FED2D}" presName="rootComposite" presStyleCnt="0"/>
      <dgm:spPr/>
      <dgm:t>
        <a:bodyPr/>
        <a:lstStyle/>
        <a:p>
          <a:endParaRPr lang="en-US"/>
        </a:p>
      </dgm:t>
    </dgm:pt>
    <dgm:pt modelId="{E6413432-AED1-47BA-92B7-3DB8CC8EAE62}" type="pres">
      <dgm:prSet presAssocID="{01BCC306-3D1F-4F17-B7A6-9290426FED2D}" presName="rootText" presStyleLbl="node4" presStyleIdx="1" presStyleCnt="12" custScaleX="2000000" custScaleY="740027" custLinFactX="1600000" custLinFactY="-901469" custLinFactNeighborX="1623048" custLinFactNeighborY="-10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91CFD4-4369-464B-B3C7-96EFE13AE769}" type="pres">
      <dgm:prSet presAssocID="{01BCC306-3D1F-4F17-B7A6-9290426FED2D}" presName="rootConnector" presStyleLbl="node4" presStyleIdx="1" presStyleCnt="12"/>
      <dgm:spPr/>
      <dgm:t>
        <a:bodyPr/>
        <a:lstStyle/>
        <a:p>
          <a:endParaRPr lang="en-US"/>
        </a:p>
      </dgm:t>
    </dgm:pt>
    <dgm:pt modelId="{E771503A-4C5B-4FC7-997D-9082C966921E}" type="pres">
      <dgm:prSet presAssocID="{01BCC306-3D1F-4F17-B7A6-9290426FED2D}" presName="hierChild4" presStyleCnt="0"/>
      <dgm:spPr/>
      <dgm:t>
        <a:bodyPr/>
        <a:lstStyle/>
        <a:p>
          <a:endParaRPr lang="en-US"/>
        </a:p>
      </dgm:t>
    </dgm:pt>
    <dgm:pt modelId="{8A760807-51DF-441A-A8D3-4D4AF5716E01}" type="pres">
      <dgm:prSet presAssocID="{01BCC306-3D1F-4F17-B7A6-9290426FED2D}" presName="hierChild5" presStyleCnt="0"/>
      <dgm:spPr/>
      <dgm:t>
        <a:bodyPr/>
        <a:lstStyle/>
        <a:p>
          <a:endParaRPr lang="en-US"/>
        </a:p>
      </dgm:t>
    </dgm:pt>
    <dgm:pt modelId="{1F193D43-C79F-4554-BC39-601F5B9F57C5}" type="pres">
      <dgm:prSet presAssocID="{A6A5D3B5-8C13-4082-96F0-6FC0D9E92992}" presName="Name37" presStyleLbl="parChTrans1D4" presStyleIdx="2" presStyleCnt="12" custSzX="691193"/>
      <dgm:spPr/>
      <dgm:t>
        <a:bodyPr/>
        <a:lstStyle/>
        <a:p>
          <a:endParaRPr lang="en-US"/>
        </a:p>
      </dgm:t>
    </dgm:pt>
    <dgm:pt modelId="{C950BE78-7423-444D-9075-3BBA1E03E7DD}" type="pres">
      <dgm:prSet presAssocID="{4BA5CFB1-06E4-4063-9382-81720110A6B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FEEC594-E116-4365-A2E2-C5A8FBB599B2}" type="pres">
      <dgm:prSet presAssocID="{4BA5CFB1-06E4-4063-9382-81720110A6B3}" presName="rootComposite" presStyleCnt="0"/>
      <dgm:spPr/>
      <dgm:t>
        <a:bodyPr/>
        <a:lstStyle/>
        <a:p>
          <a:endParaRPr lang="en-US"/>
        </a:p>
      </dgm:t>
    </dgm:pt>
    <dgm:pt modelId="{502273ED-C0D4-4F4D-A311-07649B1C4E67}" type="pres">
      <dgm:prSet presAssocID="{4BA5CFB1-06E4-4063-9382-81720110A6B3}" presName="rootText" presStyleLbl="node4" presStyleIdx="2" presStyleCnt="12" custScaleX="2000000" custScaleY="1029775" custLinFactX="1600000" custLinFactY="-913428" custLinFactNeighborX="1623048" custLinFactNeighborY="-10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B4EAF0-C36F-4997-A6EF-48050715CB96}" type="pres">
      <dgm:prSet presAssocID="{4BA5CFB1-06E4-4063-9382-81720110A6B3}" presName="rootConnector" presStyleLbl="node4" presStyleIdx="2" presStyleCnt="12"/>
      <dgm:spPr/>
      <dgm:t>
        <a:bodyPr/>
        <a:lstStyle/>
        <a:p>
          <a:endParaRPr lang="en-US"/>
        </a:p>
      </dgm:t>
    </dgm:pt>
    <dgm:pt modelId="{7994D17A-AED0-4C55-B15F-6CCAA349F704}" type="pres">
      <dgm:prSet presAssocID="{4BA5CFB1-06E4-4063-9382-81720110A6B3}" presName="hierChild4" presStyleCnt="0"/>
      <dgm:spPr/>
      <dgm:t>
        <a:bodyPr/>
        <a:lstStyle/>
        <a:p>
          <a:endParaRPr lang="en-US"/>
        </a:p>
      </dgm:t>
    </dgm:pt>
    <dgm:pt modelId="{2E43818B-B45D-43C0-860B-05287468E26A}" type="pres">
      <dgm:prSet presAssocID="{4BA5CFB1-06E4-4063-9382-81720110A6B3}" presName="hierChild5" presStyleCnt="0"/>
      <dgm:spPr/>
      <dgm:t>
        <a:bodyPr/>
        <a:lstStyle/>
        <a:p>
          <a:endParaRPr lang="en-US"/>
        </a:p>
      </dgm:t>
    </dgm:pt>
    <dgm:pt modelId="{65E69877-B184-43EF-BF6D-9421C8084CD9}" type="pres">
      <dgm:prSet presAssocID="{8DBE3607-B60A-4B82-B7FB-6CB68D1AB295}" presName="hierChild5" presStyleCnt="0"/>
      <dgm:spPr/>
      <dgm:t>
        <a:bodyPr/>
        <a:lstStyle/>
        <a:p>
          <a:endParaRPr lang="en-US"/>
        </a:p>
      </dgm:t>
    </dgm:pt>
    <dgm:pt modelId="{762BBB9E-47AA-432D-B3AD-41E24865E4AE}" type="pres">
      <dgm:prSet presAssocID="{4D621CF1-3310-498F-9043-6FA9819F43F6}" presName="Name37" presStyleLbl="parChTrans1D3" presStyleIdx="3" presStyleCnt="19" custSzX="1032092"/>
      <dgm:spPr/>
      <dgm:t>
        <a:bodyPr/>
        <a:lstStyle/>
        <a:p>
          <a:endParaRPr lang="en-US"/>
        </a:p>
      </dgm:t>
    </dgm:pt>
    <dgm:pt modelId="{77B4E6D6-5D1B-495A-B953-2868EB61E09D}" type="pres">
      <dgm:prSet presAssocID="{A7644C8C-67E6-48B5-A80B-03743B0AC64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64E5EDF-367C-4524-ABD0-BD5DD7CDDD09}" type="pres">
      <dgm:prSet presAssocID="{A7644C8C-67E6-48B5-A80B-03743B0AC645}" presName="rootComposite" presStyleCnt="0"/>
      <dgm:spPr/>
      <dgm:t>
        <a:bodyPr/>
        <a:lstStyle/>
        <a:p>
          <a:endParaRPr lang="en-US"/>
        </a:p>
      </dgm:t>
    </dgm:pt>
    <dgm:pt modelId="{FD7E17A2-2A3E-4717-BE56-247C16A229C3}" type="pres">
      <dgm:prSet presAssocID="{A7644C8C-67E6-48B5-A80B-03743B0AC645}" presName="rootText" presStyleLbl="node3" presStyleIdx="3" presStyleCnt="19" custScaleX="2000000" custScaleY="740027" custLinFactX="-173504" custLinFactY="911925" custLinFactNeighborX="-200000" custLinFactNeighborY="10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7EAA91-1AA6-426E-A475-6854D825D63F}" type="pres">
      <dgm:prSet presAssocID="{A7644C8C-67E6-48B5-A80B-03743B0AC645}" presName="rootConnector" presStyleLbl="node3" presStyleIdx="3" presStyleCnt="19"/>
      <dgm:spPr/>
      <dgm:t>
        <a:bodyPr/>
        <a:lstStyle/>
        <a:p>
          <a:endParaRPr lang="en-US"/>
        </a:p>
      </dgm:t>
    </dgm:pt>
    <dgm:pt modelId="{991F9B51-BDAE-4814-94A9-3EE530E181D8}" type="pres">
      <dgm:prSet presAssocID="{A7644C8C-67E6-48B5-A80B-03743B0AC645}" presName="hierChild4" presStyleCnt="0"/>
      <dgm:spPr/>
      <dgm:t>
        <a:bodyPr/>
        <a:lstStyle/>
        <a:p>
          <a:endParaRPr lang="en-US"/>
        </a:p>
      </dgm:t>
    </dgm:pt>
    <dgm:pt modelId="{A7C17A3C-FFBE-43A8-B2A3-589F96DFEE51}" type="pres">
      <dgm:prSet presAssocID="{A7644C8C-67E6-48B5-A80B-03743B0AC645}" presName="hierChild5" presStyleCnt="0"/>
      <dgm:spPr/>
      <dgm:t>
        <a:bodyPr/>
        <a:lstStyle/>
        <a:p>
          <a:endParaRPr lang="en-US"/>
        </a:p>
      </dgm:t>
    </dgm:pt>
    <dgm:pt modelId="{B8A598AB-CA23-4490-8B61-34354ED7A7CD}" type="pres">
      <dgm:prSet presAssocID="{73BC3F7F-0CFA-479F-81C4-682AC5C7B659}" presName="hierChild5" presStyleCnt="0"/>
      <dgm:spPr/>
      <dgm:t>
        <a:bodyPr/>
        <a:lstStyle/>
        <a:p>
          <a:endParaRPr lang="en-US"/>
        </a:p>
      </dgm:t>
    </dgm:pt>
    <dgm:pt modelId="{90D0501A-F87A-4416-86D5-037055249E5E}" type="pres">
      <dgm:prSet presAssocID="{9CF9C3DB-3C6A-4A6A-ADA0-8FF8699AB5CF}" presName="Name48" presStyleLbl="parChTrans1D2" presStyleIdx="2" presStyleCnt="12" custSzX="3116703"/>
      <dgm:spPr/>
      <dgm:t>
        <a:bodyPr/>
        <a:lstStyle/>
        <a:p>
          <a:endParaRPr lang="en-US"/>
        </a:p>
      </dgm:t>
    </dgm:pt>
    <dgm:pt modelId="{A6126900-64F8-498F-BB42-60CA730C1911}" type="pres">
      <dgm:prSet presAssocID="{9C0D8858-D146-43AE-9471-5F9D2AC8377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5C015AE-27B4-4B7F-861B-A86C7801722F}" type="pres">
      <dgm:prSet presAssocID="{9C0D8858-D146-43AE-9471-5F9D2AC8377D}" presName="rootComposite" presStyleCnt="0"/>
      <dgm:spPr/>
      <dgm:t>
        <a:bodyPr/>
        <a:lstStyle/>
        <a:p>
          <a:endParaRPr lang="en-US"/>
        </a:p>
      </dgm:t>
    </dgm:pt>
    <dgm:pt modelId="{7786F6F0-B3F8-4607-AC20-60A2BDFDE282}" type="pres">
      <dgm:prSet presAssocID="{9C0D8858-D146-43AE-9471-5F9D2AC8377D}" presName="rootText" presStyleLbl="node2" presStyleIdx="2" presStyleCnt="12" custScaleX="2000000" custScaleY="740027" custLinFactX="1431472" custLinFactY="-407759" custLinFactNeighborX="1500000" custLinFactNeighborY="-5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91B994-E5C0-4FD7-92E6-A50EF41916A8}" type="pres">
      <dgm:prSet presAssocID="{9C0D8858-D146-43AE-9471-5F9D2AC8377D}" presName="rootConnector" presStyleLbl="node2" presStyleIdx="2" presStyleCnt="12"/>
      <dgm:spPr/>
      <dgm:t>
        <a:bodyPr/>
        <a:lstStyle/>
        <a:p>
          <a:endParaRPr lang="en-US"/>
        </a:p>
      </dgm:t>
    </dgm:pt>
    <dgm:pt modelId="{21310913-AB09-44EC-9279-8D5689038F0E}" type="pres">
      <dgm:prSet presAssocID="{9C0D8858-D146-43AE-9471-5F9D2AC8377D}" presName="hierChild4" presStyleCnt="0"/>
      <dgm:spPr/>
      <dgm:t>
        <a:bodyPr/>
        <a:lstStyle/>
        <a:p>
          <a:endParaRPr lang="en-US"/>
        </a:p>
      </dgm:t>
    </dgm:pt>
    <dgm:pt modelId="{B2F730E6-1941-41E0-90D4-C4CCAAB7CE5B}" type="pres">
      <dgm:prSet presAssocID="{F41E2A80-CE93-45CA-9EC5-6D5208485F07}" presName="Name37" presStyleLbl="parChTrans1D3" presStyleIdx="4" presStyleCnt="19" custSzX="303853"/>
      <dgm:spPr/>
      <dgm:t>
        <a:bodyPr/>
        <a:lstStyle/>
        <a:p>
          <a:endParaRPr lang="en-US"/>
        </a:p>
      </dgm:t>
    </dgm:pt>
    <dgm:pt modelId="{DCCA2BA7-48BB-42AA-A0D9-297060A1CA24}" type="pres">
      <dgm:prSet presAssocID="{C397C4FC-F49C-43DB-AF55-00BDB7C5068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7D7CC54-9D5C-48C5-954F-C3FA04B78568}" type="pres">
      <dgm:prSet presAssocID="{C397C4FC-F49C-43DB-AF55-00BDB7C50686}" presName="rootComposite" presStyleCnt="0"/>
      <dgm:spPr/>
      <dgm:t>
        <a:bodyPr/>
        <a:lstStyle/>
        <a:p>
          <a:endParaRPr lang="en-US"/>
        </a:p>
      </dgm:t>
    </dgm:pt>
    <dgm:pt modelId="{A53A46C9-87C2-4D8A-8DF1-1D7D0481242B}" type="pres">
      <dgm:prSet presAssocID="{C397C4FC-F49C-43DB-AF55-00BDB7C50686}" presName="rootText" presStyleLbl="node3" presStyleIdx="4" presStyleCnt="19" custScaleX="2000000" custScaleY="740027" custLinFactY="-1183078" custLinFactNeighborX="-83747" custLinFactNeighborY="-1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85E52C-8622-405B-B97A-22A095BD8F7A}" type="pres">
      <dgm:prSet presAssocID="{C397C4FC-F49C-43DB-AF55-00BDB7C50686}" presName="rootConnector" presStyleLbl="node3" presStyleIdx="4" presStyleCnt="19"/>
      <dgm:spPr/>
      <dgm:t>
        <a:bodyPr/>
        <a:lstStyle/>
        <a:p>
          <a:endParaRPr lang="en-US"/>
        </a:p>
      </dgm:t>
    </dgm:pt>
    <dgm:pt modelId="{4B00A764-3C77-4C58-BED1-D30F81EAAAC9}" type="pres">
      <dgm:prSet presAssocID="{C397C4FC-F49C-43DB-AF55-00BDB7C50686}" presName="hierChild4" presStyleCnt="0"/>
      <dgm:spPr/>
      <dgm:t>
        <a:bodyPr/>
        <a:lstStyle/>
        <a:p>
          <a:endParaRPr lang="en-US"/>
        </a:p>
      </dgm:t>
    </dgm:pt>
    <dgm:pt modelId="{1CE8F2B5-D3A5-4300-9D78-8094A373AC5E}" type="pres">
      <dgm:prSet presAssocID="{C397C4FC-F49C-43DB-AF55-00BDB7C50686}" presName="hierChild5" presStyleCnt="0"/>
      <dgm:spPr/>
      <dgm:t>
        <a:bodyPr/>
        <a:lstStyle/>
        <a:p>
          <a:endParaRPr lang="en-US"/>
        </a:p>
      </dgm:t>
    </dgm:pt>
    <dgm:pt modelId="{8ABB8A03-846E-4E1E-8200-4224EE232B5F}" type="pres">
      <dgm:prSet presAssocID="{BD2713DC-0F85-4FB4-B1C1-6CD73E1602EB}" presName="Name37" presStyleLbl="parChTrans1D3" presStyleIdx="5" presStyleCnt="19" custSzX="303853"/>
      <dgm:spPr/>
      <dgm:t>
        <a:bodyPr/>
        <a:lstStyle/>
        <a:p>
          <a:endParaRPr lang="en-US"/>
        </a:p>
      </dgm:t>
    </dgm:pt>
    <dgm:pt modelId="{DF94DED0-0E11-4049-8706-130470E528F2}" type="pres">
      <dgm:prSet presAssocID="{6A2DABBE-9AC9-4DE0-A276-98D9ABE8BE4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85CFC6B-84C1-4D52-AED2-B0202D081B0D}" type="pres">
      <dgm:prSet presAssocID="{6A2DABBE-9AC9-4DE0-A276-98D9ABE8BE41}" presName="rootComposite" presStyleCnt="0"/>
      <dgm:spPr/>
      <dgm:t>
        <a:bodyPr/>
        <a:lstStyle/>
        <a:p>
          <a:endParaRPr lang="en-US"/>
        </a:p>
      </dgm:t>
    </dgm:pt>
    <dgm:pt modelId="{07B7BB74-D646-4AF7-B0F6-9BD323AD0E5B}" type="pres">
      <dgm:prSet presAssocID="{6A2DABBE-9AC9-4DE0-A276-98D9ABE8BE41}" presName="rootText" presStyleLbl="node3" presStyleIdx="5" presStyleCnt="19" custScaleX="2000000" custScaleY="740027" custLinFactY="-1195040" custLinFactNeighborX="-83748" custLinFactNeighborY="-1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8FE171-480B-4016-B7EE-320E0CD51558}" type="pres">
      <dgm:prSet presAssocID="{6A2DABBE-9AC9-4DE0-A276-98D9ABE8BE41}" presName="rootConnector" presStyleLbl="node3" presStyleIdx="5" presStyleCnt="19"/>
      <dgm:spPr/>
      <dgm:t>
        <a:bodyPr/>
        <a:lstStyle/>
        <a:p>
          <a:endParaRPr lang="en-US"/>
        </a:p>
      </dgm:t>
    </dgm:pt>
    <dgm:pt modelId="{6A914C34-B19C-42F6-B991-C94A5889E733}" type="pres">
      <dgm:prSet presAssocID="{6A2DABBE-9AC9-4DE0-A276-98D9ABE8BE41}" presName="hierChild4" presStyleCnt="0"/>
      <dgm:spPr/>
      <dgm:t>
        <a:bodyPr/>
        <a:lstStyle/>
        <a:p>
          <a:endParaRPr lang="en-US"/>
        </a:p>
      </dgm:t>
    </dgm:pt>
    <dgm:pt modelId="{63FDDFA7-AE8B-46A3-8E87-6D2317D5CB85}" type="pres">
      <dgm:prSet presAssocID="{6A2DABBE-9AC9-4DE0-A276-98D9ABE8BE41}" presName="hierChild5" presStyleCnt="0"/>
      <dgm:spPr/>
      <dgm:t>
        <a:bodyPr/>
        <a:lstStyle/>
        <a:p>
          <a:endParaRPr lang="en-US"/>
        </a:p>
      </dgm:t>
    </dgm:pt>
    <dgm:pt modelId="{9CA5D97E-4E49-454D-A684-5B07DBF6294C}" type="pres">
      <dgm:prSet presAssocID="{9C0D8858-D146-43AE-9471-5F9D2AC8377D}" presName="hierChild5" presStyleCnt="0"/>
      <dgm:spPr/>
      <dgm:t>
        <a:bodyPr/>
        <a:lstStyle/>
        <a:p>
          <a:endParaRPr lang="en-US"/>
        </a:p>
      </dgm:t>
    </dgm:pt>
    <dgm:pt modelId="{DB8FBD06-918B-4202-94C9-30ACB3D1BC53}" type="pres">
      <dgm:prSet presAssocID="{7D2F3F7E-DC02-4F7D-B1C9-69926C1972FD}" presName="Name48" presStyleLbl="parChTrans1D2" presStyleIdx="3" presStyleCnt="12" custSzX="303853"/>
      <dgm:spPr/>
      <dgm:t>
        <a:bodyPr/>
        <a:lstStyle/>
        <a:p>
          <a:endParaRPr lang="en-US"/>
        </a:p>
      </dgm:t>
    </dgm:pt>
    <dgm:pt modelId="{B595F7BB-FB36-4F36-AFD8-41DF6B83D243}" type="pres">
      <dgm:prSet presAssocID="{DF88DDF8-C0D9-4581-91EA-6AAECC9D564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E2CAD99-DACB-41E5-BB2E-04CB78A5E9BD}" type="pres">
      <dgm:prSet presAssocID="{DF88DDF8-C0D9-4581-91EA-6AAECC9D5648}" presName="rootComposite" presStyleCnt="0"/>
      <dgm:spPr/>
      <dgm:t>
        <a:bodyPr/>
        <a:lstStyle/>
        <a:p>
          <a:endParaRPr lang="en-US"/>
        </a:p>
      </dgm:t>
    </dgm:pt>
    <dgm:pt modelId="{E375C6A3-DDF6-4EBF-B5F7-52E4B8DE2E87}" type="pres">
      <dgm:prSet presAssocID="{DF88DDF8-C0D9-4581-91EA-6AAECC9D5648}" presName="rootText" presStyleLbl="node2" presStyleIdx="3" presStyleCnt="12" custScaleX="2000000" custScaleY="740027" custLinFactX="-200000" custLinFactY="401361" custLinFactNeighborX="-287222" custLinFactNeighborY="5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A28626-4324-4AC6-93B2-BC0A152628A5}" type="pres">
      <dgm:prSet presAssocID="{DF88DDF8-C0D9-4581-91EA-6AAECC9D5648}" presName="rootConnector" presStyleLbl="node2" presStyleIdx="3" presStyleCnt="12"/>
      <dgm:spPr/>
      <dgm:t>
        <a:bodyPr/>
        <a:lstStyle/>
        <a:p>
          <a:endParaRPr lang="en-US"/>
        </a:p>
      </dgm:t>
    </dgm:pt>
    <dgm:pt modelId="{A6DF0FAF-D27C-4785-9E27-E1128F01B5D3}" type="pres">
      <dgm:prSet presAssocID="{DF88DDF8-C0D9-4581-91EA-6AAECC9D5648}" presName="hierChild4" presStyleCnt="0"/>
      <dgm:spPr/>
      <dgm:t>
        <a:bodyPr/>
        <a:lstStyle/>
        <a:p>
          <a:endParaRPr lang="en-US"/>
        </a:p>
      </dgm:t>
    </dgm:pt>
    <dgm:pt modelId="{93BB0EC9-8544-463C-89C8-403BD98EE55C}" type="pres">
      <dgm:prSet presAssocID="{E286C489-09CC-49EE-97D4-C7581C9F1E72}" presName="Name37" presStyleLbl="parChTrans1D3" presStyleIdx="6" presStyleCnt="19" custSzX="529140"/>
      <dgm:spPr/>
      <dgm:t>
        <a:bodyPr/>
        <a:lstStyle/>
        <a:p>
          <a:endParaRPr lang="en-US"/>
        </a:p>
      </dgm:t>
    </dgm:pt>
    <dgm:pt modelId="{770CC33B-06EC-423B-8EBD-EA69CF6EE3F4}" type="pres">
      <dgm:prSet presAssocID="{EC6C8573-D38A-484D-BF97-3BB2C219F92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00444DC-CA2B-4E20-A9E9-F38718F6C4AE}" type="pres">
      <dgm:prSet presAssocID="{EC6C8573-D38A-484D-BF97-3BB2C219F922}" presName="rootComposite" presStyleCnt="0"/>
      <dgm:spPr/>
      <dgm:t>
        <a:bodyPr/>
        <a:lstStyle/>
        <a:p>
          <a:endParaRPr lang="en-US"/>
        </a:p>
      </dgm:t>
    </dgm:pt>
    <dgm:pt modelId="{0B4B8966-CBD8-45A3-A61A-D52A83790550}" type="pres">
      <dgm:prSet presAssocID="{EC6C8573-D38A-484D-BF97-3BB2C219F922}" presName="rootText" presStyleLbl="node3" presStyleIdx="6" presStyleCnt="19" custScaleX="2000000" custScaleY="782281" custLinFactX="1146557" custLinFactY="-200000" custLinFactNeighborX="1200000" custLinFactNeighborY="-2291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8979F0-1DA5-4CC9-A65A-A189AEE7C62F}" type="pres">
      <dgm:prSet presAssocID="{EC6C8573-D38A-484D-BF97-3BB2C219F922}" presName="rootConnector" presStyleLbl="node3" presStyleIdx="6" presStyleCnt="19"/>
      <dgm:spPr/>
      <dgm:t>
        <a:bodyPr/>
        <a:lstStyle/>
        <a:p>
          <a:endParaRPr lang="en-US"/>
        </a:p>
      </dgm:t>
    </dgm:pt>
    <dgm:pt modelId="{1A9A9686-3F37-4E89-A258-624008C648AB}" type="pres">
      <dgm:prSet presAssocID="{EC6C8573-D38A-484D-BF97-3BB2C219F922}" presName="hierChild4" presStyleCnt="0"/>
      <dgm:spPr/>
      <dgm:t>
        <a:bodyPr/>
        <a:lstStyle/>
        <a:p>
          <a:endParaRPr lang="en-US"/>
        </a:p>
      </dgm:t>
    </dgm:pt>
    <dgm:pt modelId="{C34D5EB4-5D0D-47D3-A5FE-A4F16DD37BDD}" type="pres">
      <dgm:prSet presAssocID="{EC6C8573-D38A-484D-BF97-3BB2C219F922}" presName="hierChild5" presStyleCnt="0"/>
      <dgm:spPr/>
      <dgm:t>
        <a:bodyPr/>
        <a:lstStyle/>
        <a:p>
          <a:endParaRPr lang="en-US"/>
        </a:p>
      </dgm:t>
    </dgm:pt>
    <dgm:pt modelId="{FA86AD37-FEC7-431A-A0B5-60282A18DE2A}" type="pres">
      <dgm:prSet presAssocID="{252853FF-C44E-4D4C-8311-B171C2F9F7AA}" presName="Name37" presStyleLbl="parChTrans1D3" presStyleIdx="7" presStyleCnt="19" custSzX="529140"/>
      <dgm:spPr/>
      <dgm:t>
        <a:bodyPr/>
        <a:lstStyle/>
        <a:p>
          <a:endParaRPr lang="en-US"/>
        </a:p>
      </dgm:t>
    </dgm:pt>
    <dgm:pt modelId="{640AEB2B-E00F-4A8C-BB8E-464679DA5AA6}" type="pres">
      <dgm:prSet presAssocID="{57FA40C5-2321-4D32-AB1D-A2CAF2F402F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8BBCAA3-D5B5-46A1-B536-35FD59000B00}" type="pres">
      <dgm:prSet presAssocID="{57FA40C5-2321-4D32-AB1D-A2CAF2F402F5}" presName="rootComposite" presStyleCnt="0"/>
      <dgm:spPr/>
      <dgm:t>
        <a:bodyPr/>
        <a:lstStyle/>
        <a:p>
          <a:endParaRPr lang="en-US"/>
        </a:p>
      </dgm:t>
    </dgm:pt>
    <dgm:pt modelId="{60D97AAC-A90F-4CE1-A47D-D2EEA517B16A}" type="pres">
      <dgm:prSet presAssocID="{57FA40C5-2321-4D32-AB1D-A2CAF2F402F5}" presName="rootText" presStyleLbl="node3" presStyleIdx="7" presStyleCnt="19" custScaleX="2000000" custScaleY="816947" custLinFactX="1166352" custLinFactY="-200000" custLinFactNeighborX="1200000" custLinFactNeighborY="-2711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5FB955-4D40-481D-A00E-ADE541727A90}" type="pres">
      <dgm:prSet presAssocID="{57FA40C5-2321-4D32-AB1D-A2CAF2F402F5}" presName="rootConnector" presStyleLbl="node3" presStyleIdx="7" presStyleCnt="19"/>
      <dgm:spPr/>
      <dgm:t>
        <a:bodyPr/>
        <a:lstStyle/>
        <a:p>
          <a:endParaRPr lang="en-US"/>
        </a:p>
      </dgm:t>
    </dgm:pt>
    <dgm:pt modelId="{8EBF1386-9360-4EDB-B228-5E6557E3ED4A}" type="pres">
      <dgm:prSet presAssocID="{57FA40C5-2321-4D32-AB1D-A2CAF2F402F5}" presName="hierChild4" presStyleCnt="0"/>
      <dgm:spPr/>
      <dgm:t>
        <a:bodyPr/>
        <a:lstStyle/>
        <a:p>
          <a:endParaRPr lang="en-US"/>
        </a:p>
      </dgm:t>
    </dgm:pt>
    <dgm:pt modelId="{3C757AA9-B8B3-4BBE-96AB-726098DCE10B}" type="pres">
      <dgm:prSet presAssocID="{57FA40C5-2321-4D32-AB1D-A2CAF2F402F5}" presName="hierChild5" presStyleCnt="0"/>
      <dgm:spPr/>
      <dgm:t>
        <a:bodyPr/>
        <a:lstStyle/>
        <a:p>
          <a:endParaRPr lang="en-US"/>
        </a:p>
      </dgm:t>
    </dgm:pt>
    <dgm:pt modelId="{DFD79B41-3913-4F6E-962A-236A702BA220}" type="pres">
      <dgm:prSet presAssocID="{DF88DDF8-C0D9-4581-91EA-6AAECC9D5648}" presName="hierChild5" presStyleCnt="0"/>
      <dgm:spPr/>
      <dgm:t>
        <a:bodyPr/>
        <a:lstStyle/>
        <a:p>
          <a:endParaRPr lang="en-US"/>
        </a:p>
      </dgm:t>
    </dgm:pt>
    <dgm:pt modelId="{DEA3E95C-AC38-497E-AAE6-1B01F4EA7A55}" type="pres">
      <dgm:prSet presAssocID="{C76DA18E-8403-4F57-AAB1-3277F492F606}" presName="Name48" presStyleLbl="parChTrans1D2" presStyleIdx="4" presStyleCnt="12" custSzX="1625919"/>
      <dgm:spPr/>
      <dgm:t>
        <a:bodyPr/>
        <a:lstStyle/>
        <a:p>
          <a:endParaRPr lang="en-US"/>
        </a:p>
      </dgm:t>
    </dgm:pt>
    <dgm:pt modelId="{73F2C702-22A5-45C5-8762-593CEA7406A2}" type="pres">
      <dgm:prSet presAssocID="{86B7CE6E-B000-4EB6-B49D-CA275BF87B2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37C5AD7-8FF1-4530-9601-804068F4EAE6}" type="pres">
      <dgm:prSet presAssocID="{86B7CE6E-B000-4EB6-B49D-CA275BF87B2E}" presName="rootComposite" presStyleCnt="0"/>
      <dgm:spPr/>
      <dgm:t>
        <a:bodyPr/>
        <a:lstStyle/>
        <a:p>
          <a:endParaRPr lang="en-US"/>
        </a:p>
      </dgm:t>
    </dgm:pt>
    <dgm:pt modelId="{3D166140-AF61-4E10-AEB3-B1A08C4BBE2A}" type="pres">
      <dgm:prSet presAssocID="{86B7CE6E-B000-4EB6-B49D-CA275BF87B2E}" presName="rootText" presStyleLbl="node2" presStyleIdx="4" presStyleCnt="12" custScaleX="2000000" custScaleY="740027" custLinFactX="500000" custLinFactY="-300000" custLinFactNeighborX="546547" custLinFactNeighborY="-3984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794481-8659-445E-A46E-46CCDF4E12E3}" type="pres">
      <dgm:prSet presAssocID="{86B7CE6E-B000-4EB6-B49D-CA275BF87B2E}" presName="rootConnector" presStyleLbl="node2" presStyleIdx="4" presStyleCnt="12"/>
      <dgm:spPr/>
      <dgm:t>
        <a:bodyPr/>
        <a:lstStyle/>
        <a:p>
          <a:endParaRPr lang="en-US"/>
        </a:p>
      </dgm:t>
    </dgm:pt>
    <dgm:pt modelId="{7CA9E197-7FD0-45F0-8C9C-D3287211837F}" type="pres">
      <dgm:prSet presAssocID="{86B7CE6E-B000-4EB6-B49D-CA275BF87B2E}" presName="hierChild4" presStyleCnt="0"/>
      <dgm:spPr/>
      <dgm:t>
        <a:bodyPr/>
        <a:lstStyle/>
        <a:p>
          <a:endParaRPr lang="en-US"/>
        </a:p>
      </dgm:t>
    </dgm:pt>
    <dgm:pt modelId="{E39BE4CC-D41F-440C-9363-30D8048D35DE}" type="pres">
      <dgm:prSet presAssocID="{EE49B3B8-E117-44AF-9280-9483F8708633}" presName="Name37" presStyleLbl="parChTrans1D3" presStyleIdx="8" presStyleCnt="19" custSzX="2237488"/>
      <dgm:spPr/>
      <dgm:t>
        <a:bodyPr/>
        <a:lstStyle/>
        <a:p>
          <a:endParaRPr lang="en-US"/>
        </a:p>
      </dgm:t>
    </dgm:pt>
    <dgm:pt modelId="{99358FAF-FAF8-443F-9390-898903AF75F0}" type="pres">
      <dgm:prSet presAssocID="{8D52F860-2298-4C28-9153-1D4F273D026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A0A8701-B276-423C-B86E-977B860017F6}" type="pres">
      <dgm:prSet presAssocID="{8D52F860-2298-4C28-9153-1D4F273D026B}" presName="rootComposite" presStyleCnt="0"/>
      <dgm:spPr/>
      <dgm:t>
        <a:bodyPr/>
        <a:lstStyle/>
        <a:p>
          <a:endParaRPr lang="en-US"/>
        </a:p>
      </dgm:t>
    </dgm:pt>
    <dgm:pt modelId="{8189F030-D92B-4967-A418-49D4AA374B93}" type="pres">
      <dgm:prSet presAssocID="{8D52F860-2298-4C28-9153-1D4F273D026B}" presName="rootText" presStyleLbl="node3" presStyleIdx="8" presStyleCnt="19" custScaleX="2000000" custScaleY="740027" custLinFactX="200000" custLinFactY="-1200000" custLinFactNeighborX="268258" custLinFactNeighborY="-12970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A6BE72-09B2-4005-80F7-EF075DA1D1E0}" type="pres">
      <dgm:prSet presAssocID="{8D52F860-2298-4C28-9153-1D4F273D026B}" presName="rootConnector" presStyleLbl="node3" presStyleIdx="8" presStyleCnt="19"/>
      <dgm:spPr/>
      <dgm:t>
        <a:bodyPr/>
        <a:lstStyle/>
        <a:p>
          <a:endParaRPr lang="en-US"/>
        </a:p>
      </dgm:t>
    </dgm:pt>
    <dgm:pt modelId="{1E132B9C-964A-44B7-A2D9-6744471EFE8A}" type="pres">
      <dgm:prSet presAssocID="{8D52F860-2298-4C28-9153-1D4F273D026B}" presName="hierChild4" presStyleCnt="0"/>
      <dgm:spPr/>
      <dgm:t>
        <a:bodyPr/>
        <a:lstStyle/>
        <a:p>
          <a:endParaRPr lang="en-US"/>
        </a:p>
      </dgm:t>
    </dgm:pt>
    <dgm:pt modelId="{DBB3E32B-F341-4A21-B082-EB6CFCAFFB5E}" type="pres">
      <dgm:prSet presAssocID="{FB60E9AD-DEA1-414A-8556-98F02C3544C8}" presName="Name37" presStyleLbl="parChTrans1D4" presStyleIdx="3" presStyleCnt="12" custSzX="303853"/>
      <dgm:spPr/>
      <dgm:t>
        <a:bodyPr/>
        <a:lstStyle/>
        <a:p>
          <a:endParaRPr lang="en-US"/>
        </a:p>
      </dgm:t>
    </dgm:pt>
    <dgm:pt modelId="{13E87573-8B56-493B-ACEB-B4042B93B62F}" type="pres">
      <dgm:prSet presAssocID="{106A1632-2890-4D81-8B4B-AB4243D664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F34C938-51FF-452F-A160-411486A1A771}" type="pres">
      <dgm:prSet presAssocID="{106A1632-2890-4D81-8B4B-AB4243D66479}" presName="rootComposite" presStyleCnt="0"/>
      <dgm:spPr/>
      <dgm:t>
        <a:bodyPr/>
        <a:lstStyle/>
        <a:p>
          <a:endParaRPr lang="en-US"/>
        </a:p>
      </dgm:t>
    </dgm:pt>
    <dgm:pt modelId="{83AF585D-9BF6-4EBE-B8F1-E20ED066E1F8}" type="pres">
      <dgm:prSet presAssocID="{106A1632-2890-4D81-8B4B-AB4243D66479}" presName="rootText" presStyleLbl="node4" presStyleIdx="3" presStyleCnt="12" custScaleX="1965409" custScaleY="1011081" custLinFactX="-1094845" custLinFactY="-1200000" custLinFactNeighborX="-1100000" custLinFactNeighborY="-12901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06F823-3499-4FFB-80C3-389CAF9B136E}" type="pres">
      <dgm:prSet presAssocID="{106A1632-2890-4D81-8B4B-AB4243D66479}" presName="rootConnector" presStyleLbl="node4" presStyleIdx="3" presStyleCnt="12"/>
      <dgm:spPr/>
      <dgm:t>
        <a:bodyPr/>
        <a:lstStyle/>
        <a:p>
          <a:endParaRPr lang="en-US"/>
        </a:p>
      </dgm:t>
    </dgm:pt>
    <dgm:pt modelId="{0418D915-67CA-4CD6-AAF0-ECE961D8844F}" type="pres">
      <dgm:prSet presAssocID="{106A1632-2890-4D81-8B4B-AB4243D66479}" presName="hierChild4" presStyleCnt="0"/>
      <dgm:spPr/>
      <dgm:t>
        <a:bodyPr/>
        <a:lstStyle/>
        <a:p>
          <a:endParaRPr lang="en-US"/>
        </a:p>
      </dgm:t>
    </dgm:pt>
    <dgm:pt modelId="{CA94A319-CF24-4939-AFA8-3F9A7E209D5B}" type="pres">
      <dgm:prSet presAssocID="{106A1632-2890-4D81-8B4B-AB4243D66479}" presName="hierChild5" presStyleCnt="0"/>
      <dgm:spPr/>
      <dgm:t>
        <a:bodyPr/>
        <a:lstStyle/>
        <a:p>
          <a:endParaRPr lang="en-US"/>
        </a:p>
      </dgm:t>
    </dgm:pt>
    <dgm:pt modelId="{EE3924D8-BE72-4162-8216-676AB4562376}" type="pres">
      <dgm:prSet presAssocID="{A16FDFB8-9BAA-473C-94A5-C60D19C5440B}" presName="Name37" presStyleLbl="parChTrans1D4" presStyleIdx="4" presStyleCnt="12" custSzX="303853"/>
      <dgm:spPr/>
      <dgm:t>
        <a:bodyPr/>
        <a:lstStyle/>
        <a:p>
          <a:endParaRPr lang="en-US"/>
        </a:p>
      </dgm:t>
    </dgm:pt>
    <dgm:pt modelId="{FCABA6FB-171D-4A11-A10D-1C555D7D1C1F}" type="pres">
      <dgm:prSet presAssocID="{51AD0B21-BEB8-4785-A072-BA924A92FA9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0DF7772-5EFB-43F9-8210-C85A98320C70}" type="pres">
      <dgm:prSet presAssocID="{51AD0B21-BEB8-4785-A072-BA924A92FA92}" presName="rootComposite" presStyleCnt="0"/>
      <dgm:spPr/>
      <dgm:t>
        <a:bodyPr/>
        <a:lstStyle/>
        <a:p>
          <a:endParaRPr lang="en-US"/>
        </a:p>
      </dgm:t>
    </dgm:pt>
    <dgm:pt modelId="{D77C3A76-BCD0-4B8C-96A8-F16279CE792C}" type="pres">
      <dgm:prSet presAssocID="{51AD0B21-BEB8-4785-A072-BA924A92FA92}" presName="rootText" presStyleLbl="node4" presStyleIdx="4" presStyleCnt="12" custScaleX="2000000" custScaleY="740027" custLinFactX="-1094847" custLinFactY="-832015" custLinFactNeighborX="-1100000" custLinFactNeighborY="-9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3CB775-F8F9-4A37-B69B-5D383B135F89}" type="pres">
      <dgm:prSet presAssocID="{51AD0B21-BEB8-4785-A072-BA924A92FA92}" presName="rootConnector" presStyleLbl="node4" presStyleIdx="4" presStyleCnt="12"/>
      <dgm:spPr/>
      <dgm:t>
        <a:bodyPr/>
        <a:lstStyle/>
        <a:p>
          <a:endParaRPr lang="en-US"/>
        </a:p>
      </dgm:t>
    </dgm:pt>
    <dgm:pt modelId="{A66C13A8-D7A0-4AFF-907D-C54E8548E91F}" type="pres">
      <dgm:prSet presAssocID="{51AD0B21-BEB8-4785-A072-BA924A92FA92}" presName="hierChild4" presStyleCnt="0"/>
      <dgm:spPr/>
      <dgm:t>
        <a:bodyPr/>
        <a:lstStyle/>
        <a:p>
          <a:endParaRPr lang="en-US"/>
        </a:p>
      </dgm:t>
    </dgm:pt>
    <dgm:pt modelId="{0F603C1E-D296-4B5D-BEC6-D5938F1AC106}" type="pres">
      <dgm:prSet presAssocID="{51AD0B21-BEB8-4785-A072-BA924A92FA92}" presName="hierChild5" presStyleCnt="0"/>
      <dgm:spPr/>
      <dgm:t>
        <a:bodyPr/>
        <a:lstStyle/>
        <a:p>
          <a:endParaRPr lang="en-US"/>
        </a:p>
      </dgm:t>
    </dgm:pt>
    <dgm:pt modelId="{F24913D9-FDCA-4731-A843-2FA04D5F95BC}" type="pres">
      <dgm:prSet presAssocID="{FE66D01A-AB17-4769-850E-C56A93DFCF2B}" presName="Name37" presStyleLbl="parChTrans1D4" presStyleIdx="5" presStyleCnt="12" custSzX="303853"/>
      <dgm:spPr/>
      <dgm:t>
        <a:bodyPr/>
        <a:lstStyle/>
        <a:p>
          <a:endParaRPr lang="en-US"/>
        </a:p>
      </dgm:t>
    </dgm:pt>
    <dgm:pt modelId="{17B5B2BE-BFCF-4FC0-A710-68CE7C16B7C5}" type="pres">
      <dgm:prSet presAssocID="{28CBD574-A1DD-4B27-B688-4AF16E24DD5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8C86576-A012-45AB-9AA1-ECF2965E581D}" type="pres">
      <dgm:prSet presAssocID="{28CBD574-A1DD-4B27-B688-4AF16E24DD5B}" presName="rootComposite" presStyleCnt="0"/>
      <dgm:spPr/>
      <dgm:t>
        <a:bodyPr/>
        <a:lstStyle/>
        <a:p>
          <a:endParaRPr lang="en-US"/>
        </a:p>
      </dgm:t>
    </dgm:pt>
    <dgm:pt modelId="{FFD4CFBD-3D36-47F5-9EB7-12B6058B798E}" type="pres">
      <dgm:prSet presAssocID="{28CBD574-A1DD-4B27-B688-4AF16E24DD5B}" presName="rootText" presStyleLbl="node4" presStyleIdx="5" presStyleCnt="12" custScaleX="2000000" custScaleY="740027" custLinFactX="-1094845" custLinFactY="-1600000" custLinFactNeighborX="-1100000" custLinFactNeighborY="-16841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F9E103-70BD-4279-AF44-11EAEF6EA6BB}" type="pres">
      <dgm:prSet presAssocID="{28CBD574-A1DD-4B27-B688-4AF16E24DD5B}" presName="rootConnector" presStyleLbl="node4" presStyleIdx="5" presStyleCnt="12"/>
      <dgm:spPr/>
      <dgm:t>
        <a:bodyPr/>
        <a:lstStyle/>
        <a:p>
          <a:endParaRPr lang="en-US"/>
        </a:p>
      </dgm:t>
    </dgm:pt>
    <dgm:pt modelId="{94D2F4FD-59AD-4F20-A6F9-8F32DC8F0C9E}" type="pres">
      <dgm:prSet presAssocID="{28CBD574-A1DD-4B27-B688-4AF16E24DD5B}" presName="hierChild4" presStyleCnt="0"/>
      <dgm:spPr/>
      <dgm:t>
        <a:bodyPr/>
        <a:lstStyle/>
        <a:p>
          <a:endParaRPr lang="en-US"/>
        </a:p>
      </dgm:t>
    </dgm:pt>
    <dgm:pt modelId="{B4C5489B-1528-424B-9724-1E1FCB2C2DDB}" type="pres">
      <dgm:prSet presAssocID="{28CBD574-A1DD-4B27-B688-4AF16E24DD5B}" presName="hierChild5" presStyleCnt="0"/>
      <dgm:spPr/>
      <dgm:t>
        <a:bodyPr/>
        <a:lstStyle/>
        <a:p>
          <a:endParaRPr lang="en-US"/>
        </a:p>
      </dgm:t>
    </dgm:pt>
    <dgm:pt modelId="{EF4020CD-32B9-48BC-8800-1BBF3125633A}" type="pres">
      <dgm:prSet presAssocID="{AB37777D-56D3-44A0-85B4-3573D37E5DDB}" presName="Name37" presStyleLbl="parChTrans1D4" presStyleIdx="6" presStyleCnt="12" custSzX="303853"/>
      <dgm:spPr/>
      <dgm:t>
        <a:bodyPr/>
        <a:lstStyle/>
        <a:p>
          <a:endParaRPr lang="en-US"/>
        </a:p>
      </dgm:t>
    </dgm:pt>
    <dgm:pt modelId="{D60B1709-E0F2-4ADB-8F00-535CEDAC40B1}" type="pres">
      <dgm:prSet presAssocID="{D20F6BE1-B549-4150-A599-4D1A6EA74B8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E46ED8D-2589-49B0-B078-7104C779CE74}" type="pres">
      <dgm:prSet presAssocID="{D20F6BE1-B549-4150-A599-4D1A6EA74B83}" presName="rootComposite" presStyleCnt="0"/>
      <dgm:spPr/>
      <dgm:t>
        <a:bodyPr/>
        <a:lstStyle/>
        <a:p>
          <a:endParaRPr lang="en-US"/>
        </a:p>
      </dgm:t>
    </dgm:pt>
    <dgm:pt modelId="{F71966AD-BCA8-4972-BD5D-93F323B2CCFB}" type="pres">
      <dgm:prSet presAssocID="{D20F6BE1-B549-4150-A599-4D1A6EA74B83}" presName="rootText" presStyleLbl="node4" presStyleIdx="6" presStyleCnt="12" custScaleX="2000000" custScaleY="740027" custLinFactX="-1094846" custLinFactY="-1226004" custLinFactNeighborX="-1100000" custLinFactNeighborY="-13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EDECAE-8F6C-46C7-8381-DC136A8EF49A}" type="pres">
      <dgm:prSet presAssocID="{D20F6BE1-B549-4150-A599-4D1A6EA74B83}" presName="rootConnector" presStyleLbl="node4" presStyleIdx="6" presStyleCnt="12"/>
      <dgm:spPr/>
      <dgm:t>
        <a:bodyPr/>
        <a:lstStyle/>
        <a:p>
          <a:endParaRPr lang="en-US"/>
        </a:p>
      </dgm:t>
    </dgm:pt>
    <dgm:pt modelId="{B43AA85B-150F-49F3-9F8B-0EE20088CF7E}" type="pres">
      <dgm:prSet presAssocID="{D20F6BE1-B549-4150-A599-4D1A6EA74B83}" presName="hierChild4" presStyleCnt="0"/>
      <dgm:spPr/>
      <dgm:t>
        <a:bodyPr/>
        <a:lstStyle/>
        <a:p>
          <a:endParaRPr lang="en-US"/>
        </a:p>
      </dgm:t>
    </dgm:pt>
    <dgm:pt modelId="{1D001E51-285E-4D6B-ACB8-9D07AEE5AD1F}" type="pres">
      <dgm:prSet presAssocID="{D20F6BE1-B549-4150-A599-4D1A6EA74B83}" presName="hierChild5" presStyleCnt="0"/>
      <dgm:spPr/>
      <dgm:t>
        <a:bodyPr/>
        <a:lstStyle/>
        <a:p>
          <a:endParaRPr lang="en-US"/>
        </a:p>
      </dgm:t>
    </dgm:pt>
    <dgm:pt modelId="{5E472F4C-F579-4BB0-9222-D6B9EFB4EA0E}" type="pres">
      <dgm:prSet presAssocID="{44541434-A065-4BF9-8F84-1A5333A085CB}" presName="Name37" presStyleLbl="parChTrans1D4" presStyleIdx="7" presStyleCnt="12" custSzX="303853"/>
      <dgm:spPr/>
      <dgm:t>
        <a:bodyPr/>
        <a:lstStyle/>
        <a:p>
          <a:endParaRPr lang="en-US"/>
        </a:p>
      </dgm:t>
    </dgm:pt>
    <dgm:pt modelId="{3A96D17C-3EF4-4A65-9B5C-93D99A770AF4}" type="pres">
      <dgm:prSet presAssocID="{A33CD7DF-0B3F-428D-88FB-B19175FBFEF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EDAFD74-E2F8-4D0E-8A79-A6B705AB6F76}" type="pres">
      <dgm:prSet presAssocID="{A33CD7DF-0B3F-428D-88FB-B19175FBFEFE}" presName="rootComposite" presStyleCnt="0"/>
      <dgm:spPr/>
      <dgm:t>
        <a:bodyPr/>
        <a:lstStyle/>
        <a:p>
          <a:endParaRPr lang="en-US"/>
        </a:p>
      </dgm:t>
    </dgm:pt>
    <dgm:pt modelId="{15A01253-7720-4330-95BD-690A5F5FA2AC}" type="pres">
      <dgm:prSet presAssocID="{A33CD7DF-0B3F-428D-88FB-B19175FBFEFE}" presName="rootText" presStyleLbl="node4" presStyleIdx="7" presStyleCnt="12" custScaleX="2000000" custScaleY="1183220" custLinFactX="-1094846" custLinFactY="-1237963" custLinFactNeighborX="-1100000" custLinFactNeighborY="-13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F95F7D-EA2E-4AEE-9EB6-04B25681357C}" type="pres">
      <dgm:prSet presAssocID="{A33CD7DF-0B3F-428D-88FB-B19175FBFEFE}" presName="rootConnector" presStyleLbl="node4" presStyleIdx="7" presStyleCnt="12"/>
      <dgm:spPr/>
      <dgm:t>
        <a:bodyPr/>
        <a:lstStyle/>
        <a:p>
          <a:endParaRPr lang="en-US"/>
        </a:p>
      </dgm:t>
    </dgm:pt>
    <dgm:pt modelId="{7DE88C8A-AA6D-4E46-A9B7-1812982C332B}" type="pres">
      <dgm:prSet presAssocID="{A33CD7DF-0B3F-428D-88FB-B19175FBFEFE}" presName="hierChild4" presStyleCnt="0"/>
      <dgm:spPr/>
      <dgm:t>
        <a:bodyPr/>
        <a:lstStyle/>
        <a:p>
          <a:endParaRPr lang="en-US"/>
        </a:p>
      </dgm:t>
    </dgm:pt>
    <dgm:pt modelId="{8A217D21-CB70-468B-815F-AD1A28490B05}" type="pres">
      <dgm:prSet presAssocID="{A33CD7DF-0B3F-428D-88FB-B19175FBFEFE}" presName="hierChild5" presStyleCnt="0"/>
      <dgm:spPr/>
      <dgm:t>
        <a:bodyPr/>
        <a:lstStyle/>
        <a:p>
          <a:endParaRPr lang="en-US"/>
        </a:p>
      </dgm:t>
    </dgm:pt>
    <dgm:pt modelId="{15B012BC-018E-48E6-8EBE-919826D1701B}" type="pres">
      <dgm:prSet presAssocID="{8D52F860-2298-4C28-9153-1D4F273D026B}" presName="hierChild5" presStyleCnt="0"/>
      <dgm:spPr/>
      <dgm:t>
        <a:bodyPr/>
        <a:lstStyle/>
        <a:p>
          <a:endParaRPr lang="en-US"/>
        </a:p>
      </dgm:t>
    </dgm:pt>
    <dgm:pt modelId="{05B4FA31-1169-4D83-99DA-0D8B7BEEB1F5}" type="pres">
      <dgm:prSet presAssocID="{6F9B137B-2E7B-46F1-9261-39A693E849FE}" presName="Name37" presStyleLbl="parChTrans1D3" presStyleIdx="9" presStyleCnt="19" custSzX="600098"/>
      <dgm:spPr/>
      <dgm:t>
        <a:bodyPr/>
        <a:lstStyle/>
        <a:p>
          <a:endParaRPr lang="en-US"/>
        </a:p>
      </dgm:t>
    </dgm:pt>
    <dgm:pt modelId="{67EC5435-9D64-4DE3-A60B-77FB2CE92DA9}" type="pres">
      <dgm:prSet presAssocID="{A9BBDA14-3930-4028-9DA7-AE93CA96242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825971C-999F-4B5D-B24A-D390277897DA}" type="pres">
      <dgm:prSet presAssocID="{A9BBDA14-3930-4028-9DA7-AE93CA962422}" presName="rootComposite" presStyleCnt="0"/>
      <dgm:spPr/>
      <dgm:t>
        <a:bodyPr/>
        <a:lstStyle/>
        <a:p>
          <a:endParaRPr lang="en-US"/>
        </a:p>
      </dgm:t>
    </dgm:pt>
    <dgm:pt modelId="{00E278F9-4E72-47E2-9598-59C6D21D74AE}" type="pres">
      <dgm:prSet presAssocID="{A9BBDA14-3930-4028-9DA7-AE93CA962422}" presName="rootText" presStyleLbl="node3" presStyleIdx="9" presStyleCnt="19" custScaleX="2000000" custScaleY="740027" custLinFactX="-600000" custLinFactY="-700000" custLinFactNeighborX="-633661" custLinFactNeighborY="-7804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877482-1405-44BC-A2ED-F01C49ED5C8D}" type="pres">
      <dgm:prSet presAssocID="{A9BBDA14-3930-4028-9DA7-AE93CA962422}" presName="rootConnector" presStyleLbl="node3" presStyleIdx="9" presStyleCnt="19"/>
      <dgm:spPr/>
      <dgm:t>
        <a:bodyPr/>
        <a:lstStyle/>
        <a:p>
          <a:endParaRPr lang="en-US"/>
        </a:p>
      </dgm:t>
    </dgm:pt>
    <dgm:pt modelId="{7EEE6B35-5139-4EDA-B570-0CBE7544EB53}" type="pres">
      <dgm:prSet presAssocID="{A9BBDA14-3930-4028-9DA7-AE93CA962422}" presName="hierChild4" presStyleCnt="0"/>
      <dgm:spPr/>
      <dgm:t>
        <a:bodyPr/>
        <a:lstStyle/>
        <a:p>
          <a:endParaRPr lang="en-US"/>
        </a:p>
      </dgm:t>
    </dgm:pt>
    <dgm:pt modelId="{BA1A5D4A-1551-4B79-8793-7E0AE53FBC0B}" type="pres">
      <dgm:prSet presAssocID="{A9BBDA14-3930-4028-9DA7-AE93CA962422}" presName="hierChild5" presStyleCnt="0"/>
      <dgm:spPr/>
      <dgm:t>
        <a:bodyPr/>
        <a:lstStyle/>
        <a:p>
          <a:endParaRPr lang="en-US"/>
        </a:p>
      </dgm:t>
    </dgm:pt>
    <dgm:pt modelId="{47DA584A-ED6D-41FC-92E8-649E29149678}" type="pres">
      <dgm:prSet presAssocID="{ADEB39A2-6EFD-4682-BC5B-81576743F38F}" presName="Name37" presStyleLbl="parChTrans1D3" presStyleIdx="10" presStyleCnt="19" custSzX="1015827"/>
      <dgm:spPr/>
      <dgm:t>
        <a:bodyPr/>
        <a:lstStyle/>
        <a:p>
          <a:endParaRPr lang="en-US"/>
        </a:p>
      </dgm:t>
    </dgm:pt>
    <dgm:pt modelId="{0BBCFC4D-8104-4A70-98C4-A8CEFFA61C83}" type="pres">
      <dgm:prSet presAssocID="{F896074F-C734-48EF-90CF-64E71400199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16B9A66-0B9A-4BA6-9B01-E6ADDB5C077B}" type="pres">
      <dgm:prSet presAssocID="{F896074F-C734-48EF-90CF-64E714001997}" presName="rootComposite" presStyleCnt="0"/>
      <dgm:spPr/>
      <dgm:t>
        <a:bodyPr/>
        <a:lstStyle/>
        <a:p>
          <a:endParaRPr lang="en-US"/>
        </a:p>
      </dgm:t>
    </dgm:pt>
    <dgm:pt modelId="{0FBF7D16-C38E-447B-8B59-184224EF2FCF}" type="pres">
      <dgm:prSet presAssocID="{F896074F-C734-48EF-90CF-64E714001997}" presName="rootText" presStyleLbl="node3" presStyleIdx="10" presStyleCnt="19" custScaleX="1884053" custScaleY="1094479" custLinFactX="-1500000" custLinFactY="-200000" custLinFactNeighborX="-1537501" custLinFactNeighborY="-2937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800C55-1C44-4CC9-B0E8-5356D0D5B681}" type="pres">
      <dgm:prSet presAssocID="{F896074F-C734-48EF-90CF-64E714001997}" presName="rootConnector" presStyleLbl="node3" presStyleIdx="10" presStyleCnt="19"/>
      <dgm:spPr/>
      <dgm:t>
        <a:bodyPr/>
        <a:lstStyle/>
        <a:p>
          <a:endParaRPr lang="en-US"/>
        </a:p>
      </dgm:t>
    </dgm:pt>
    <dgm:pt modelId="{5D75AA9F-14FD-42E9-950A-3F924A83CA9B}" type="pres">
      <dgm:prSet presAssocID="{F896074F-C734-48EF-90CF-64E714001997}" presName="hierChild4" presStyleCnt="0"/>
      <dgm:spPr/>
      <dgm:t>
        <a:bodyPr/>
        <a:lstStyle/>
        <a:p>
          <a:endParaRPr lang="en-US"/>
        </a:p>
      </dgm:t>
    </dgm:pt>
    <dgm:pt modelId="{0F5426B8-7EED-4CA4-944C-8A8C2FA6ED94}" type="pres">
      <dgm:prSet presAssocID="{F896074F-C734-48EF-90CF-64E714001997}" presName="hierChild5" presStyleCnt="0"/>
      <dgm:spPr/>
      <dgm:t>
        <a:bodyPr/>
        <a:lstStyle/>
        <a:p>
          <a:endParaRPr lang="en-US"/>
        </a:p>
      </dgm:t>
    </dgm:pt>
    <dgm:pt modelId="{46824268-0FAA-4407-ABB3-6C7D359A2BF8}" type="pres">
      <dgm:prSet presAssocID="{86B7CE6E-B000-4EB6-B49D-CA275BF87B2E}" presName="hierChild5" presStyleCnt="0"/>
      <dgm:spPr/>
      <dgm:t>
        <a:bodyPr/>
        <a:lstStyle/>
        <a:p>
          <a:endParaRPr lang="en-US"/>
        </a:p>
      </dgm:t>
    </dgm:pt>
    <dgm:pt modelId="{91E60B95-B76F-4A1C-A42E-0A1DD5B1FC5F}" type="pres">
      <dgm:prSet presAssocID="{1A4AFF0F-8A79-46B3-8045-06597F6642C7}" presName="Name48" presStyleLbl="parChTrans1D2" presStyleIdx="5" presStyleCnt="12" custSzX="303853"/>
      <dgm:spPr/>
      <dgm:t>
        <a:bodyPr/>
        <a:lstStyle/>
        <a:p>
          <a:endParaRPr lang="en-US"/>
        </a:p>
      </dgm:t>
    </dgm:pt>
    <dgm:pt modelId="{DFEB1127-BF16-495E-886B-50147DD62A3B}" type="pres">
      <dgm:prSet presAssocID="{3F9A3CEF-675A-46AC-A3B9-3DD312F3AB2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117255D-CE73-4469-869A-0C7BEF0D860D}" type="pres">
      <dgm:prSet presAssocID="{3F9A3CEF-675A-46AC-A3B9-3DD312F3AB21}" presName="rootComposite" presStyleCnt="0"/>
      <dgm:spPr/>
      <dgm:t>
        <a:bodyPr/>
        <a:lstStyle/>
        <a:p>
          <a:endParaRPr lang="en-US"/>
        </a:p>
      </dgm:t>
    </dgm:pt>
    <dgm:pt modelId="{1C00E927-AE3F-40C2-919C-B4810B44E6E4}" type="pres">
      <dgm:prSet presAssocID="{3F9A3CEF-675A-46AC-A3B9-3DD312F3AB21}" presName="rootText" presStyleLbl="node2" presStyleIdx="5" presStyleCnt="12" custScaleX="2000000" custScaleY="740027" custLinFactX="-715727" custLinFactY="177203" custLinFactNeighborX="-800000" custLinFactNeighborY="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3DB3C5-F594-4563-A4C1-39EC51999984}" type="pres">
      <dgm:prSet presAssocID="{3F9A3CEF-675A-46AC-A3B9-3DD312F3AB21}" presName="rootConnector" presStyleLbl="node2" presStyleIdx="5" presStyleCnt="12"/>
      <dgm:spPr/>
      <dgm:t>
        <a:bodyPr/>
        <a:lstStyle/>
        <a:p>
          <a:endParaRPr lang="en-US"/>
        </a:p>
      </dgm:t>
    </dgm:pt>
    <dgm:pt modelId="{2E56F4FA-0FAA-4CBC-B4B0-5CBB88AEBBCA}" type="pres">
      <dgm:prSet presAssocID="{3F9A3CEF-675A-46AC-A3B9-3DD312F3AB21}" presName="hierChild4" presStyleCnt="0"/>
      <dgm:spPr/>
      <dgm:t>
        <a:bodyPr/>
        <a:lstStyle/>
        <a:p>
          <a:endParaRPr lang="en-US"/>
        </a:p>
      </dgm:t>
    </dgm:pt>
    <dgm:pt modelId="{43FCB0F1-4F3A-4A5D-804E-D8A8DDE1AF93}" type="pres">
      <dgm:prSet presAssocID="{25F05B6C-8653-48C9-B3CC-684D5B788AE2}" presName="Name37" presStyleLbl="parChTrans1D3" presStyleIdx="11" presStyleCnt="19" custSzX="510150"/>
      <dgm:spPr/>
      <dgm:t>
        <a:bodyPr/>
        <a:lstStyle/>
        <a:p>
          <a:endParaRPr lang="en-US"/>
        </a:p>
      </dgm:t>
    </dgm:pt>
    <dgm:pt modelId="{332B14A5-D7EC-4F15-89DC-C3BDF2FA78E2}" type="pres">
      <dgm:prSet presAssocID="{860142EA-8998-411A-B54A-6714ED7B4C1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47298AB-FD35-4B4E-B431-B71737004AB4}" type="pres">
      <dgm:prSet presAssocID="{860142EA-8998-411A-B54A-6714ED7B4C15}" presName="rootComposite" presStyleCnt="0"/>
      <dgm:spPr/>
      <dgm:t>
        <a:bodyPr/>
        <a:lstStyle/>
        <a:p>
          <a:endParaRPr lang="en-US"/>
        </a:p>
      </dgm:t>
    </dgm:pt>
    <dgm:pt modelId="{3D07811D-02F1-4D01-BDF1-9E45750A97AD}" type="pres">
      <dgm:prSet presAssocID="{860142EA-8998-411A-B54A-6714ED7B4C15}" presName="rootText" presStyleLbl="node3" presStyleIdx="11" presStyleCnt="19" custScaleX="2000000" custScaleY="740027" custLinFactX="900000" custLinFactNeighborX="953383" custLinFactNeighborY="15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5513AC-8ACC-49A1-81BC-F5C248CB5BDE}" type="pres">
      <dgm:prSet presAssocID="{860142EA-8998-411A-B54A-6714ED7B4C15}" presName="rootConnector" presStyleLbl="node3" presStyleIdx="11" presStyleCnt="19"/>
      <dgm:spPr/>
      <dgm:t>
        <a:bodyPr/>
        <a:lstStyle/>
        <a:p>
          <a:endParaRPr lang="en-US"/>
        </a:p>
      </dgm:t>
    </dgm:pt>
    <dgm:pt modelId="{AF4C467E-0BE2-415A-92DE-87D575370606}" type="pres">
      <dgm:prSet presAssocID="{860142EA-8998-411A-B54A-6714ED7B4C15}" presName="hierChild4" presStyleCnt="0"/>
      <dgm:spPr/>
      <dgm:t>
        <a:bodyPr/>
        <a:lstStyle/>
        <a:p>
          <a:endParaRPr lang="en-US"/>
        </a:p>
      </dgm:t>
    </dgm:pt>
    <dgm:pt modelId="{869739EC-C079-4F7C-AF9C-8819AFAA48EC}" type="pres">
      <dgm:prSet presAssocID="{860142EA-8998-411A-B54A-6714ED7B4C15}" presName="hierChild5" presStyleCnt="0"/>
      <dgm:spPr/>
      <dgm:t>
        <a:bodyPr/>
        <a:lstStyle/>
        <a:p>
          <a:endParaRPr lang="en-US"/>
        </a:p>
      </dgm:t>
    </dgm:pt>
    <dgm:pt modelId="{27785810-2574-4C10-ADB6-1BA8E9E318A1}" type="pres">
      <dgm:prSet presAssocID="{6F8FA16E-2323-4A11-9D3E-5FA85A85D162}" presName="Name37" presStyleLbl="parChTrans1D3" presStyleIdx="12" presStyleCnt="19" custSzX="507039"/>
      <dgm:spPr/>
      <dgm:t>
        <a:bodyPr/>
        <a:lstStyle/>
        <a:p>
          <a:endParaRPr lang="en-US"/>
        </a:p>
      </dgm:t>
    </dgm:pt>
    <dgm:pt modelId="{6C3FDB66-4F83-4EE3-971E-05E1FBF2C4A2}" type="pres">
      <dgm:prSet presAssocID="{5810665B-C28B-44E5-A1EE-FBA2D609B09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2722D7C-82F7-49D8-B967-76796D0C6E66}" type="pres">
      <dgm:prSet presAssocID="{5810665B-C28B-44E5-A1EE-FBA2D609B09D}" presName="rootComposite" presStyleCnt="0"/>
      <dgm:spPr/>
      <dgm:t>
        <a:bodyPr/>
        <a:lstStyle/>
        <a:p>
          <a:endParaRPr lang="en-US"/>
        </a:p>
      </dgm:t>
    </dgm:pt>
    <dgm:pt modelId="{9B5F042C-2684-4E74-BFA6-9E7929667DDE}" type="pres">
      <dgm:prSet presAssocID="{5810665B-C28B-44E5-A1EE-FBA2D609B09D}" presName="rootText" presStyleLbl="node3" presStyleIdx="12" presStyleCnt="19" custScaleX="2000000" custScaleY="740027" custLinFactX="-67618" custLinFactY="600000" custLinFactNeighborX="-100000" custLinFactNeighborY="6203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C4B137-4388-43D9-8EEC-8631350BF973}" type="pres">
      <dgm:prSet presAssocID="{5810665B-C28B-44E5-A1EE-FBA2D609B09D}" presName="rootConnector" presStyleLbl="node3" presStyleIdx="12" presStyleCnt="19"/>
      <dgm:spPr/>
      <dgm:t>
        <a:bodyPr/>
        <a:lstStyle/>
        <a:p>
          <a:endParaRPr lang="en-US"/>
        </a:p>
      </dgm:t>
    </dgm:pt>
    <dgm:pt modelId="{B2E0D4E3-81F2-4449-A2DF-828B44353BD0}" type="pres">
      <dgm:prSet presAssocID="{5810665B-C28B-44E5-A1EE-FBA2D609B09D}" presName="hierChild4" presStyleCnt="0"/>
      <dgm:spPr/>
      <dgm:t>
        <a:bodyPr/>
        <a:lstStyle/>
        <a:p>
          <a:endParaRPr lang="en-US"/>
        </a:p>
      </dgm:t>
    </dgm:pt>
    <dgm:pt modelId="{5794B946-D571-492F-85EC-A2E270E87C8D}" type="pres">
      <dgm:prSet presAssocID="{2FD77A83-5994-49F5-AB99-25E773154384}" presName="Name37" presStyleLbl="parChTrans1D4" presStyleIdx="8" presStyleCnt="12"/>
      <dgm:spPr/>
      <dgm:t>
        <a:bodyPr/>
        <a:lstStyle/>
        <a:p>
          <a:endParaRPr lang="en-US"/>
        </a:p>
      </dgm:t>
    </dgm:pt>
    <dgm:pt modelId="{854BA15D-50A1-418C-BAA4-8ACFFDC54DA8}" type="pres">
      <dgm:prSet presAssocID="{0ED34BEE-224E-45C0-8107-6D8F3C9AA077}" presName="hierRoot2" presStyleCnt="0">
        <dgm:presLayoutVars>
          <dgm:hierBranch val="init"/>
        </dgm:presLayoutVars>
      </dgm:prSet>
      <dgm:spPr/>
    </dgm:pt>
    <dgm:pt modelId="{7606A71D-A5AC-4574-9A46-A631A4C61B0E}" type="pres">
      <dgm:prSet presAssocID="{0ED34BEE-224E-45C0-8107-6D8F3C9AA077}" presName="rootComposite" presStyleCnt="0"/>
      <dgm:spPr/>
    </dgm:pt>
    <dgm:pt modelId="{7CD04E5D-EBBB-41EB-8300-14B8B6D6303F}" type="pres">
      <dgm:prSet presAssocID="{0ED34BEE-224E-45C0-8107-6D8F3C9AA077}" presName="rootText" presStyleLbl="node4" presStyleIdx="8" presStyleCnt="12" custScaleX="2000000" custScaleY="849018" custLinFactX="900000" custLinFactY="200000" custLinFactNeighborX="916900" custLinFactNeighborY="2388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C281F3-4D88-41E3-A818-1FEB9D1345F0}" type="pres">
      <dgm:prSet presAssocID="{0ED34BEE-224E-45C0-8107-6D8F3C9AA077}" presName="rootConnector" presStyleLbl="node4" presStyleIdx="8" presStyleCnt="12"/>
      <dgm:spPr/>
      <dgm:t>
        <a:bodyPr/>
        <a:lstStyle/>
        <a:p>
          <a:endParaRPr lang="en-US"/>
        </a:p>
      </dgm:t>
    </dgm:pt>
    <dgm:pt modelId="{CF824FBE-3618-43B4-9BA6-C538AA11D6F0}" type="pres">
      <dgm:prSet presAssocID="{0ED34BEE-224E-45C0-8107-6D8F3C9AA077}" presName="hierChild4" presStyleCnt="0"/>
      <dgm:spPr/>
    </dgm:pt>
    <dgm:pt modelId="{FF2C365F-CA2F-40D0-B41B-7BAF58D67E67}" type="pres">
      <dgm:prSet presAssocID="{0ED34BEE-224E-45C0-8107-6D8F3C9AA077}" presName="hierChild5" presStyleCnt="0"/>
      <dgm:spPr/>
    </dgm:pt>
    <dgm:pt modelId="{9E024997-BDBF-4E14-8772-439FA0865EC2}" type="pres">
      <dgm:prSet presAssocID="{A180D621-CA6B-4E65-888A-90E182D05948}" presName="Name37" presStyleLbl="parChTrans1D4" presStyleIdx="9" presStyleCnt="12"/>
      <dgm:spPr/>
      <dgm:t>
        <a:bodyPr/>
        <a:lstStyle/>
        <a:p>
          <a:endParaRPr lang="en-US"/>
        </a:p>
      </dgm:t>
    </dgm:pt>
    <dgm:pt modelId="{C6CBD330-4468-4E9A-B9C3-1913BD81BA35}" type="pres">
      <dgm:prSet presAssocID="{E3BEE23B-6EB0-4311-BA52-7C7615A36E6C}" presName="hierRoot2" presStyleCnt="0">
        <dgm:presLayoutVars>
          <dgm:hierBranch val="init"/>
        </dgm:presLayoutVars>
      </dgm:prSet>
      <dgm:spPr/>
    </dgm:pt>
    <dgm:pt modelId="{F79EBCF1-F978-47DD-A3E9-794403487C0B}" type="pres">
      <dgm:prSet presAssocID="{E3BEE23B-6EB0-4311-BA52-7C7615A36E6C}" presName="rootComposite" presStyleCnt="0"/>
      <dgm:spPr/>
    </dgm:pt>
    <dgm:pt modelId="{A648F5D5-5F82-4679-A85D-8DFD40D8CB9F}" type="pres">
      <dgm:prSet presAssocID="{E3BEE23B-6EB0-4311-BA52-7C7615A36E6C}" presName="rootText" presStyleLbl="node4" presStyleIdx="9" presStyleCnt="12" custScaleX="2000000" custScaleY="1131590" custLinFactX="900000" custLinFactY="200000" custLinFactNeighborX="945705" custLinFactNeighborY="2337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383051-BDE7-42C1-B6BF-D73BE8D9B1A1}" type="pres">
      <dgm:prSet presAssocID="{E3BEE23B-6EB0-4311-BA52-7C7615A36E6C}" presName="rootConnector" presStyleLbl="node4" presStyleIdx="9" presStyleCnt="12"/>
      <dgm:spPr/>
      <dgm:t>
        <a:bodyPr/>
        <a:lstStyle/>
        <a:p>
          <a:endParaRPr lang="en-US"/>
        </a:p>
      </dgm:t>
    </dgm:pt>
    <dgm:pt modelId="{73884FA7-FC86-4803-9E5B-8B12E5899E38}" type="pres">
      <dgm:prSet presAssocID="{E3BEE23B-6EB0-4311-BA52-7C7615A36E6C}" presName="hierChild4" presStyleCnt="0"/>
      <dgm:spPr/>
    </dgm:pt>
    <dgm:pt modelId="{CF03C660-9483-45E0-B232-51AE4BA28826}" type="pres">
      <dgm:prSet presAssocID="{E3BEE23B-6EB0-4311-BA52-7C7615A36E6C}" presName="hierChild5" presStyleCnt="0"/>
      <dgm:spPr/>
    </dgm:pt>
    <dgm:pt modelId="{650D9728-AE95-41AD-9EF2-EE14A28E29D5}" type="pres">
      <dgm:prSet presAssocID="{5810665B-C28B-44E5-A1EE-FBA2D609B09D}" presName="hierChild5" presStyleCnt="0"/>
      <dgm:spPr/>
      <dgm:t>
        <a:bodyPr/>
        <a:lstStyle/>
        <a:p>
          <a:endParaRPr lang="en-US"/>
        </a:p>
      </dgm:t>
    </dgm:pt>
    <dgm:pt modelId="{A794BBE0-8FF1-4DB3-A54E-3F455304F1A4}" type="pres">
      <dgm:prSet presAssocID="{3F9A3CEF-675A-46AC-A3B9-3DD312F3AB21}" presName="hierChild5" presStyleCnt="0"/>
      <dgm:spPr/>
      <dgm:t>
        <a:bodyPr/>
        <a:lstStyle/>
        <a:p>
          <a:endParaRPr lang="en-US"/>
        </a:p>
      </dgm:t>
    </dgm:pt>
    <dgm:pt modelId="{B8EDECEC-0437-4925-AE13-5A2D7295E734}" type="pres">
      <dgm:prSet presAssocID="{4ABC2C47-7C2C-40D5-8C62-0BC4D2585B71}" presName="Name48" presStyleLbl="parChTrans1D2" presStyleIdx="6" presStyleCnt="12" custSzX="3118065"/>
      <dgm:spPr/>
      <dgm:t>
        <a:bodyPr/>
        <a:lstStyle/>
        <a:p>
          <a:endParaRPr lang="en-US"/>
        </a:p>
      </dgm:t>
    </dgm:pt>
    <dgm:pt modelId="{D48496DD-D524-439C-AE8E-950E0531070F}" type="pres">
      <dgm:prSet presAssocID="{05C6DF2D-3108-431A-B6F7-6EF2854390D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78FE84F-243A-42D6-B399-D35FC05C1D1D}" type="pres">
      <dgm:prSet presAssocID="{05C6DF2D-3108-431A-B6F7-6EF2854390D9}" presName="rootComposite" presStyleCnt="0"/>
      <dgm:spPr/>
      <dgm:t>
        <a:bodyPr/>
        <a:lstStyle/>
        <a:p>
          <a:endParaRPr lang="en-US"/>
        </a:p>
      </dgm:t>
    </dgm:pt>
    <dgm:pt modelId="{017E7F77-4121-47C8-8C61-CA0131935A33}" type="pres">
      <dgm:prSet presAssocID="{05C6DF2D-3108-431A-B6F7-6EF2854390D9}" presName="rootText" presStyleLbl="node2" presStyleIdx="6" presStyleCnt="12" custScaleX="2000000" custScaleY="740027" custLinFactX="1300000" custLinFactY="-800000" custLinFactNeighborX="1311505" custLinFactNeighborY="-8950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EAF920-5306-4E1A-B286-5EAE599A16A7}" type="pres">
      <dgm:prSet presAssocID="{05C6DF2D-3108-431A-B6F7-6EF2854390D9}" presName="rootConnector" presStyleLbl="node2" presStyleIdx="6" presStyleCnt="12"/>
      <dgm:spPr/>
      <dgm:t>
        <a:bodyPr/>
        <a:lstStyle/>
        <a:p>
          <a:endParaRPr lang="en-US"/>
        </a:p>
      </dgm:t>
    </dgm:pt>
    <dgm:pt modelId="{5A3442A0-9E1B-4C78-873E-3127590A813C}" type="pres">
      <dgm:prSet presAssocID="{05C6DF2D-3108-431A-B6F7-6EF2854390D9}" presName="hierChild4" presStyleCnt="0"/>
      <dgm:spPr/>
      <dgm:t>
        <a:bodyPr/>
        <a:lstStyle/>
        <a:p>
          <a:endParaRPr lang="en-US"/>
        </a:p>
      </dgm:t>
    </dgm:pt>
    <dgm:pt modelId="{6D16863B-EC40-4178-81F3-AD42CB112C61}" type="pres">
      <dgm:prSet presAssocID="{74A25003-6C00-4ECF-9B03-051036FD0302}" presName="Name37" presStyleLbl="parChTrans1D3" presStyleIdx="13" presStyleCnt="19" custSzX="303853"/>
      <dgm:spPr/>
      <dgm:t>
        <a:bodyPr/>
        <a:lstStyle/>
        <a:p>
          <a:endParaRPr lang="en-US"/>
        </a:p>
      </dgm:t>
    </dgm:pt>
    <dgm:pt modelId="{15556BED-2181-45D4-B664-6154086BA36C}" type="pres">
      <dgm:prSet presAssocID="{A224ACAE-41D9-4F13-A533-B451D5E9EDA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4DA56C4-E2B1-449B-8C5C-B591210919D1}" type="pres">
      <dgm:prSet presAssocID="{A224ACAE-41D9-4F13-A533-B451D5E9EDA8}" presName="rootComposite" presStyleCnt="0"/>
      <dgm:spPr/>
      <dgm:t>
        <a:bodyPr/>
        <a:lstStyle/>
        <a:p>
          <a:endParaRPr lang="en-US"/>
        </a:p>
      </dgm:t>
    </dgm:pt>
    <dgm:pt modelId="{4D35A2C3-8CAD-45D2-8B04-1FE3B70D6BD0}" type="pres">
      <dgm:prSet presAssocID="{A224ACAE-41D9-4F13-A533-B451D5E9EDA8}" presName="rootText" presStyleLbl="node3" presStyleIdx="13" presStyleCnt="19" custScaleX="2000000" custScaleY="740027" custLinFactY="-600000" custLinFactNeighborX="-9350" custLinFactNeighborY="-6014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2617C6-BC28-4122-A92C-B58A61AF69E6}" type="pres">
      <dgm:prSet presAssocID="{A224ACAE-41D9-4F13-A533-B451D5E9EDA8}" presName="rootConnector" presStyleLbl="node3" presStyleIdx="13" presStyleCnt="19"/>
      <dgm:spPr/>
      <dgm:t>
        <a:bodyPr/>
        <a:lstStyle/>
        <a:p>
          <a:endParaRPr lang="en-US"/>
        </a:p>
      </dgm:t>
    </dgm:pt>
    <dgm:pt modelId="{83422DBA-6385-457F-95C2-436CEE0F4491}" type="pres">
      <dgm:prSet presAssocID="{A224ACAE-41D9-4F13-A533-B451D5E9EDA8}" presName="hierChild4" presStyleCnt="0"/>
      <dgm:spPr/>
      <dgm:t>
        <a:bodyPr/>
        <a:lstStyle/>
        <a:p>
          <a:endParaRPr lang="en-US"/>
        </a:p>
      </dgm:t>
    </dgm:pt>
    <dgm:pt modelId="{9473D773-70EB-4AD3-A77B-F2A731CA066B}" type="pres">
      <dgm:prSet presAssocID="{A224ACAE-41D9-4F13-A533-B451D5E9EDA8}" presName="hierChild5" presStyleCnt="0"/>
      <dgm:spPr/>
      <dgm:t>
        <a:bodyPr/>
        <a:lstStyle/>
        <a:p>
          <a:endParaRPr lang="en-US"/>
        </a:p>
      </dgm:t>
    </dgm:pt>
    <dgm:pt modelId="{7D123D05-00C5-4DF4-925B-959157E56036}" type="pres">
      <dgm:prSet presAssocID="{73F0ABDE-D781-4E9C-8CEF-C1FA91EB9E8C}" presName="Name37" presStyleLbl="parChTrans1D3" presStyleIdx="14" presStyleCnt="19" custSzX="303853"/>
      <dgm:spPr/>
      <dgm:t>
        <a:bodyPr/>
        <a:lstStyle/>
        <a:p>
          <a:endParaRPr lang="en-US"/>
        </a:p>
      </dgm:t>
    </dgm:pt>
    <dgm:pt modelId="{809656A5-1ACC-4C72-A57E-EAF7E7E5504A}" type="pres">
      <dgm:prSet presAssocID="{6581A202-8DDB-4FF9-B9C7-8B3DAC87D45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807B993-4220-4AA8-A54A-EC5A7A75B0FA}" type="pres">
      <dgm:prSet presAssocID="{6581A202-8DDB-4FF9-B9C7-8B3DAC87D458}" presName="rootComposite" presStyleCnt="0"/>
      <dgm:spPr/>
      <dgm:t>
        <a:bodyPr/>
        <a:lstStyle/>
        <a:p>
          <a:endParaRPr lang="en-US"/>
        </a:p>
      </dgm:t>
    </dgm:pt>
    <dgm:pt modelId="{64B141B2-189E-4A3D-80D2-A75DC4A4FEB7}" type="pres">
      <dgm:prSet presAssocID="{6581A202-8DDB-4FF9-B9C7-8B3DAC87D458}" presName="rootText" presStyleLbl="node3" presStyleIdx="14" presStyleCnt="19" custScaleX="2000000" custScaleY="740027" custLinFactY="-600000" custLinFactNeighborX="-36788" custLinFactNeighborY="-6344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81D538-D0B5-4B21-9E15-FADB8B7605A2}" type="pres">
      <dgm:prSet presAssocID="{6581A202-8DDB-4FF9-B9C7-8B3DAC87D458}" presName="rootConnector" presStyleLbl="node3" presStyleIdx="14" presStyleCnt="19"/>
      <dgm:spPr/>
      <dgm:t>
        <a:bodyPr/>
        <a:lstStyle/>
        <a:p>
          <a:endParaRPr lang="en-US"/>
        </a:p>
      </dgm:t>
    </dgm:pt>
    <dgm:pt modelId="{54AACB9A-C55B-42F1-987B-BAA42BA92593}" type="pres">
      <dgm:prSet presAssocID="{6581A202-8DDB-4FF9-B9C7-8B3DAC87D458}" presName="hierChild4" presStyleCnt="0"/>
      <dgm:spPr/>
      <dgm:t>
        <a:bodyPr/>
        <a:lstStyle/>
        <a:p>
          <a:endParaRPr lang="en-US"/>
        </a:p>
      </dgm:t>
    </dgm:pt>
    <dgm:pt modelId="{82CFC1E3-706F-4E42-9F22-DBCABF60F9BB}" type="pres">
      <dgm:prSet presAssocID="{6581A202-8DDB-4FF9-B9C7-8B3DAC87D458}" presName="hierChild5" presStyleCnt="0"/>
      <dgm:spPr/>
      <dgm:t>
        <a:bodyPr/>
        <a:lstStyle/>
        <a:p>
          <a:endParaRPr lang="en-US"/>
        </a:p>
      </dgm:t>
    </dgm:pt>
    <dgm:pt modelId="{A24BC0F4-121A-482C-8C22-B6814CCE19BB}" type="pres">
      <dgm:prSet presAssocID="{D5D8EA79-5F9A-4F9F-BC2B-D082655FDB40}" presName="Name37" presStyleLbl="parChTrans1D3" presStyleIdx="15" presStyleCnt="19" custSzX="327331"/>
      <dgm:spPr/>
      <dgm:t>
        <a:bodyPr/>
        <a:lstStyle/>
        <a:p>
          <a:endParaRPr lang="en-US"/>
        </a:p>
      </dgm:t>
    </dgm:pt>
    <dgm:pt modelId="{1CDB7475-0CE5-43A1-A067-DEB771AF1E35}" type="pres">
      <dgm:prSet presAssocID="{C516C33B-0B78-4EB6-90E2-30375830EF6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BAC776E-222B-4D68-BFD9-EAA0FC7D96F6}" type="pres">
      <dgm:prSet presAssocID="{C516C33B-0B78-4EB6-90E2-30375830EF6F}" presName="rootComposite" presStyleCnt="0"/>
      <dgm:spPr/>
      <dgm:t>
        <a:bodyPr/>
        <a:lstStyle/>
        <a:p>
          <a:endParaRPr lang="en-US"/>
        </a:p>
      </dgm:t>
    </dgm:pt>
    <dgm:pt modelId="{DE68C028-39A5-43A6-B037-CAD05BF0AFC5}" type="pres">
      <dgm:prSet presAssocID="{C516C33B-0B78-4EB6-90E2-30375830EF6F}" presName="rootText" presStyleLbl="node3" presStyleIdx="15" presStyleCnt="19" custScaleX="2000000" custScaleY="740027" custLinFactY="-600000" custLinFactNeighborX="-62587" custLinFactNeighborY="-6684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B0F093-6CF1-4533-BBFD-7121C37BFB26}" type="pres">
      <dgm:prSet presAssocID="{C516C33B-0B78-4EB6-90E2-30375830EF6F}" presName="rootConnector" presStyleLbl="node3" presStyleIdx="15" presStyleCnt="19"/>
      <dgm:spPr/>
      <dgm:t>
        <a:bodyPr/>
        <a:lstStyle/>
        <a:p>
          <a:endParaRPr lang="en-US"/>
        </a:p>
      </dgm:t>
    </dgm:pt>
    <dgm:pt modelId="{79DC3F7B-F1B1-4348-86F8-F508A9C7B013}" type="pres">
      <dgm:prSet presAssocID="{C516C33B-0B78-4EB6-90E2-30375830EF6F}" presName="hierChild4" presStyleCnt="0"/>
      <dgm:spPr/>
      <dgm:t>
        <a:bodyPr/>
        <a:lstStyle/>
        <a:p>
          <a:endParaRPr lang="en-US"/>
        </a:p>
      </dgm:t>
    </dgm:pt>
    <dgm:pt modelId="{095D5DC6-D60C-4849-B9DC-2F2188F9C082}" type="pres">
      <dgm:prSet presAssocID="{C516C33B-0B78-4EB6-90E2-30375830EF6F}" presName="hierChild5" presStyleCnt="0"/>
      <dgm:spPr/>
      <dgm:t>
        <a:bodyPr/>
        <a:lstStyle/>
        <a:p>
          <a:endParaRPr lang="en-US"/>
        </a:p>
      </dgm:t>
    </dgm:pt>
    <dgm:pt modelId="{2E7C9E3F-1DE2-4F69-888F-77A8A67A92BC}" type="pres">
      <dgm:prSet presAssocID="{05C6DF2D-3108-431A-B6F7-6EF2854390D9}" presName="hierChild5" presStyleCnt="0"/>
      <dgm:spPr/>
      <dgm:t>
        <a:bodyPr/>
        <a:lstStyle/>
        <a:p>
          <a:endParaRPr lang="en-US"/>
        </a:p>
      </dgm:t>
    </dgm:pt>
    <dgm:pt modelId="{F46662C4-C7C6-4F18-9A43-64EE3C55F1F2}" type="pres">
      <dgm:prSet presAssocID="{3B6F64DE-91F2-4429-9727-33A444A49E30}" presName="Name48" presStyleLbl="parChTrans1D2" presStyleIdx="7" presStyleCnt="12" custSzX="303853"/>
      <dgm:spPr/>
      <dgm:t>
        <a:bodyPr/>
        <a:lstStyle/>
        <a:p>
          <a:endParaRPr lang="en-US"/>
        </a:p>
      </dgm:t>
    </dgm:pt>
    <dgm:pt modelId="{84D05D50-A738-454B-9A7E-F47FAF91993B}" type="pres">
      <dgm:prSet presAssocID="{3D6C2195-6D62-4B37-AD0D-7343FD12BF3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B1F12CA-22A4-488C-A1F0-5BA4DA98637C}" type="pres">
      <dgm:prSet presAssocID="{3D6C2195-6D62-4B37-AD0D-7343FD12BF33}" presName="rootComposite" presStyleCnt="0"/>
      <dgm:spPr/>
      <dgm:t>
        <a:bodyPr/>
        <a:lstStyle/>
        <a:p>
          <a:endParaRPr lang="en-US"/>
        </a:p>
      </dgm:t>
    </dgm:pt>
    <dgm:pt modelId="{9E3BCD2A-0053-429D-9BE3-F2F5939532B7}" type="pres">
      <dgm:prSet presAssocID="{3D6C2195-6D62-4B37-AD0D-7343FD12BF33}" presName="rootText" presStyleLbl="node2" presStyleIdx="7" presStyleCnt="12" custScaleX="2000000" custScaleY="979442" custLinFactX="-218809" custLinFactY="-1700000" custLinFactNeighborX="-300000" custLinFactNeighborY="-17327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048D66-E141-48BA-A16B-37DC3083FDBE}" type="pres">
      <dgm:prSet presAssocID="{3D6C2195-6D62-4B37-AD0D-7343FD12BF33}" presName="rootConnector" presStyleLbl="node2" presStyleIdx="7" presStyleCnt="12"/>
      <dgm:spPr/>
      <dgm:t>
        <a:bodyPr/>
        <a:lstStyle/>
        <a:p>
          <a:endParaRPr lang="en-US"/>
        </a:p>
      </dgm:t>
    </dgm:pt>
    <dgm:pt modelId="{94C37E74-EAB8-4845-8377-899333168EB7}" type="pres">
      <dgm:prSet presAssocID="{3D6C2195-6D62-4B37-AD0D-7343FD12BF33}" presName="hierChild4" presStyleCnt="0"/>
      <dgm:spPr/>
      <dgm:t>
        <a:bodyPr/>
        <a:lstStyle/>
        <a:p>
          <a:endParaRPr lang="en-US"/>
        </a:p>
      </dgm:t>
    </dgm:pt>
    <dgm:pt modelId="{5A4186F9-3B50-4D0B-AADD-D97612889406}" type="pres">
      <dgm:prSet presAssocID="{3D6C2195-6D62-4B37-AD0D-7343FD12BF33}" presName="hierChild5" presStyleCnt="0"/>
      <dgm:spPr/>
      <dgm:t>
        <a:bodyPr/>
        <a:lstStyle/>
        <a:p>
          <a:endParaRPr lang="en-US"/>
        </a:p>
      </dgm:t>
    </dgm:pt>
    <dgm:pt modelId="{00B9724F-A75E-41D9-9459-C10A66CD9644}" type="pres">
      <dgm:prSet presAssocID="{D7283890-E5AC-47E5-9985-54EC4B067835}" presName="Name48" presStyleLbl="parChTrans1D2" presStyleIdx="8" presStyleCnt="12" custSzX="2331768"/>
      <dgm:spPr/>
      <dgm:t>
        <a:bodyPr/>
        <a:lstStyle/>
        <a:p>
          <a:endParaRPr lang="en-US"/>
        </a:p>
      </dgm:t>
    </dgm:pt>
    <dgm:pt modelId="{748ABBF6-23C0-45AF-BC68-1462AC6418C1}" type="pres">
      <dgm:prSet presAssocID="{125D95DD-DEF7-4E75-8C2D-E9E57589967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3CC321F-F00A-4ADE-885D-7716F858F8ED}" type="pres">
      <dgm:prSet presAssocID="{125D95DD-DEF7-4E75-8C2D-E9E575899675}" presName="rootComposite" presStyleCnt="0"/>
      <dgm:spPr/>
      <dgm:t>
        <a:bodyPr/>
        <a:lstStyle/>
        <a:p>
          <a:endParaRPr lang="en-US"/>
        </a:p>
      </dgm:t>
    </dgm:pt>
    <dgm:pt modelId="{95A59FD3-5DD5-4D3A-8703-BF89DD93B041}" type="pres">
      <dgm:prSet presAssocID="{125D95DD-DEF7-4E75-8C2D-E9E575899675}" presName="rootText" presStyleLbl="node2" presStyleIdx="8" presStyleCnt="12" custScaleX="2000000" custScaleY="740027" custLinFactX="1500000" custLinFactY="-900000" custLinFactNeighborX="1567548" custLinFactNeighborY="-9381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626CDC-EF00-4236-B726-804F69918309}" type="pres">
      <dgm:prSet presAssocID="{125D95DD-DEF7-4E75-8C2D-E9E575899675}" presName="rootConnector" presStyleLbl="node2" presStyleIdx="8" presStyleCnt="12"/>
      <dgm:spPr/>
      <dgm:t>
        <a:bodyPr/>
        <a:lstStyle/>
        <a:p>
          <a:endParaRPr lang="en-US"/>
        </a:p>
      </dgm:t>
    </dgm:pt>
    <dgm:pt modelId="{9DF9A4C6-284F-4738-8A9B-3329E2041183}" type="pres">
      <dgm:prSet presAssocID="{125D95DD-DEF7-4E75-8C2D-E9E575899675}" presName="hierChild4" presStyleCnt="0"/>
      <dgm:spPr/>
      <dgm:t>
        <a:bodyPr/>
        <a:lstStyle/>
        <a:p>
          <a:endParaRPr lang="en-US"/>
        </a:p>
      </dgm:t>
    </dgm:pt>
    <dgm:pt modelId="{0A064038-14F2-4506-9B60-416C0AC7EB90}" type="pres">
      <dgm:prSet presAssocID="{125D95DD-DEF7-4E75-8C2D-E9E575899675}" presName="hierChild5" presStyleCnt="0"/>
      <dgm:spPr/>
      <dgm:t>
        <a:bodyPr/>
        <a:lstStyle/>
        <a:p>
          <a:endParaRPr lang="en-US"/>
        </a:p>
      </dgm:t>
    </dgm:pt>
    <dgm:pt modelId="{6B7EC82F-50F0-4412-A9D4-3B9492FFB3CA}" type="pres">
      <dgm:prSet presAssocID="{C5CBA855-96C9-4C2F-8335-F6624EB37335}" presName="Name48" presStyleLbl="parChTrans1D2" presStyleIdx="9" presStyleCnt="12" custSzX="303853"/>
      <dgm:spPr/>
      <dgm:t>
        <a:bodyPr/>
        <a:lstStyle/>
        <a:p>
          <a:endParaRPr lang="en-US"/>
        </a:p>
      </dgm:t>
    </dgm:pt>
    <dgm:pt modelId="{2B1FC6BE-69F4-4068-851C-C8B7261AE997}" type="pres">
      <dgm:prSet presAssocID="{F9523ADE-493B-4E9B-9127-2547E9F74DF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55FF9AC-0370-47F9-ABDE-A847793CEA33}" type="pres">
      <dgm:prSet presAssocID="{F9523ADE-493B-4E9B-9127-2547E9F74DF8}" presName="rootComposite" presStyleCnt="0"/>
      <dgm:spPr/>
      <dgm:t>
        <a:bodyPr/>
        <a:lstStyle/>
        <a:p>
          <a:endParaRPr lang="en-US"/>
        </a:p>
      </dgm:t>
    </dgm:pt>
    <dgm:pt modelId="{9356756A-F35D-4FEF-85B4-5CCACAC92E98}" type="pres">
      <dgm:prSet presAssocID="{F9523ADE-493B-4E9B-9127-2547E9F74DF8}" presName="rootText" presStyleLbl="node2" presStyleIdx="9" presStyleCnt="12" custScaleX="2000000" custScaleY="740027" custLinFactX="-200000" custLinFactY="-2000000" custLinFactNeighborX="-287224" custLinFactNeighborY="-20768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498FD8-073C-48A4-92AE-2159828544A9}" type="pres">
      <dgm:prSet presAssocID="{F9523ADE-493B-4E9B-9127-2547E9F74DF8}" presName="rootConnector" presStyleLbl="node2" presStyleIdx="9" presStyleCnt="12"/>
      <dgm:spPr/>
      <dgm:t>
        <a:bodyPr/>
        <a:lstStyle/>
        <a:p>
          <a:endParaRPr lang="en-US"/>
        </a:p>
      </dgm:t>
    </dgm:pt>
    <dgm:pt modelId="{243B880B-1ECC-4D52-BDDD-00C0043DEBD8}" type="pres">
      <dgm:prSet presAssocID="{F9523ADE-493B-4E9B-9127-2547E9F74DF8}" presName="hierChild4" presStyleCnt="0"/>
      <dgm:spPr/>
      <dgm:t>
        <a:bodyPr/>
        <a:lstStyle/>
        <a:p>
          <a:endParaRPr lang="en-US"/>
        </a:p>
      </dgm:t>
    </dgm:pt>
    <dgm:pt modelId="{128B71E1-7BE5-4BE1-82C5-0767AEAC874E}" type="pres">
      <dgm:prSet presAssocID="{F9523ADE-493B-4E9B-9127-2547E9F74DF8}" presName="hierChild5" presStyleCnt="0"/>
      <dgm:spPr/>
      <dgm:t>
        <a:bodyPr/>
        <a:lstStyle/>
        <a:p>
          <a:endParaRPr lang="en-US"/>
        </a:p>
      </dgm:t>
    </dgm:pt>
    <dgm:pt modelId="{72457781-AD2D-421C-A92A-C499F1821A32}" type="pres">
      <dgm:prSet presAssocID="{DF0668BF-3F11-43CA-B896-5C5356FCC212}" presName="Name48" presStyleLbl="parChTrans1D2" presStyleIdx="10" presStyleCnt="12" custSzX="3105945"/>
      <dgm:spPr/>
      <dgm:t>
        <a:bodyPr/>
        <a:lstStyle/>
        <a:p>
          <a:endParaRPr lang="en-US"/>
        </a:p>
      </dgm:t>
    </dgm:pt>
    <dgm:pt modelId="{32DFB28F-AA9E-4FB1-A44C-1A67737FBF0F}" type="pres">
      <dgm:prSet presAssocID="{1978E430-6F0E-4853-A95D-B3118E364DF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E400406-A929-465E-9E34-BD7CEDD5406C}" type="pres">
      <dgm:prSet presAssocID="{1978E430-6F0E-4853-A95D-B3118E364DF2}" presName="rootComposite" presStyleCnt="0"/>
      <dgm:spPr/>
      <dgm:t>
        <a:bodyPr/>
        <a:lstStyle/>
        <a:p>
          <a:endParaRPr lang="en-US"/>
        </a:p>
      </dgm:t>
    </dgm:pt>
    <dgm:pt modelId="{EC47D3AE-3AA7-4604-BE67-7E18ABCC542E}" type="pres">
      <dgm:prSet presAssocID="{1978E430-6F0E-4853-A95D-B3118E364DF2}" presName="rootText" presStyleLbl="node2" presStyleIdx="10" presStyleCnt="12" custScaleX="2000000" custScaleY="740027" custLinFactX="1500000" custLinFactNeighborX="1556311" custLinFactNeighborY="113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A86554-D362-4C31-BB17-8985774EBDEB}" type="pres">
      <dgm:prSet presAssocID="{1978E430-6F0E-4853-A95D-B3118E364DF2}" presName="rootConnector" presStyleLbl="node2" presStyleIdx="10" presStyleCnt="12"/>
      <dgm:spPr/>
      <dgm:t>
        <a:bodyPr/>
        <a:lstStyle/>
        <a:p>
          <a:endParaRPr lang="en-US"/>
        </a:p>
      </dgm:t>
    </dgm:pt>
    <dgm:pt modelId="{CBCE9095-982C-47D3-A858-9FDD0887AD68}" type="pres">
      <dgm:prSet presAssocID="{1978E430-6F0E-4853-A95D-B3118E364DF2}" presName="hierChild4" presStyleCnt="0"/>
      <dgm:spPr/>
      <dgm:t>
        <a:bodyPr/>
        <a:lstStyle/>
        <a:p>
          <a:endParaRPr lang="en-US"/>
        </a:p>
      </dgm:t>
    </dgm:pt>
    <dgm:pt modelId="{E1811315-6D9A-4390-A667-ED262BFC97B0}" type="pres">
      <dgm:prSet presAssocID="{657A5834-33F5-418C-87DC-C6CED8224363}" presName="Name37" presStyleLbl="parChTrans1D3" presStyleIdx="16" presStyleCnt="19"/>
      <dgm:spPr/>
      <dgm:t>
        <a:bodyPr/>
        <a:lstStyle/>
        <a:p>
          <a:endParaRPr lang="en-US"/>
        </a:p>
      </dgm:t>
    </dgm:pt>
    <dgm:pt modelId="{20BE2950-DD6C-46B6-B805-BAE57743E5A0}" type="pres">
      <dgm:prSet presAssocID="{395561F7-82AE-4E1C-ADB8-60DA95F923AD}" presName="hierRoot2" presStyleCnt="0">
        <dgm:presLayoutVars>
          <dgm:hierBranch val="init"/>
        </dgm:presLayoutVars>
      </dgm:prSet>
      <dgm:spPr/>
    </dgm:pt>
    <dgm:pt modelId="{9E89B37F-75F8-4BF4-8FC8-D31A301A1F10}" type="pres">
      <dgm:prSet presAssocID="{395561F7-82AE-4E1C-ADB8-60DA95F923AD}" presName="rootComposite" presStyleCnt="0"/>
      <dgm:spPr/>
    </dgm:pt>
    <dgm:pt modelId="{738FC408-1657-40A7-AD9F-AA1F5B0ABD93}" type="pres">
      <dgm:prSet presAssocID="{395561F7-82AE-4E1C-ADB8-60DA95F923AD}" presName="rootText" presStyleLbl="node3" presStyleIdx="16" presStyleCnt="19" custScaleX="2000000" custScaleY="810109" custLinFactX="2428244" custLinFactY="-370636" custLinFactNeighborX="2500000" custLinFactNeighborY="-4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D85170-2325-47DF-9F31-3ECABD919D7A}" type="pres">
      <dgm:prSet presAssocID="{395561F7-82AE-4E1C-ADB8-60DA95F923AD}" presName="rootConnector" presStyleLbl="node3" presStyleIdx="16" presStyleCnt="19"/>
      <dgm:spPr/>
      <dgm:t>
        <a:bodyPr/>
        <a:lstStyle/>
        <a:p>
          <a:endParaRPr lang="en-US"/>
        </a:p>
      </dgm:t>
    </dgm:pt>
    <dgm:pt modelId="{E9F04CEE-2A65-4F01-B2D2-FADCF9CA6F60}" type="pres">
      <dgm:prSet presAssocID="{395561F7-82AE-4E1C-ADB8-60DA95F923AD}" presName="hierChild4" presStyleCnt="0"/>
      <dgm:spPr/>
    </dgm:pt>
    <dgm:pt modelId="{F1544BF0-8EBC-4388-87FE-D822EEF3BF9B}" type="pres">
      <dgm:prSet presAssocID="{395561F7-82AE-4E1C-ADB8-60DA95F923AD}" presName="hierChild5" presStyleCnt="0"/>
      <dgm:spPr/>
    </dgm:pt>
    <dgm:pt modelId="{3C73DAAE-6A9F-44BE-A927-2D9C14BDEB11}" type="pres">
      <dgm:prSet presAssocID="{1978E430-6F0E-4853-A95D-B3118E364DF2}" presName="hierChild5" presStyleCnt="0"/>
      <dgm:spPr/>
      <dgm:t>
        <a:bodyPr/>
        <a:lstStyle/>
        <a:p>
          <a:endParaRPr lang="en-US"/>
        </a:p>
      </dgm:t>
    </dgm:pt>
    <dgm:pt modelId="{5BD38173-0667-4019-AAD8-8D6213FD55F0}" type="pres">
      <dgm:prSet presAssocID="{BC49EA5C-BD62-40B5-8A56-874484349745}" presName="Name48" presStyleLbl="parChTrans1D2" presStyleIdx="11" presStyleCnt="12" custSzX="303853"/>
      <dgm:spPr/>
      <dgm:t>
        <a:bodyPr/>
        <a:lstStyle/>
        <a:p>
          <a:endParaRPr lang="en-US"/>
        </a:p>
      </dgm:t>
    </dgm:pt>
    <dgm:pt modelId="{8A1E5824-C8AC-4401-ABB1-7B2DB3346450}" type="pres">
      <dgm:prSet presAssocID="{F5A249EB-EBB9-4770-90DF-55AFE745CD3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F3899CA-E7F4-4B83-8D5C-7646B570FA46}" type="pres">
      <dgm:prSet presAssocID="{F5A249EB-EBB9-4770-90DF-55AFE745CD3B}" presName="rootComposite" presStyleCnt="0"/>
      <dgm:spPr/>
      <dgm:t>
        <a:bodyPr/>
        <a:lstStyle/>
        <a:p>
          <a:endParaRPr lang="en-US"/>
        </a:p>
      </dgm:t>
    </dgm:pt>
    <dgm:pt modelId="{3BDEB97A-913A-42D0-8891-D6E0285D3406}" type="pres">
      <dgm:prSet presAssocID="{F5A249EB-EBB9-4770-90DF-55AFE745CD3B}" presName="rootText" presStyleLbl="node2" presStyleIdx="11" presStyleCnt="12" custScaleX="2000000" custScaleY="740027" custLinFactX="-700000" custLinFactY="-1435308" custLinFactNeighborX="-778725" custLinFactNeighborY="-15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2E49AC-ABA5-4FBE-80E5-6901ACF5ED28}" type="pres">
      <dgm:prSet presAssocID="{F5A249EB-EBB9-4770-90DF-55AFE745CD3B}" presName="rootConnector" presStyleLbl="node2" presStyleIdx="11" presStyleCnt="12"/>
      <dgm:spPr/>
      <dgm:t>
        <a:bodyPr/>
        <a:lstStyle/>
        <a:p>
          <a:endParaRPr lang="en-US"/>
        </a:p>
      </dgm:t>
    </dgm:pt>
    <dgm:pt modelId="{16DED289-EBDC-45B3-BF20-993EDDF3F656}" type="pres">
      <dgm:prSet presAssocID="{F5A249EB-EBB9-4770-90DF-55AFE745CD3B}" presName="hierChild4" presStyleCnt="0"/>
      <dgm:spPr/>
      <dgm:t>
        <a:bodyPr/>
        <a:lstStyle/>
        <a:p>
          <a:endParaRPr lang="en-US"/>
        </a:p>
      </dgm:t>
    </dgm:pt>
    <dgm:pt modelId="{75A3C2E4-BC7B-43C7-9840-10E1D4613104}" type="pres">
      <dgm:prSet presAssocID="{C80C390F-FC8E-4E39-878A-709EDE9AF41D}" presName="Name37" presStyleLbl="parChTrans1D3" presStyleIdx="17" presStyleCnt="19"/>
      <dgm:spPr/>
      <dgm:t>
        <a:bodyPr/>
        <a:lstStyle/>
        <a:p>
          <a:endParaRPr lang="en-US"/>
        </a:p>
      </dgm:t>
    </dgm:pt>
    <dgm:pt modelId="{FFA02DC2-5C6E-4402-8EAA-5B9344A96152}" type="pres">
      <dgm:prSet presAssocID="{615A78D8-9A40-4E00-89EA-4A598FC6BA4C}" presName="hierRoot2" presStyleCnt="0">
        <dgm:presLayoutVars>
          <dgm:hierBranch val="init"/>
        </dgm:presLayoutVars>
      </dgm:prSet>
      <dgm:spPr/>
    </dgm:pt>
    <dgm:pt modelId="{71C7DFDC-96AF-43F6-BD14-FD52C572A49F}" type="pres">
      <dgm:prSet presAssocID="{615A78D8-9A40-4E00-89EA-4A598FC6BA4C}" presName="rootComposite" presStyleCnt="0"/>
      <dgm:spPr/>
    </dgm:pt>
    <dgm:pt modelId="{247B446D-9AE3-4D1C-BBB9-EA6BF66E8726}" type="pres">
      <dgm:prSet presAssocID="{615A78D8-9A40-4E00-89EA-4A598FC6BA4C}" presName="rootText" presStyleLbl="node3" presStyleIdx="17" presStyleCnt="19" custAng="10800000" custFlipVert="1" custScaleX="2000000" custScaleY="755793" custLinFactX="1000000" custLinFactY="-1635479" custLinFactNeighborX="1002399" custLinFactNeighborY="-17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2CCF75-AEED-44B9-9D1F-7988F489F657}" type="pres">
      <dgm:prSet presAssocID="{615A78D8-9A40-4E00-89EA-4A598FC6BA4C}" presName="rootConnector" presStyleLbl="node3" presStyleIdx="17" presStyleCnt="19"/>
      <dgm:spPr/>
      <dgm:t>
        <a:bodyPr/>
        <a:lstStyle/>
        <a:p>
          <a:endParaRPr lang="en-US"/>
        </a:p>
      </dgm:t>
    </dgm:pt>
    <dgm:pt modelId="{F8696CBE-0E62-487F-B08F-86825A590CAC}" type="pres">
      <dgm:prSet presAssocID="{615A78D8-9A40-4E00-89EA-4A598FC6BA4C}" presName="hierChild4" presStyleCnt="0"/>
      <dgm:spPr/>
    </dgm:pt>
    <dgm:pt modelId="{19D15E0E-A588-4260-9560-D9EF175F011F}" type="pres">
      <dgm:prSet presAssocID="{BC7E0659-4716-4749-A424-7ED8D845A2E6}" presName="Name37" presStyleLbl="parChTrans1D4" presStyleIdx="10" presStyleCnt="12"/>
      <dgm:spPr/>
      <dgm:t>
        <a:bodyPr/>
        <a:lstStyle/>
        <a:p>
          <a:endParaRPr lang="en-US"/>
        </a:p>
      </dgm:t>
    </dgm:pt>
    <dgm:pt modelId="{6682079C-E36F-49FF-B24E-400416C2405E}" type="pres">
      <dgm:prSet presAssocID="{EEA81ABD-BAF2-497E-9A71-2EA573D38D3F}" presName="hierRoot2" presStyleCnt="0">
        <dgm:presLayoutVars>
          <dgm:hierBranch val="init"/>
        </dgm:presLayoutVars>
      </dgm:prSet>
      <dgm:spPr/>
    </dgm:pt>
    <dgm:pt modelId="{975B0A3F-30F9-4260-9D83-5CD161AAD7B0}" type="pres">
      <dgm:prSet presAssocID="{EEA81ABD-BAF2-497E-9A71-2EA573D38D3F}" presName="rootComposite" presStyleCnt="0"/>
      <dgm:spPr/>
    </dgm:pt>
    <dgm:pt modelId="{3DC1806A-3D56-4BC8-BBC8-53621BBF47A5}" type="pres">
      <dgm:prSet presAssocID="{EEA81ABD-BAF2-497E-9A71-2EA573D38D3F}" presName="rootText" presStyleLbl="node4" presStyleIdx="10" presStyleCnt="12" custScaleX="2000000" custScaleY="627778" custLinFactX="1554176" custLinFactY="-3000000" custLinFactNeighborX="1600000" custLinFactNeighborY="-30662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488F1F-90B4-44B3-AD7F-D17E981A04FC}" type="pres">
      <dgm:prSet presAssocID="{EEA81ABD-BAF2-497E-9A71-2EA573D38D3F}" presName="rootConnector" presStyleLbl="node4" presStyleIdx="10" presStyleCnt="12"/>
      <dgm:spPr/>
      <dgm:t>
        <a:bodyPr/>
        <a:lstStyle/>
        <a:p>
          <a:endParaRPr lang="en-US"/>
        </a:p>
      </dgm:t>
    </dgm:pt>
    <dgm:pt modelId="{1A4BA1AA-02AB-4763-9B9E-6531075A890C}" type="pres">
      <dgm:prSet presAssocID="{EEA81ABD-BAF2-497E-9A71-2EA573D38D3F}" presName="hierChild4" presStyleCnt="0"/>
      <dgm:spPr/>
    </dgm:pt>
    <dgm:pt modelId="{ACC50C40-574F-4A56-A986-F97C68F1F628}" type="pres">
      <dgm:prSet presAssocID="{EEA81ABD-BAF2-497E-9A71-2EA573D38D3F}" presName="hierChild5" presStyleCnt="0"/>
      <dgm:spPr/>
    </dgm:pt>
    <dgm:pt modelId="{5B88D842-5131-4C6C-B556-D36D07FC2A84}" type="pres">
      <dgm:prSet presAssocID="{B5FC40ED-EBCA-4F5D-8F1C-7A8D01C31561}" presName="Name37" presStyleLbl="parChTrans1D4" presStyleIdx="11" presStyleCnt="12"/>
      <dgm:spPr/>
      <dgm:t>
        <a:bodyPr/>
        <a:lstStyle/>
        <a:p>
          <a:endParaRPr lang="en-US"/>
        </a:p>
      </dgm:t>
    </dgm:pt>
    <dgm:pt modelId="{82D511F6-F5C3-4A42-BBEF-6E31EF58952B}" type="pres">
      <dgm:prSet presAssocID="{314E6C5B-4FC4-487A-BC8D-9F0129E000DE}" presName="hierRoot2" presStyleCnt="0">
        <dgm:presLayoutVars>
          <dgm:hierBranch val="init"/>
        </dgm:presLayoutVars>
      </dgm:prSet>
      <dgm:spPr/>
    </dgm:pt>
    <dgm:pt modelId="{378E1105-EE93-4D3E-B50F-67D6B472219C}" type="pres">
      <dgm:prSet presAssocID="{314E6C5B-4FC4-487A-BC8D-9F0129E000DE}" presName="rootComposite" presStyleCnt="0"/>
      <dgm:spPr/>
    </dgm:pt>
    <dgm:pt modelId="{3ED000C5-8BF4-4581-B693-CFFB702F4B56}" type="pres">
      <dgm:prSet presAssocID="{314E6C5B-4FC4-487A-BC8D-9F0129E000DE}" presName="rootText" presStyleLbl="node4" presStyleIdx="11" presStyleCnt="12" custScaleX="2000000" custScaleY="676137" custLinFactX="1554176" custLinFactY="-2964407" custLinFactNeighborX="1600000" custLinFactNeighborY="-30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25AB8C-6B8F-49C8-B0C2-7C3310381644}" type="pres">
      <dgm:prSet presAssocID="{314E6C5B-4FC4-487A-BC8D-9F0129E000DE}" presName="rootConnector" presStyleLbl="node4" presStyleIdx="11" presStyleCnt="12"/>
      <dgm:spPr/>
      <dgm:t>
        <a:bodyPr/>
        <a:lstStyle/>
        <a:p>
          <a:endParaRPr lang="en-US"/>
        </a:p>
      </dgm:t>
    </dgm:pt>
    <dgm:pt modelId="{8B5B5551-84EF-4823-A081-B907E2687DC1}" type="pres">
      <dgm:prSet presAssocID="{314E6C5B-4FC4-487A-BC8D-9F0129E000DE}" presName="hierChild4" presStyleCnt="0"/>
      <dgm:spPr/>
    </dgm:pt>
    <dgm:pt modelId="{DCAE4041-7A93-4CC1-9BFE-69768C4DDD97}" type="pres">
      <dgm:prSet presAssocID="{314E6C5B-4FC4-487A-BC8D-9F0129E000DE}" presName="hierChild5" presStyleCnt="0"/>
      <dgm:spPr/>
    </dgm:pt>
    <dgm:pt modelId="{48022CBA-70EB-4767-9EAC-1DEAB070C0A7}" type="pres">
      <dgm:prSet presAssocID="{615A78D8-9A40-4E00-89EA-4A598FC6BA4C}" presName="hierChild5" presStyleCnt="0"/>
      <dgm:spPr/>
    </dgm:pt>
    <dgm:pt modelId="{7DA96188-E92C-439F-8207-9D1680BC4D4E}" type="pres">
      <dgm:prSet presAssocID="{22E00374-44FF-479F-98FA-74948CFB904D}" presName="Name37" presStyleLbl="parChTrans1D3" presStyleIdx="18" presStyleCnt="19"/>
      <dgm:spPr/>
      <dgm:t>
        <a:bodyPr/>
        <a:lstStyle/>
        <a:p>
          <a:endParaRPr lang="en-US"/>
        </a:p>
      </dgm:t>
    </dgm:pt>
    <dgm:pt modelId="{5C76352F-A355-4404-A90D-51A1E9406543}" type="pres">
      <dgm:prSet presAssocID="{73B21A59-592E-4C47-ACDA-51D5C6761B7A}" presName="hierRoot2" presStyleCnt="0">
        <dgm:presLayoutVars>
          <dgm:hierBranch val="init"/>
        </dgm:presLayoutVars>
      </dgm:prSet>
      <dgm:spPr/>
    </dgm:pt>
    <dgm:pt modelId="{616C28D3-4D85-4523-B2F9-F0DD9721AD7A}" type="pres">
      <dgm:prSet presAssocID="{73B21A59-592E-4C47-ACDA-51D5C6761B7A}" presName="rootComposite" presStyleCnt="0"/>
      <dgm:spPr/>
    </dgm:pt>
    <dgm:pt modelId="{F6B0A05E-4E79-4416-8142-890DC52CF0AC}" type="pres">
      <dgm:prSet presAssocID="{73B21A59-592E-4C47-ACDA-51D5C6761B7A}" presName="rootText" presStyleLbl="node3" presStyleIdx="18" presStyleCnt="19" custScaleX="2000000" custScaleY="723206" custLinFactY="-1264658" custLinFactNeighborX="-18602" custLinFactNeighborY="-13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3648B1-57EA-448D-835D-7FC9E7DE56B5}" type="pres">
      <dgm:prSet presAssocID="{73B21A59-592E-4C47-ACDA-51D5C6761B7A}" presName="rootConnector" presStyleLbl="node3" presStyleIdx="18" presStyleCnt="19"/>
      <dgm:spPr/>
      <dgm:t>
        <a:bodyPr/>
        <a:lstStyle/>
        <a:p>
          <a:endParaRPr lang="en-US"/>
        </a:p>
      </dgm:t>
    </dgm:pt>
    <dgm:pt modelId="{DE80A653-270B-456E-AADF-9A77C94CEE9A}" type="pres">
      <dgm:prSet presAssocID="{73B21A59-592E-4C47-ACDA-51D5C6761B7A}" presName="hierChild4" presStyleCnt="0"/>
      <dgm:spPr/>
    </dgm:pt>
    <dgm:pt modelId="{E1DB7CC5-D234-41FC-AE50-145CC80123C6}" type="pres">
      <dgm:prSet presAssocID="{73B21A59-592E-4C47-ACDA-51D5C6761B7A}" presName="hierChild5" presStyleCnt="0"/>
      <dgm:spPr/>
    </dgm:pt>
    <dgm:pt modelId="{BA6491B1-6920-495E-8BB0-58EC02072BFB}" type="pres">
      <dgm:prSet presAssocID="{F5A249EB-EBB9-4770-90DF-55AFE745CD3B}" presName="hierChild5" presStyleCnt="0"/>
      <dgm:spPr/>
      <dgm:t>
        <a:bodyPr/>
        <a:lstStyle/>
        <a:p>
          <a:endParaRPr lang="en-US"/>
        </a:p>
      </dgm:t>
    </dgm:pt>
    <dgm:pt modelId="{D0A44C2F-427B-4A47-964A-2810BBA7D2CD}" type="pres">
      <dgm:prSet presAssocID="{2625192F-464E-4FBA-A7B9-4EE5FF1A07A0}" presName="hierChild3" presStyleCnt="0"/>
      <dgm:spPr/>
      <dgm:t>
        <a:bodyPr/>
        <a:lstStyle/>
        <a:p>
          <a:endParaRPr lang="en-US"/>
        </a:p>
      </dgm:t>
    </dgm:pt>
    <dgm:pt modelId="{AD69EA69-1695-420B-A31F-B7E212D6E27B}" type="pres">
      <dgm:prSet presAssocID="{4C9A63BD-F5F4-450B-B9EC-74A44D898565}" presName="hierRoot1" presStyleCnt="0">
        <dgm:presLayoutVars>
          <dgm:hierBranch val="init"/>
        </dgm:presLayoutVars>
      </dgm:prSet>
      <dgm:spPr/>
    </dgm:pt>
    <dgm:pt modelId="{D18401E6-8EE9-412F-B280-B2EC5A47982F}" type="pres">
      <dgm:prSet presAssocID="{4C9A63BD-F5F4-450B-B9EC-74A44D898565}" presName="rootComposite1" presStyleCnt="0"/>
      <dgm:spPr/>
    </dgm:pt>
    <dgm:pt modelId="{55650843-4E75-4F3D-B9C2-5684D23B07AE}" type="pres">
      <dgm:prSet presAssocID="{4C9A63BD-F5F4-450B-B9EC-74A44D898565}" presName="rootText1" presStyleLbl="node0" presStyleIdx="1" presStyleCnt="3" custScaleX="2000000" custScaleY="740027" custLinFactX="-3200000" custLinFactY="6200000" custLinFactNeighborX="-3265710" custLinFactNeighborY="62136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59FB13-D395-404F-B495-331D14F82232}" type="pres">
      <dgm:prSet presAssocID="{4C9A63BD-F5F4-450B-B9EC-74A44D89856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E7E5160-FD5F-434A-ADE4-29CF7C5C2308}" type="pres">
      <dgm:prSet presAssocID="{4C9A63BD-F5F4-450B-B9EC-74A44D898565}" presName="hierChild2" presStyleCnt="0"/>
      <dgm:spPr/>
    </dgm:pt>
    <dgm:pt modelId="{804D9E95-0BD4-4AAD-85B8-79A6A62EEB99}" type="pres">
      <dgm:prSet presAssocID="{4C9A63BD-F5F4-450B-B9EC-74A44D898565}" presName="hierChild3" presStyleCnt="0"/>
      <dgm:spPr/>
    </dgm:pt>
    <dgm:pt modelId="{8225BBBF-8592-406C-B2B3-0D5BC071D951}" type="pres">
      <dgm:prSet presAssocID="{410DA3A6-687D-43EE-B931-FEC7EA5AA83F}" presName="hierRoot1" presStyleCnt="0">
        <dgm:presLayoutVars>
          <dgm:hierBranch val="init"/>
        </dgm:presLayoutVars>
      </dgm:prSet>
      <dgm:spPr/>
    </dgm:pt>
    <dgm:pt modelId="{D86DD123-D67C-4CFF-AF6E-ECEC81870EC6}" type="pres">
      <dgm:prSet presAssocID="{410DA3A6-687D-43EE-B931-FEC7EA5AA83F}" presName="rootComposite1" presStyleCnt="0"/>
      <dgm:spPr/>
    </dgm:pt>
    <dgm:pt modelId="{A1E8614D-DAEF-4F24-833A-58B4CA4D458B}" type="pres">
      <dgm:prSet presAssocID="{410DA3A6-687D-43EE-B931-FEC7EA5AA83F}" presName="rootText1" presStyleLbl="node0" presStyleIdx="2" presStyleCnt="3" custScaleX="2000000" custScaleY="740027" custLinFactX="-3000000" custLinFactY="4752091" custLinFactNeighborX="-3004456" custLinFactNeighborY="48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56D2F2-68E2-4AF1-B3D9-3B0A6813A877}" type="pres">
      <dgm:prSet presAssocID="{410DA3A6-687D-43EE-B931-FEC7EA5AA83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6D29F9E-5E1F-4B6C-A500-2BCE5536059E}" type="pres">
      <dgm:prSet presAssocID="{410DA3A6-687D-43EE-B931-FEC7EA5AA83F}" presName="hierChild2" presStyleCnt="0"/>
      <dgm:spPr/>
    </dgm:pt>
    <dgm:pt modelId="{5B9A3014-9E8D-44A3-8369-B5F9D6CF0F06}" type="pres">
      <dgm:prSet presAssocID="{410DA3A6-687D-43EE-B931-FEC7EA5AA83F}" presName="hierChild3" presStyleCnt="0"/>
      <dgm:spPr/>
    </dgm:pt>
  </dgm:ptLst>
  <dgm:cxnLst>
    <dgm:cxn modelId="{6CEDBC99-A801-4A27-8332-35AB6E3A71DB}" srcId="{3F9A3CEF-675A-46AC-A3B9-3DD312F3AB21}" destId="{5810665B-C28B-44E5-A1EE-FBA2D609B09D}" srcOrd="1" destOrd="0" parTransId="{6F8FA16E-2323-4A11-9D3E-5FA85A85D162}" sibTransId="{F55AC4E2-2144-45A2-920B-59E069738FEE}"/>
    <dgm:cxn modelId="{453057CF-34B8-4758-B193-440897BBA8F8}" type="presOf" srcId="{A9BBDA14-3930-4028-9DA7-AE93CA962422}" destId="{00E278F9-4E72-47E2-9598-59C6D21D74AE}" srcOrd="0" destOrd="0" presId="urn:microsoft.com/office/officeart/2005/8/layout/orgChart1"/>
    <dgm:cxn modelId="{DC1B6AB8-9154-4DF4-B502-68D3193BD48F}" type="presOf" srcId="{410DA3A6-687D-43EE-B931-FEC7EA5AA83F}" destId="{A1E8614D-DAEF-4F24-833A-58B4CA4D458B}" srcOrd="0" destOrd="0" presId="urn:microsoft.com/office/officeart/2005/8/layout/orgChart1"/>
    <dgm:cxn modelId="{81BE59C7-06C0-4899-B142-D783071F1E42}" srcId="{ED975B88-6FB4-4E0D-B7C7-523040BBF1C0}" destId="{22AC3FD8-3665-4268-B020-5ED0FCA163C8}" srcOrd="1" destOrd="0" parTransId="{97F5A73E-A0BB-4962-A577-865468F31D1B}" sibTransId="{9F77C9DB-BF6B-4CA3-9D49-18FE5B272622}"/>
    <dgm:cxn modelId="{FE524EAC-AEBC-403C-AF27-C799489F1168}" type="presOf" srcId="{9C0D8858-D146-43AE-9471-5F9D2AC8377D}" destId="{4191B994-E5C0-4FD7-92E6-A50EF41916A8}" srcOrd="1" destOrd="0" presId="urn:microsoft.com/office/officeart/2005/8/layout/orgChart1"/>
    <dgm:cxn modelId="{85B1F7F4-C48A-4ECB-83E2-FE8C7C321D51}" type="presOf" srcId="{EE49B3B8-E117-44AF-9280-9483F8708633}" destId="{E39BE4CC-D41F-440C-9363-30D8048D35DE}" srcOrd="0" destOrd="0" presId="urn:microsoft.com/office/officeart/2005/8/layout/orgChart1"/>
    <dgm:cxn modelId="{4700C0D2-2464-4A84-97D1-43B89F2CA5C4}" type="presOf" srcId="{97F5A73E-A0BB-4962-A577-865468F31D1B}" destId="{0ED77C6A-E2A8-4E73-89B1-C0A4029DFB98}" srcOrd="0" destOrd="0" presId="urn:microsoft.com/office/officeart/2005/8/layout/orgChart1"/>
    <dgm:cxn modelId="{8053672A-B83F-4F13-A760-5051D02E20D5}" type="presOf" srcId="{A7644C8C-67E6-48B5-A80B-03743B0AC645}" destId="{337EAA91-1AA6-426E-A475-6854D825D63F}" srcOrd="1" destOrd="0" presId="urn:microsoft.com/office/officeart/2005/8/layout/orgChart1"/>
    <dgm:cxn modelId="{4E67DACD-728B-4100-A620-CAD239EC7F6F}" type="presOf" srcId="{BD2713DC-0F85-4FB4-B1C1-6CD73E1602EB}" destId="{8ABB8A03-846E-4E1E-8200-4224EE232B5F}" srcOrd="0" destOrd="0" presId="urn:microsoft.com/office/officeart/2005/8/layout/orgChart1"/>
    <dgm:cxn modelId="{BE71204F-7D06-4171-A718-7DD71F1F6CFC}" srcId="{615A78D8-9A40-4E00-89EA-4A598FC6BA4C}" destId="{EEA81ABD-BAF2-497E-9A71-2EA573D38D3F}" srcOrd="0" destOrd="0" parTransId="{BC7E0659-4716-4749-A424-7ED8D845A2E6}" sibTransId="{E6F656AC-C391-45DC-8A9C-D56CEE75B6FB}"/>
    <dgm:cxn modelId="{4E39F0C3-53EC-4822-AEDF-344805DB9148}" type="presOf" srcId="{A224ACAE-41D9-4F13-A533-B451D5E9EDA8}" destId="{D62617C6-BC28-4122-A92C-B58A61AF69E6}" srcOrd="1" destOrd="0" presId="urn:microsoft.com/office/officeart/2005/8/layout/orgChart1"/>
    <dgm:cxn modelId="{47216D43-BB03-44AA-8E38-2F4347A008CD}" srcId="{9C0D8858-D146-43AE-9471-5F9D2AC8377D}" destId="{C397C4FC-F49C-43DB-AF55-00BDB7C50686}" srcOrd="0" destOrd="0" parTransId="{F41E2A80-CE93-45CA-9EC5-6D5208485F07}" sibTransId="{3BC14718-311F-4CC9-A5B8-72223ACC1144}"/>
    <dgm:cxn modelId="{8D35737A-6830-41ED-9FF7-E9DA85B312B0}" type="presOf" srcId="{DF88DDF8-C0D9-4581-91EA-6AAECC9D5648}" destId="{E375C6A3-DDF6-4EBF-B5F7-52E4B8DE2E87}" srcOrd="0" destOrd="0" presId="urn:microsoft.com/office/officeart/2005/8/layout/orgChart1"/>
    <dgm:cxn modelId="{2F0EB80F-F05D-4AF2-8375-7B866A60F5E8}" type="presOf" srcId="{22E00374-44FF-479F-98FA-74948CFB904D}" destId="{7DA96188-E92C-439F-8207-9D1680BC4D4E}" srcOrd="0" destOrd="0" presId="urn:microsoft.com/office/officeart/2005/8/layout/orgChart1"/>
    <dgm:cxn modelId="{1F2A9A62-1A9A-4B6E-9044-A949D8F81260}" type="presOf" srcId="{106A1632-2890-4D81-8B4B-AB4243D66479}" destId="{C706F823-3499-4FFB-80C3-389CAF9B136E}" srcOrd="1" destOrd="0" presId="urn:microsoft.com/office/officeart/2005/8/layout/orgChart1"/>
    <dgm:cxn modelId="{B06D2DF2-1F6D-4C33-844D-589C0933E91C}" type="presOf" srcId="{A7644C8C-67E6-48B5-A80B-03743B0AC645}" destId="{FD7E17A2-2A3E-4717-BE56-247C16A229C3}" srcOrd="0" destOrd="0" presId="urn:microsoft.com/office/officeart/2005/8/layout/orgChart1"/>
    <dgm:cxn modelId="{F809F7F9-7F55-4ABC-9FB9-BE9E9EB14F8F}" type="presOf" srcId="{2625192F-464E-4FBA-A7B9-4EE5FF1A07A0}" destId="{291CE769-BCF2-4750-A727-7F993945CCCD}" srcOrd="0" destOrd="0" presId="urn:microsoft.com/office/officeart/2005/8/layout/orgChart1"/>
    <dgm:cxn modelId="{5578259E-20B7-4C4E-975D-FF83CB16F93E}" type="presOf" srcId="{106A1632-2890-4D81-8B4B-AB4243D66479}" destId="{83AF585D-9BF6-4EBE-B8F1-E20ED066E1F8}" srcOrd="0" destOrd="0" presId="urn:microsoft.com/office/officeart/2005/8/layout/orgChart1"/>
    <dgm:cxn modelId="{8EC1F4A3-A7F4-4B93-AA1A-579326404D25}" type="presOf" srcId="{314E6C5B-4FC4-487A-BC8D-9F0129E000DE}" destId="{1525AB8C-6B8F-49C8-B0C2-7C3310381644}" srcOrd="1" destOrd="0" presId="urn:microsoft.com/office/officeart/2005/8/layout/orgChart1"/>
    <dgm:cxn modelId="{4026AC2C-B192-4884-BD9A-FED8FAE87B9D}" type="presOf" srcId="{05C6DF2D-3108-431A-B6F7-6EF2854390D9}" destId="{017E7F77-4121-47C8-8C61-CA0131935A33}" srcOrd="0" destOrd="0" presId="urn:microsoft.com/office/officeart/2005/8/layout/orgChart1"/>
    <dgm:cxn modelId="{5487463E-DFB4-4E54-8C68-6B4CDD3E62B4}" type="presOf" srcId="{F896074F-C734-48EF-90CF-64E714001997}" destId="{0FBF7D16-C38E-447B-8B59-184224EF2FCF}" srcOrd="0" destOrd="0" presId="urn:microsoft.com/office/officeart/2005/8/layout/orgChart1"/>
    <dgm:cxn modelId="{AC8180DA-B799-4DB2-A27C-A53456AEAB39}" type="presOf" srcId="{DF0668BF-3F11-43CA-B896-5C5356FCC212}" destId="{72457781-AD2D-421C-A92A-C499F1821A32}" srcOrd="0" destOrd="0" presId="urn:microsoft.com/office/officeart/2005/8/layout/orgChart1"/>
    <dgm:cxn modelId="{45D28BE7-3254-4BB0-ADCA-5BB1B9D52CAF}" type="presOf" srcId="{3B6F64DE-91F2-4429-9727-33A444A49E30}" destId="{F46662C4-C7C6-4F18-9A43-64EE3C55F1F2}" srcOrd="0" destOrd="0" presId="urn:microsoft.com/office/officeart/2005/8/layout/orgChart1"/>
    <dgm:cxn modelId="{CD92E96E-BE03-4E58-97CC-E27827A0F70B}" type="presOf" srcId="{6A2DABBE-9AC9-4DE0-A276-98D9ABE8BE41}" destId="{07B7BB74-D646-4AF7-B0F6-9BD323AD0E5B}" srcOrd="0" destOrd="0" presId="urn:microsoft.com/office/officeart/2005/8/layout/orgChart1"/>
    <dgm:cxn modelId="{520F218B-8D3E-4E18-BC68-E75807CCA026}" srcId="{2625192F-464E-4FBA-A7B9-4EE5FF1A07A0}" destId="{86B7CE6E-B000-4EB6-B49D-CA275BF87B2E}" srcOrd="4" destOrd="0" parTransId="{C76DA18E-8403-4F57-AAB1-3277F492F606}" sibTransId="{0560BC8C-F7C4-4604-8A73-BA3B547B7A96}"/>
    <dgm:cxn modelId="{69088440-534A-44E9-BBB4-EDC5A7CF7E43}" srcId="{75368FA9-CC28-47F7-ADB8-FA17CBD7D923}" destId="{410DA3A6-687D-43EE-B931-FEC7EA5AA83F}" srcOrd="2" destOrd="0" parTransId="{1B61BC1D-58F6-4795-8091-7382B934191C}" sibTransId="{1C4FFB39-6E4B-4F7F-A3A6-130DC6F129D5}"/>
    <dgm:cxn modelId="{E41FCF67-05EE-4057-986B-2ADCBEC79A18}" type="presOf" srcId="{0ED34BEE-224E-45C0-8107-6D8F3C9AA077}" destId="{7CD04E5D-EBBB-41EB-8300-14B8B6D6303F}" srcOrd="0" destOrd="0" presId="urn:microsoft.com/office/officeart/2005/8/layout/orgChart1"/>
    <dgm:cxn modelId="{72201B26-B273-4049-B09A-6FAF29EAEE0D}" srcId="{8D52F860-2298-4C28-9153-1D4F273D026B}" destId="{A33CD7DF-0B3F-428D-88FB-B19175FBFEFE}" srcOrd="4" destOrd="0" parTransId="{44541434-A065-4BF9-8F84-1A5333A085CB}" sibTransId="{BB469141-CAA6-45D5-B981-F27B0CAB312E}"/>
    <dgm:cxn modelId="{CA81357D-E5C7-43D6-B917-1F062D507068}" srcId="{2625192F-464E-4FBA-A7B9-4EE5FF1A07A0}" destId="{9C0D8858-D146-43AE-9471-5F9D2AC8377D}" srcOrd="2" destOrd="0" parTransId="{9CF9C3DB-3C6A-4A6A-ADA0-8FF8699AB5CF}" sibTransId="{A3E8EC42-B54D-4585-8069-8D13F3D28AA3}"/>
    <dgm:cxn modelId="{91B12961-9F72-4987-8B4E-A12DD3D23D65}" type="presOf" srcId="{D5D8EA79-5F9A-4F9F-BC2B-D082655FDB40}" destId="{A24BC0F4-121A-482C-8C22-B6814CCE19BB}" srcOrd="0" destOrd="0" presId="urn:microsoft.com/office/officeart/2005/8/layout/orgChart1"/>
    <dgm:cxn modelId="{C9BCD06C-0D32-4830-9804-FFDBBECAB802}" srcId="{2625192F-464E-4FBA-A7B9-4EE5FF1A07A0}" destId="{3F9A3CEF-675A-46AC-A3B9-3DD312F3AB21}" srcOrd="5" destOrd="0" parTransId="{1A4AFF0F-8A79-46B3-8045-06597F6642C7}" sibTransId="{F3C76D33-6FAC-4640-B0A7-AA5827A790FB}"/>
    <dgm:cxn modelId="{9EAF94F8-F62C-4817-AE46-9481CB6E91D2}" type="presOf" srcId="{A180D621-CA6B-4E65-888A-90E182D05948}" destId="{9E024997-BDBF-4E14-8772-439FA0865EC2}" srcOrd="0" destOrd="0" presId="urn:microsoft.com/office/officeart/2005/8/layout/orgChart1"/>
    <dgm:cxn modelId="{B48C2D94-E0A2-4819-9B9A-B495D91BE513}" type="presOf" srcId="{8DBE3607-B60A-4B82-B7FB-6CB68D1AB295}" destId="{C2BBAD10-AB41-4C17-BC47-1FF23DF0154A}" srcOrd="0" destOrd="0" presId="urn:microsoft.com/office/officeart/2005/8/layout/orgChart1"/>
    <dgm:cxn modelId="{8178CFC9-AE86-4C63-B091-220915804381}" type="presOf" srcId="{395561F7-82AE-4E1C-ADB8-60DA95F923AD}" destId="{DAD85170-2325-47DF-9F31-3ECABD919D7A}" srcOrd="1" destOrd="0" presId="urn:microsoft.com/office/officeart/2005/8/layout/orgChart1"/>
    <dgm:cxn modelId="{FAD5CF77-74E3-41FC-9F09-F895E723EA0A}" type="presOf" srcId="{EC6C8573-D38A-484D-BF97-3BB2C219F922}" destId="{0B4B8966-CBD8-45A3-A61A-D52A83790550}" srcOrd="0" destOrd="0" presId="urn:microsoft.com/office/officeart/2005/8/layout/orgChart1"/>
    <dgm:cxn modelId="{CDF41B4E-46F6-4868-9A1C-B6305B650ACC}" type="presOf" srcId="{D20F6BE1-B549-4150-A599-4D1A6EA74B83}" destId="{F71966AD-BCA8-4972-BD5D-93F323B2CCFB}" srcOrd="0" destOrd="0" presId="urn:microsoft.com/office/officeart/2005/8/layout/orgChart1"/>
    <dgm:cxn modelId="{07173825-6EBD-4F8F-BC11-177F82CF5C1B}" srcId="{86B7CE6E-B000-4EB6-B49D-CA275BF87B2E}" destId="{A9BBDA14-3930-4028-9DA7-AE93CA962422}" srcOrd="1" destOrd="0" parTransId="{6F9B137B-2E7B-46F1-9261-39A693E849FE}" sibTransId="{975AA78B-528C-4EF1-9954-61A8107FAD63}"/>
    <dgm:cxn modelId="{A8D2584D-E64C-449C-9049-823969D6B674}" type="presOf" srcId="{44541434-A065-4BF9-8F84-1A5333A085CB}" destId="{5E472F4C-F579-4BB0-9222-D6B9EFB4EA0E}" srcOrd="0" destOrd="0" presId="urn:microsoft.com/office/officeart/2005/8/layout/orgChart1"/>
    <dgm:cxn modelId="{2D54F638-BF13-444A-B321-DCAD8C21FABE}" type="presOf" srcId="{4BA5CFB1-06E4-4063-9382-81720110A6B3}" destId="{2DB4EAF0-C36F-4997-A6EF-48050715CB96}" srcOrd="1" destOrd="0" presId="urn:microsoft.com/office/officeart/2005/8/layout/orgChart1"/>
    <dgm:cxn modelId="{784E2757-468A-47F1-A4EB-0C70182ABF1E}" srcId="{05C6DF2D-3108-431A-B6F7-6EF2854390D9}" destId="{C516C33B-0B78-4EB6-90E2-30375830EF6F}" srcOrd="2" destOrd="0" parTransId="{D5D8EA79-5F9A-4F9F-BC2B-D082655FDB40}" sibTransId="{28428C9C-724F-4D52-B1E4-10F865B29212}"/>
    <dgm:cxn modelId="{77537B76-134B-40AE-B092-817BD6B90888}" type="presOf" srcId="{86B7CE6E-B000-4EB6-B49D-CA275BF87B2E}" destId="{3D166140-AF61-4E10-AEB3-B1A08C4BBE2A}" srcOrd="0" destOrd="0" presId="urn:microsoft.com/office/officeart/2005/8/layout/orgChart1"/>
    <dgm:cxn modelId="{186136FD-6A81-43E0-9446-C226AF856104}" srcId="{DF88DDF8-C0D9-4581-91EA-6AAECC9D5648}" destId="{57FA40C5-2321-4D32-AB1D-A2CAF2F402F5}" srcOrd="1" destOrd="0" parTransId="{252853FF-C44E-4D4C-8311-B171C2F9F7AA}" sibTransId="{C15CD721-8039-4CED-85AF-8457F57E50C6}"/>
    <dgm:cxn modelId="{754114F9-C382-4916-8D39-72FF473555D3}" type="presOf" srcId="{AB37777D-56D3-44A0-85B4-3573D37E5DDB}" destId="{EF4020CD-32B9-48BC-8800-1BBF3125633A}" srcOrd="0" destOrd="0" presId="urn:microsoft.com/office/officeart/2005/8/layout/orgChart1"/>
    <dgm:cxn modelId="{4C5A2FA6-90BF-4D75-A211-B4D7BDB997CA}" type="presOf" srcId="{5350735B-457D-4A85-A552-35305910D7B6}" destId="{1200DDE8-650D-4195-8E12-81CE5899DA42}" srcOrd="0" destOrd="0" presId="urn:microsoft.com/office/officeart/2005/8/layout/orgChart1"/>
    <dgm:cxn modelId="{E2E8BAD2-B0AB-4A6C-8D2E-35FDA2C6FF12}" type="presOf" srcId="{F9523ADE-493B-4E9B-9127-2547E9F74DF8}" destId="{99498FD8-073C-48A4-92AE-2159828544A9}" srcOrd="1" destOrd="0" presId="urn:microsoft.com/office/officeart/2005/8/layout/orgChart1"/>
    <dgm:cxn modelId="{BF20A9A4-1ADF-40B0-BC3B-3762FF5FCF4B}" type="presOf" srcId="{DF88DDF8-C0D9-4581-91EA-6AAECC9D5648}" destId="{81A28626-4324-4AC6-93B2-BC0A152628A5}" srcOrd="1" destOrd="0" presId="urn:microsoft.com/office/officeart/2005/8/layout/orgChart1"/>
    <dgm:cxn modelId="{9F450E6F-E24F-4559-B8D1-A67208E919E1}" type="presOf" srcId="{9DA1D6E7-0883-4B24-9FEE-D32BFAC10233}" destId="{37E7A387-BB23-40B2-9811-B92AE00E387D}" srcOrd="0" destOrd="0" presId="urn:microsoft.com/office/officeart/2005/8/layout/orgChart1"/>
    <dgm:cxn modelId="{85F086F4-3347-41A9-9CD4-95FEA2F0BAC7}" type="presOf" srcId="{BBDDF656-ED0B-477E-BAFD-6A56C14A2F10}" destId="{08E1D196-1A94-4A89-A49E-15F97385D466}" srcOrd="0" destOrd="0" presId="urn:microsoft.com/office/officeart/2005/8/layout/orgChart1"/>
    <dgm:cxn modelId="{87452FBF-3E10-4B12-91C2-E4E7582CF712}" type="presOf" srcId="{01BCC306-3D1F-4F17-B7A6-9290426FED2D}" destId="{A391CFD4-4369-464B-B3C7-96EFE13AE769}" srcOrd="1" destOrd="0" presId="urn:microsoft.com/office/officeart/2005/8/layout/orgChart1"/>
    <dgm:cxn modelId="{74E3FFB5-322A-45EA-8786-AEDF2226D520}" srcId="{1978E430-6F0E-4853-A95D-B3118E364DF2}" destId="{395561F7-82AE-4E1C-ADB8-60DA95F923AD}" srcOrd="0" destOrd="0" parTransId="{657A5834-33F5-418C-87DC-C6CED8224363}" sibTransId="{9DFD001B-D50A-409D-8841-ED3D32EDC9DD}"/>
    <dgm:cxn modelId="{D77092C5-67BE-4742-90E3-24BAABA755FB}" srcId="{8D52F860-2298-4C28-9153-1D4F273D026B}" destId="{51AD0B21-BEB8-4785-A072-BA924A92FA92}" srcOrd="1" destOrd="0" parTransId="{A16FDFB8-9BAA-473C-94A5-C60D19C5440B}" sibTransId="{B779F908-4A4F-493B-B873-CB9707CFBB26}"/>
    <dgm:cxn modelId="{28FB675F-F5F2-4853-95C4-61BB77C753C1}" type="presOf" srcId="{3F9A3CEF-675A-46AC-A3B9-3DD312F3AB21}" destId="{1C00E927-AE3F-40C2-919C-B4810B44E6E4}" srcOrd="0" destOrd="0" presId="urn:microsoft.com/office/officeart/2005/8/layout/orgChart1"/>
    <dgm:cxn modelId="{CBA13A3B-3CA0-4D5F-B09F-62EE559E61BD}" type="presOf" srcId="{F5A249EB-EBB9-4770-90DF-55AFE745CD3B}" destId="{F52E49AC-ABA5-4FBE-80E5-6901ACF5ED28}" srcOrd="1" destOrd="0" presId="urn:microsoft.com/office/officeart/2005/8/layout/orgChart1"/>
    <dgm:cxn modelId="{92BE11DE-655E-4EE1-AE12-BEC990920F16}" type="presOf" srcId="{F896074F-C734-48EF-90CF-64E714001997}" destId="{3A800C55-1C44-4CC9-B0E8-5356D0D5B681}" srcOrd="1" destOrd="0" presId="urn:microsoft.com/office/officeart/2005/8/layout/orgChart1"/>
    <dgm:cxn modelId="{F948BABE-9F72-49C6-95EE-F89C05F48371}" srcId="{5810665B-C28B-44E5-A1EE-FBA2D609B09D}" destId="{0ED34BEE-224E-45C0-8107-6D8F3C9AA077}" srcOrd="0" destOrd="0" parTransId="{2FD77A83-5994-49F5-AB99-25E773154384}" sibTransId="{28734F27-5C07-475C-9668-E1A7E2BF1D1A}"/>
    <dgm:cxn modelId="{C2C56568-CAC8-4BC3-870A-FC79B34EAE9A}" type="presOf" srcId="{C76DA18E-8403-4F57-AAB1-3277F492F606}" destId="{DEA3E95C-AC38-497E-AAE6-1B01F4EA7A55}" srcOrd="0" destOrd="0" presId="urn:microsoft.com/office/officeart/2005/8/layout/orgChart1"/>
    <dgm:cxn modelId="{E3717FC8-6BC8-4675-B158-3F599586331C}" type="presOf" srcId="{D7283890-E5AC-47E5-9985-54EC4B067835}" destId="{00B9724F-A75E-41D9-9459-C10A66CD9644}" srcOrd="0" destOrd="0" presId="urn:microsoft.com/office/officeart/2005/8/layout/orgChart1"/>
    <dgm:cxn modelId="{9A984DCF-9EEC-4F03-A7D3-DED0E17202FC}" type="presOf" srcId="{8D52F860-2298-4C28-9153-1D4F273D026B}" destId="{24A6BE72-09B2-4005-80F7-EF075DA1D1E0}" srcOrd="1" destOrd="0" presId="urn:microsoft.com/office/officeart/2005/8/layout/orgChart1"/>
    <dgm:cxn modelId="{B9DE7636-ADA0-4A95-9EE7-669FE089B515}" srcId="{2625192F-464E-4FBA-A7B9-4EE5FF1A07A0}" destId="{73BC3F7F-0CFA-479F-81C4-682AC5C7B659}" srcOrd="1" destOrd="0" parTransId="{9DA1D6E7-0883-4B24-9FEE-D32BFAC10233}" sibTransId="{AB34104B-99B6-4E3A-BCCE-2F0C77DC05BE}"/>
    <dgm:cxn modelId="{952D7F09-A775-4178-9D32-76D621B1B55C}" type="presOf" srcId="{9CF9C3DB-3C6A-4A6A-ADA0-8FF8699AB5CF}" destId="{90D0501A-F87A-4416-86D5-037055249E5E}" srcOrd="0" destOrd="0" presId="urn:microsoft.com/office/officeart/2005/8/layout/orgChart1"/>
    <dgm:cxn modelId="{18F2549A-4C04-428C-8799-976897542DE9}" type="presOf" srcId="{6A2DABBE-9AC9-4DE0-A276-98D9ABE8BE41}" destId="{868FE171-480B-4016-B7EE-320E0CD51558}" srcOrd="1" destOrd="0" presId="urn:microsoft.com/office/officeart/2005/8/layout/orgChart1"/>
    <dgm:cxn modelId="{14B683B5-1806-4618-82DE-0C711D0B7BE1}" srcId="{8D52F860-2298-4C28-9153-1D4F273D026B}" destId="{D20F6BE1-B549-4150-A599-4D1A6EA74B83}" srcOrd="3" destOrd="0" parTransId="{AB37777D-56D3-44A0-85B4-3573D37E5DDB}" sibTransId="{0C53F790-C95E-41FD-8639-29C2720DD263}"/>
    <dgm:cxn modelId="{04CFF045-3EAB-40F9-9B98-486E715C81B6}" type="presOf" srcId="{75368FA9-CC28-47F7-ADB8-FA17CBD7D923}" destId="{4072FFCC-3979-4771-BC16-14284E686C38}" srcOrd="0" destOrd="0" presId="urn:microsoft.com/office/officeart/2005/8/layout/orgChart1"/>
    <dgm:cxn modelId="{CBD95211-D136-4C95-B238-27A2177EEF27}" type="presOf" srcId="{252853FF-C44E-4D4C-8311-B171C2F9F7AA}" destId="{FA86AD37-FEC7-431A-A0B5-60282A18DE2A}" srcOrd="0" destOrd="0" presId="urn:microsoft.com/office/officeart/2005/8/layout/orgChart1"/>
    <dgm:cxn modelId="{91B3A809-5D41-4B89-AB9D-86270EB33909}" type="presOf" srcId="{6F9B137B-2E7B-46F1-9261-39A693E849FE}" destId="{05B4FA31-1169-4D83-99DA-0D8B7BEEB1F5}" srcOrd="0" destOrd="0" presId="urn:microsoft.com/office/officeart/2005/8/layout/orgChart1"/>
    <dgm:cxn modelId="{6068567C-623F-47F5-A86E-CF2EF7AC055E}" type="presOf" srcId="{5810665B-C28B-44E5-A1EE-FBA2D609B09D}" destId="{9B5F042C-2684-4E74-BFA6-9E7929667DDE}" srcOrd="0" destOrd="0" presId="urn:microsoft.com/office/officeart/2005/8/layout/orgChart1"/>
    <dgm:cxn modelId="{9A03AE62-B839-43F3-BF0B-41696984535C}" srcId="{5810665B-C28B-44E5-A1EE-FBA2D609B09D}" destId="{E3BEE23B-6EB0-4311-BA52-7C7615A36E6C}" srcOrd="1" destOrd="0" parTransId="{A180D621-CA6B-4E65-888A-90E182D05948}" sibTransId="{3DEFF908-3269-4710-AA20-38FAFFB184D7}"/>
    <dgm:cxn modelId="{DE4D677A-CBDF-49D0-A15F-DB01DC5290DF}" srcId="{86B7CE6E-B000-4EB6-B49D-CA275BF87B2E}" destId="{F896074F-C734-48EF-90CF-64E714001997}" srcOrd="2" destOrd="0" parTransId="{ADEB39A2-6EFD-4682-BC5B-81576743F38F}" sibTransId="{6CCB6BE1-8B57-447B-B06C-ACEFA2B4D5D5}"/>
    <dgm:cxn modelId="{9DA9E23B-8263-483C-85CA-8539D6947E80}" type="presOf" srcId="{57FA40C5-2321-4D32-AB1D-A2CAF2F402F5}" destId="{60D97AAC-A90F-4CE1-A47D-D2EEA517B16A}" srcOrd="0" destOrd="0" presId="urn:microsoft.com/office/officeart/2005/8/layout/orgChart1"/>
    <dgm:cxn modelId="{D6BF08AB-B50A-4D32-B7E0-B49D3ADA6C46}" srcId="{86B7CE6E-B000-4EB6-B49D-CA275BF87B2E}" destId="{8D52F860-2298-4C28-9153-1D4F273D026B}" srcOrd="0" destOrd="0" parTransId="{EE49B3B8-E117-44AF-9280-9483F8708633}" sibTransId="{18B042EF-3EFF-4904-BFD1-0CAEAC0576FF}"/>
    <dgm:cxn modelId="{37FACC9B-4969-4FF9-AC5D-2D132C000B57}" type="presOf" srcId="{1978E430-6F0E-4853-A95D-B3118E364DF2}" destId="{EC47D3AE-3AA7-4604-BE67-7E18ABCC542E}" srcOrd="0" destOrd="0" presId="urn:microsoft.com/office/officeart/2005/8/layout/orgChart1"/>
    <dgm:cxn modelId="{C7E00C74-6AD7-42A0-8419-B4C160DD84CA}" type="presOf" srcId="{05C6DF2D-3108-431A-B6F7-6EF2854390D9}" destId="{B4EAF920-5306-4E1A-B286-5EAE599A16A7}" srcOrd="1" destOrd="0" presId="urn:microsoft.com/office/officeart/2005/8/layout/orgChart1"/>
    <dgm:cxn modelId="{8E625FB1-4840-4F23-B6A7-6D354F8D9517}" type="presOf" srcId="{8E234206-961C-4E3D-9685-5D3109917F2F}" destId="{631D41FF-AAA5-495E-BF73-93897FC338C2}" srcOrd="0" destOrd="0" presId="urn:microsoft.com/office/officeart/2005/8/layout/orgChart1"/>
    <dgm:cxn modelId="{CEB20602-CB48-4FD3-A9D9-C516459F9B02}" srcId="{75368FA9-CC28-47F7-ADB8-FA17CBD7D923}" destId="{2625192F-464E-4FBA-A7B9-4EE5FF1A07A0}" srcOrd="0" destOrd="0" parTransId="{6BFB2AB2-A67F-4FFC-84B1-BA93C5496707}" sibTransId="{74230669-0058-4D43-9343-E056B9E2F9E7}"/>
    <dgm:cxn modelId="{0276002F-E586-47F9-8A13-679290D5BC76}" srcId="{DF88DDF8-C0D9-4581-91EA-6AAECC9D5648}" destId="{EC6C8573-D38A-484D-BF97-3BB2C219F922}" srcOrd="0" destOrd="0" parTransId="{E286C489-09CC-49EE-97D4-C7581C9F1E72}" sibTransId="{F989088A-ABC6-4BAD-8D6F-E5063988277E}"/>
    <dgm:cxn modelId="{F0601872-F4F9-48CE-BB82-948D224D2E38}" srcId="{2625192F-464E-4FBA-A7B9-4EE5FF1A07A0}" destId="{F9523ADE-493B-4E9B-9127-2547E9F74DF8}" srcOrd="9" destOrd="0" parTransId="{C5CBA855-96C9-4C2F-8335-F6624EB37335}" sibTransId="{82D91CEA-056F-426B-ADCE-17CC0B8E1E43}"/>
    <dgm:cxn modelId="{B49CAA6B-4797-4470-AE14-3F666D60787E}" type="presOf" srcId="{ADEB39A2-6EFD-4682-BC5B-81576743F38F}" destId="{47DA584A-ED6D-41FC-92E8-649E29149678}" srcOrd="0" destOrd="0" presId="urn:microsoft.com/office/officeart/2005/8/layout/orgChart1"/>
    <dgm:cxn modelId="{AD5C38F2-191F-44B8-A7CF-3FA717A6E387}" type="presOf" srcId="{D2ED364D-76E9-43F3-B451-8D54F03921FA}" destId="{8F096C7C-3737-469C-8290-70F1EC2764BF}" srcOrd="0" destOrd="0" presId="urn:microsoft.com/office/officeart/2005/8/layout/orgChart1"/>
    <dgm:cxn modelId="{CB0045C0-4FC9-40E0-900F-B92DC0E38FA0}" srcId="{ED975B88-6FB4-4E0D-B7C7-523040BBF1C0}" destId="{D2ED364D-76E9-43F3-B451-8D54F03921FA}" srcOrd="0" destOrd="0" parTransId="{A3A4B7C2-67F4-464D-A8DF-F9A905A9E25A}" sibTransId="{45DE4D26-11B5-451A-970B-FB934EFBD2BA}"/>
    <dgm:cxn modelId="{DE196E63-CDDC-4436-9F1A-4093135E760A}" srcId="{8D52F860-2298-4C28-9153-1D4F273D026B}" destId="{106A1632-2890-4D81-8B4B-AB4243D66479}" srcOrd="0" destOrd="0" parTransId="{FB60E9AD-DEA1-414A-8556-98F02C3544C8}" sibTransId="{694613A2-735B-4A7E-A0A2-FC87E39683A5}"/>
    <dgm:cxn modelId="{A597F698-229E-4C47-B187-A75FDB098476}" type="presOf" srcId="{314E6C5B-4FC4-487A-BC8D-9F0129E000DE}" destId="{3ED000C5-8BF4-4581-B693-CFFB702F4B56}" srcOrd="0" destOrd="0" presId="urn:microsoft.com/office/officeart/2005/8/layout/orgChart1"/>
    <dgm:cxn modelId="{67953BE2-EF0F-465F-AF31-54F320B5B6E7}" type="presOf" srcId="{410DA3A6-687D-43EE-B931-FEC7EA5AA83F}" destId="{C056D2F2-68E2-4AF1-B3D9-3B0A6813A877}" srcOrd="1" destOrd="0" presId="urn:microsoft.com/office/officeart/2005/8/layout/orgChart1"/>
    <dgm:cxn modelId="{51F8FE6A-3148-45DA-BECB-221C3E0B4D3A}" srcId="{75368FA9-CC28-47F7-ADB8-FA17CBD7D923}" destId="{4C9A63BD-F5F4-450B-B9EC-74A44D898565}" srcOrd="1" destOrd="0" parTransId="{02A968D3-E49F-4007-9D24-DEF6BFAD77F6}" sibTransId="{65EFA1BF-8000-43E1-B375-F78E0A859DFA}"/>
    <dgm:cxn modelId="{469A60CF-A6F0-4CA1-8C0E-2869283E525B}" type="presOf" srcId="{28CBD574-A1DD-4B27-B688-4AF16E24DD5B}" destId="{FFD4CFBD-3D36-47F5-9EB7-12B6058B798E}" srcOrd="0" destOrd="0" presId="urn:microsoft.com/office/officeart/2005/8/layout/orgChart1"/>
    <dgm:cxn modelId="{9A199739-9A95-4790-BB04-F97AB158F3D0}" type="presOf" srcId="{F41E2A80-CE93-45CA-9EC5-6D5208485F07}" destId="{B2F730E6-1941-41E0-90D4-C4CCAAB7CE5B}" srcOrd="0" destOrd="0" presId="urn:microsoft.com/office/officeart/2005/8/layout/orgChart1"/>
    <dgm:cxn modelId="{E278CF5C-033F-4A5C-A1AF-E3BAF77514D6}" srcId="{73BC3F7F-0CFA-479F-81C4-682AC5C7B659}" destId="{8DBE3607-B60A-4B82-B7FB-6CB68D1AB295}" srcOrd="0" destOrd="0" parTransId="{8E234206-961C-4E3D-9685-5D3109917F2F}" sibTransId="{85C6C612-6698-46D6-822F-BD24F4FDD27E}"/>
    <dgm:cxn modelId="{4EC9C121-DD12-4A90-B1FE-3DD453EF26B6}" type="presOf" srcId="{A224ACAE-41D9-4F13-A533-B451D5E9EDA8}" destId="{4D35A2C3-8CAD-45D2-8B04-1FE3B70D6BD0}" srcOrd="0" destOrd="0" presId="urn:microsoft.com/office/officeart/2005/8/layout/orgChart1"/>
    <dgm:cxn modelId="{A2045E29-C205-449F-8954-209FAE434342}" type="presOf" srcId="{28CBD574-A1DD-4B27-B688-4AF16E24DD5B}" destId="{5CF9E103-70BD-4279-AF44-11EAEF6EA6BB}" srcOrd="1" destOrd="0" presId="urn:microsoft.com/office/officeart/2005/8/layout/orgChart1"/>
    <dgm:cxn modelId="{35493388-723A-47B5-8C4B-D5C417630967}" type="presOf" srcId="{ED975B88-6FB4-4E0D-B7C7-523040BBF1C0}" destId="{861588E5-1EF5-4315-AE4F-BDC7A76066D7}" srcOrd="0" destOrd="0" presId="urn:microsoft.com/office/officeart/2005/8/layout/orgChart1"/>
    <dgm:cxn modelId="{C2FBA84E-7878-4EDF-97F7-BC98744188DC}" type="presOf" srcId="{F5A249EB-EBB9-4770-90DF-55AFE745CD3B}" destId="{3BDEB97A-913A-42D0-8891-D6E0285D3406}" srcOrd="0" destOrd="0" presId="urn:microsoft.com/office/officeart/2005/8/layout/orgChart1"/>
    <dgm:cxn modelId="{6433A17E-6A36-485B-A827-EE081907A346}" type="presOf" srcId="{A9BBDA14-3930-4028-9DA7-AE93CA962422}" destId="{3C877482-1405-44BC-A2ED-F01C49ED5C8D}" srcOrd="1" destOrd="0" presId="urn:microsoft.com/office/officeart/2005/8/layout/orgChart1"/>
    <dgm:cxn modelId="{06A04026-43A2-42E6-B860-4A2A305645C6}" type="presOf" srcId="{01BCC306-3D1F-4F17-B7A6-9290426FED2D}" destId="{E6413432-AED1-47BA-92B7-3DB8CC8EAE62}" srcOrd="0" destOrd="0" presId="urn:microsoft.com/office/officeart/2005/8/layout/orgChart1"/>
    <dgm:cxn modelId="{035ED782-79E3-4B36-B422-1AB144F4324B}" srcId="{2625192F-464E-4FBA-A7B9-4EE5FF1A07A0}" destId="{125D95DD-DEF7-4E75-8C2D-E9E575899675}" srcOrd="8" destOrd="0" parTransId="{D7283890-E5AC-47E5-9985-54EC4B067835}" sibTransId="{D86CD409-97EB-4565-810D-7768A56FCD00}"/>
    <dgm:cxn modelId="{E026E10B-F014-4F8E-8334-4335874DC1C6}" type="presOf" srcId="{EEA81ABD-BAF2-497E-9A71-2EA573D38D3F}" destId="{54488F1F-90B4-44B3-AD7F-D17E981A04FC}" srcOrd="1" destOrd="0" presId="urn:microsoft.com/office/officeart/2005/8/layout/orgChart1"/>
    <dgm:cxn modelId="{A281EF5F-AA4C-4107-8E98-6571322498FD}" type="presOf" srcId="{6581A202-8DDB-4FF9-B9C7-8B3DAC87D458}" destId="{64B141B2-189E-4A3D-80D2-A75DC4A4FEB7}" srcOrd="0" destOrd="0" presId="urn:microsoft.com/office/officeart/2005/8/layout/orgChart1"/>
    <dgm:cxn modelId="{03592DDD-9AEA-4B6A-91BC-D2EEE3CE305C}" type="presOf" srcId="{657A5834-33F5-418C-87DC-C6CED8224363}" destId="{E1811315-6D9A-4390-A667-ED262BFC97B0}" srcOrd="0" destOrd="0" presId="urn:microsoft.com/office/officeart/2005/8/layout/orgChart1"/>
    <dgm:cxn modelId="{EE767573-20E6-4CA5-9359-5AE745B36043}" srcId="{73BC3F7F-0CFA-479F-81C4-682AC5C7B659}" destId="{A7644C8C-67E6-48B5-A80B-03743B0AC645}" srcOrd="1" destOrd="0" parTransId="{4D621CF1-3310-498F-9043-6FA9819F43F6}" sibTransId="{DB3C751D-A105-47F3-B02F-855553F4C46E}"/>
    <dgm:cxn modelId="{29091588-E045-4907-84D5-9F76D7E6D9AE}" type="presOf" srcId="{73B21A59-592E-4C47-ACDA-51D5C6761B7A}" destId="{173648B1-57EA-448D-835D-7FC9E7DE56B5}" srcOrd="1" destOrd="0" presId="urn:microsoft.com/office/officeart/2005/8/layout/orgChart1"/>
    <dgm:cxn modelId="{42E6BEDA-C4C8-4558-96C6-00A559DBCE6A}" srcId="{8DBE3607-B60A-4B82-B7FB-6CB68D1AB295}" destId="{01BCC306-3D1F-4F17-B7A6-9290426FED2D}" srcOrd="1" destOrd="0" parTransId="{5350735B-457D-4A85-A552-35305910D7B6}" sibTransId="{D666C748-FD66-4992-A170-AD96068FFC75}"/>
    <dgm:cxn modelId="{D70FA73B-2B5A-4C1C-ABE6-4F8E8A586805}" srcId="{2625192F-464E-4FBA-A7B9-4EE5FF1A07A0}" destId="{ED975B88-6FB4-4E0D-B7C7-523040BBF1C0}" srcOrd="0" destOrd="0" parTransId="{75583970-4E0A-40E0-B400-C0684B83F389}" sibTransId="{3B1BE34B-FDF0-48F0-8CA4-BA34234A84CC}"/>
    <dgm:cxn modelId="{11BC7052-E654-4931-9D2A-0AD6F72ABA7F}" type="presOf" srcId="{4D621CF1-3310-498F-9043-6FA9819F43F6}" destId="{762BBB9E-47AA-432D-B3AD-41E24865E4AE}" srcOrd="0" destOrd="0" presId="urn:microsoft.com/office/officeart/2005/8/layout/orgChart1"/>
    <dgm:cxn modelId="{DE2642A2-CAFE-46E6-9184-AC3A75934ACF}" srcId="{F5A249EB-EBB9-4770-90DF-55AFE745CD3B}" destId="{73B21A59-592E-4C47-ACDA-51D5C6761B7A}" srcOrd="1" destOrd="0" parTransId="{22E00374-44FF-479F-98FA-74948CFB904D}" sibTransId="{2A17674E-706C-4866-8B24-A9B13C9C426F}"/>
    <dgm:cxn modelId="{420BCE72-697A-4D22-A6C7-54C06561ECF0}" srcId="{05C6DF2D-3108-431A-B6F7-6EF2854390D9}" destId="{A224ACAE-41D9-4F13-A533-B451D5E9EDA8}" srcOrd="0" destOrd="0" parTransId="{74A25003-6C00-4ECF-9B03-051036FD0302}" sibTransId="{D887A4D8-E2FD-4E06-91C8-DE2637609E3D}"/>
    <dgm:cxn modelId="{81229DBD-7D9D-44C6-933B-A558CB2EB3CF}" srcId="{2625192F-464E-4FBA-A7B9-4EE5FF1A07A0}" destId="{F5A249EB-EBB9-4770-90DF-55AFE745CD3B}" srcOrd="11" destOrd="0" parTransId="{BC49EA5C-BD62-40B5-8A56-874484349745}" sibTransId="{A68B8D23-2D4F-4351-8915-279AA0C31031}"/>
    <dgm:cxn modelId="{B3A66523-FD19-4EE1-B018-5AAA412CBB01}" type="presOf" srcId="{5810665B-C28B-44E5-A1EE-FBA2D609B09D}" destId="{EEC4B137-4388-43D9-8EEC-8631350BF973}" srcOrd="1" destOrd="0" presId="urn:microsoft.com/office/officeart/2005/8/layout/orgChart1"/>
    <dgm:cxn modelId="{DD589425-04B0-4BCD-AC09-5A39CFFF9B52}" srcId="{F5A249EB-EBB9-4770-90DF-55AFE745CD3B}" destId="{615A78D8-9A40-4E00-89EA-4A598FC6BA4C}" srcOrd="0" destOrd="0" parTransId="{C80C390F-FC8E-4E39-878A-709EDE9AF41D}" sibTransId="{43C32146-E114-41B2-BC61-93D91F92B965}"/>
    <dgm:cxn modelId="{FDC38230-220B-4BF8-AFA1-A14959FB8ECE}" type="presOf" srcId="{BC7E0659-4716-4749-A424-7ED8D845A2E6}" destId="{19D15E0E-A588-4260-9560-D9EF175F011F}" srcOrd="0" destOrd="0" presId="urn:microsoft.com/office/officeart/2005/8/layout/orgChart1"/>
    <dgm:cxn modelId="{5402F791-D9FC-4AC7-A905-2B314F6079A9}" type="presOf" srcId="{51AD0B21-BEB8-4785-A072-BA924A92FA92}" destId="{353CB775-F8F9-4A37-B69B-5D383B135F89}" srcOrd="1" destOrd="0" presId="urn:microsoft.com/office/officeart/2005/8/layout/orgChart1"/>
    <dgm:cxn modelId="{FCA2F691-7E53-449B-9C73-BDDFCC361BC9}" type="presOf" srcId="{A6A5D3B5-8C13-4082-96F0-6FC0D9E92992}" destId="{1F193D43-C79F-4554-BC39-601F5B9F57C5}" srcOrd="0" destOrd="0" presId="urn:microsoft.com/office/officeart/2005/8/layout/orgChart1"/>
    <dgm:cxn modelId="{AD061D96-C79A-43A2-85C0-148D9EADA2E8}" type="presOf" srcId="{E7182283-5D0F-446E-B81B-0544F322BC36}" destId="{3E268227-4B0A-4EF4-A93D-7E80572B888D}" srcOrd="0" destOrd="0" presId="urn:microsoft.com/office/officeart/2005/8/layout/orgChart1"/>
    <dgm:cxn modelId="{739EABE4-AF97-4725-B5BE-F738AF4ECCB1}" type="presOf" srcId="{A33CD7DF-0B3F-428D-88FB-B19175FBFEFE}" destId="{15A01253-7720-4330-95BD-690A5F5FA2AC}" srcOrd="0" destOrd="0" presId="urn:microsoft.com/office/officeart/2005/8/layout/orgChart1"/>
    <dgm:cxn modelId="{CFF45DBB-5017-4A4B-8550-B033CC923D8A}" type="presOf" srcId="{C397C4FC-F49C-43DB-AF55-00BDB7C50686}" destId="{7085E52C-8622-405B-B97A-22A095BD8F7A}" srcOrd="1" destOrd="0" presId="urn:microsoft.com/office/officeart/2005/8/layout/orgChart1"/>
    <dgm:cxn modelId="{B531069A-B673-47D3-9E95-31F156F65A5D}" type="presOf" srcId="{22AC3FD8-3665-4268-B020-5ED0FCA163C8}" destId="{68E0CF04-E96E-4D0E-8CE6-41F36BBE9D64}" srcOrd="1" destOrd="0" presId="urn:microsoft.com/office/officeart/2005/8/layout/orgChart1"/>
    <dgm:cxn modelId="{E2FD2164-2FA1-4F9E-A25A-913A2C86AF73}" srcId="{9C0D8858-D146-43AE-9471-5F9D2AC8377D}" destId="{6A2DABBE-9AC9-4DE0-A276-98D9ABE8BE41}" srcOrd="1" destOrd="0" parTransId="{BD2713DC-0F85-4FB4-B1C1-6CD73E1602EB}" sibTransId="{0C185E27-A842-406A-A839-3E169098C2A5}"/>
    <dgm:cxn modelId="{7C200FAA-CC77-40FF-B067-4A8C97736648}" srcId="{8DBE3607-B60A-4B82-B7FB-6CB68D1AB295}" destId="{4BA5CFB1-06E4-4063-9382-81720110A6B3}" srcOrd="2" destOrd="0" parTransId="{A6A5D3B5-8C13-4082-96F0-6FC0D9E92992}" sibTransId="{811CB09A-09A8-475B-BB13-F30FA3DD0E1A}"/>
    <dgm:cxn modelId="{6BC9D3FC-CFBA-4CEC-A5D3-40FE7751AA5C}" type="presOf" srcId="{4C9A63BD-F5F4-450B-B9EC-74A44D898565}" destId="{E359FB13-D395-404F-B495-331D14F82232}" srcOrd="1" destOrd="0" presId="urn:microsoft.com/office/officeart/2005/8/layout/orgChart1"/>
    <dgm:cxn modelId="{47CA6FA1-F7D6-462A-BB0A-D47BF132BA09}" srcId="{2625192F-464E-4FBA-A7B9-4EE5FF1A07A0}" destId="{DF88DDF8-C0D9-4581-91EA-6AAECC9D5648}" srcOrd="3" destOrd="0" parTransId="{7D2F3F7E-DC02-4F7D-B1C9-69926C1972FD}" sibTransId="{7BB5B48C-6AEB-4082-B2A7-84D35326B477}"/>
    <dgm:cxn modelId="{1B1DBCD9-28AC-47B6-A7CA-5C16CED55E26}" type="presOf" srcId="{125D95DD-DEF7-4E75-8C2D-E9E575899675}" destId="{F1626CDC-EF00-4236-B726-804F69918309}" srcOrd="1" destOrd="0" presId="urn:microsoft.com/office/officeart/2005/8/layout/orgChart1"/>
    <dgm:cxn modelId="{916EEB48-CB47-46F5-9B5F-8776E8C5BD9F}" type="presOf" srcId="{0ED34BEE-224E-45C0-8107-6D8F3C9AA077}" destId="{BFC281F3-4D88-41E3-A818-1FEB9D1345F0}" srcOrd="1" destOrd="0" presId="urn:microsoft.com/office/officeart/2005/8/layout/orgChart1"/>
    <dgm:cxn modelId="{AF05C2D6-A636-4180-8E8B-17CC37F96873}" type="presOf" srcId="{A33CD7DF-0B3F-428D-88FB-B19175FBFEFE}" destId="{8CF95F7D-EA2E-4AEE-9EB6-04B25681357C}" srcOrd="1" destOrd="0" presId="urn:microsoft.com/office/officeart/2005/8/layout/orgChart1"/>
    <dgm:cxn modelId="{71386CD7-34D3-4E98-80B6-BCAA9AE837BD}" type="presOf" srcId="{BBDDF656-ED0B-477E-BAFD-6A56C14A2F10}" destId="{FCC67D82-F430-4F16-9968-4710F67F27DF}" srcOrd="1" destOrd="0" presId="urn:microsoft.com/office/officeart/2005/8/layout/orgChart1"/>
    <dgm:cxn modelId="{7342BA42-0640-4015-8F34-9F4C6D7601BA}" type="presOf" srcId="{A16FDFB8-9BAA-473C-94A5-C60D19C5440B}" destId="{EE3924D8-BE72-4162-8216-676AB4562376}" srcOrd="0" destOrd="0" presId="urn:microsoft.com/office/officeart/2005/8/layout/orgChart1"/>
    <dgm:cxn modelId="{2F632A00-C209-45B0-A81A-47084FED43C6}" type="presOf" srcId="{1A4AFF0F-8A79-46B3-8045-06597F6642C7}" destId="{91E60B95-B76F-4A1C-A42E-0A1DD5B1FC5F}" srcOrd="0" destOrd="0" presId="urn:microsoft.com/office/officeart/2005/8/layout/orgChart1"/>
    <dgm:cxn modelId="{B6C74BD8-4A7C-4159-9094-89BE034BED8F}" type="presOf" srcId="{C5CBA855-96C9-4C2F-8335-F6624EB37335}" destId="{6B7EC82F-50F0-4412-A9D4-3B9492FFB3CA}" srcOrd="0" destOrd="0" presId="urn:microsoft.com/office/officeart/2005/8/layout/orgChart1"/>
    <dgm:cxn modelId="{60E6D2BD-AB10-4B56-9F81-72A4CA6DCF8A}" srcId="{8DBE3607-B60A-4B82-B7FB-6CB68D1AB295}" destId="{BBDDF656-ED0B-477E-BAFD-6A56C14A2F10}" srcOrd="0" destOrd="0" parTransId="{E7182283-5D0F-446E-B81B-0544F322BC36}" sibTransId="{BE9818C8-756D-4C25-93A3-0EC270ACB210}"/>
    <dgm:cxn modelId="{9859917F-9C3C-42CC-9B94-39A45D040F6A}" type="presOf" srcId="{C516C33B-0B78-4EB6-90E2-30375830EF6F}" destId="{42B0F093-6CF1-4533-BBFD-7121C37BFB26}" srcOrd="1" destOrd="0" presId="urn:microsoft.com/office/officeart/2005/8/layout/orgChart1"/>
    <dgm:cxn modelId="{A01B92F6-EBEB-4277-8D73-8647BD4900F8}" type="presOf" srcId="{ED975B88-6FB4-4E0D-B7C7-523040BBF1C0}" destId="{DBA6747E-583E-4F2D-8729-CB61631C0400}" srcOrd="1" destOrd="0" presId="urn:microsoft.com/office/officeart/2005/8/layout/orgChart1"/>
    <dgm:cxn modelId="{EA2B1115-2994-43B2-AA25-D5D276F1DD5E}" srcId="{2625192F-464E-4FBA-A7B9-4EE5FF1A07A0}" destId="{05C6DF2D-3108-431A-B6F7-6EF2854390D9}" srcOrd="6" destOrd="0" parTransId="{4ABC2C47-7C2C-40D5-8C62-0BC4D2585B71}" sibTransId="{B5FA18D4-20D4-40C2-AABA-0CD081BECE6F}"/>
    <dgm:cxn modelId="{30458ED6-B1EB-414E-A832-0B017593B4D9}" type="presOf" srcId="{86B7CE6E-B000-4EB6-B49D-CA275BF87B2E}" destId="{79794481-8659-445E-A46E-46CCDF4E12E3}" srcOrd="1" destOrd="0" presId="urn:microsoft.com/office/officeart/2005/8/layout/orgChart1"/>
    <dgm:cxn modelId="{B54B4D62-1B3E-414A-919C-A9ECBAED91BD}" type="presOf" srcId="{D20F6BE1-B549-4150-A599-4D1A6EA74B83}" destId="{00EDECAE-8F6C-46C7-8381-DC136A8EF49A}" srcOrd="1" destOrd="0" presId="urn:microsoft.com/office/officeart/2005/8/layout/orgChart1"/>
    <dgm:cxn modelId="{66EB54D1-E3A1-47D4-B924-4AE84A36395E}" type="presOf" srcId="{22AC3FD8-3665-4268-B020-5ED0FCA163C8}" destId="{552C5335-24D7-4838-A358-60B9AC927ED1}" srcOrd="0" destOrd="0" presId="urn:microsoft.com/office/officeart/2005/8/layout/orgChart1"/>
    <dgm:cxn modelId="{EDD31E4E-8598-42E7-B227-C434C8EF9AF1}" type="presOf" srcId="{6F8FA16E-2323-4A11-9D3E-5FA85A85D162}" destId="{27785810-2574-4C10-ADB6-1BA8E9E318A1}" srcOrd="0" destOrd="0" presId="urn:microsoft.com/office/officeart/2005/8/layout/orgChart1"/>
    <dgm:cxn modelId="{726F5DF1-8505-4A16-BF96-6418EC5794A4}" type="presOf" srcId="{4C9A63BD-F5F4-450B-B9EC-74A44D898565}" destId="{55650843-4E75-4F3D-B9C2-5684D23B07AE}" srcOrd="0" destOrd="0" presId="urn:microsoft.com/office/officeart/2005/8/layout/orgChart1"/>
    <dgm:cxn modelId="{02293F7F-C798-4094-BFA9-515676C91F7B}" type="presOf" srcId="{860142EA-8998-411A-B54A-6714ED7B4C15}" destId="{5E5513AC-8ACC-49A1-81BC-F5C248CB5BDE}" srcOrd="1" destOrd="0" presId="urn:microsoft.com/office/officeart/2005/8/layout/orgChart1"/>
    <dgm:cxn modelId="{F3392158-DA91-4229-991B-0AA1AF40EF16}" type="presOf" srcId="{3D6C2195-6D62-4B37-AD0D-7343FD12BF33}" destId="{46048D66-E141-48BA-A16B-37DC3083FDBE}" srcOrd="1" destOrd="0" presId="urn:microsoft.com/office/officeart/2005/8/layout/orgChart1"/>
    <dgm:cxn modelId="{7241C43D-260C-4B92-83AC-84B94DDA78EA}" type="presOf" srcId="{E3BEE23B-6EB0-4311-BA52-7C7615A36E6C}" destId="{A648F5D5-5F82-4679-A85D-8DFD40D8CB9F}" srcOrd="0" destOrd="0" presId="urn:microsoft.com/office/officeart/2005/8/layout/orgChart1"/>
    <dgm:cxn modelId="{D3D32862-94D5-4444-B05C-CE271457C256}" type="presOf" srcId="{1978E430-6F0E-4853-A95D-B3118E364DF2}" destId="{28A86554-D362-4C31-BB17-8985774EBDEB}" srcOrd="1" destOrd="0" presId="urn:microsoft.com/office/officeart/2005/8/layout/orgChart1"/>
    <dgm:cxn modelId="{DFF3CA7E-B4A1-4A20-B883-253411392190}" type="presOf" srcId="{4BA5CFB1-06E4-4063-9382-81720110A6B3}" destId="{502273ED-C0D4-4F4D-A311-07649B1C4E67}" srcOrd="0" destOrd="0" presId="urn:microsoft.com/office/officeart/2005/8/layout/orgChart1"/>
    <dgm:cxn modelId="{237BE9A0-ACF4-4DB6-BFCD-E1B872B0640E}" type="presOf" srcId="{615A78D8-9A40-4E00-89EA-4A598FC6BA4C}" destId="{712CCF75-AEED-44B9-9D1F-7988F489F657}" srcOrd="1" destOrd="0" presId="urn:microsoft.com/office/officeart/2005/8/layout/orgChart1"/>
    <dgm:cxn modelId="{FB6972A2-F5D5-4588-8920-1F571506424C}" type="presOf" srcId="{3D6C2195-6D62-4B37-AD0D-7343FD12BF33}" destId="{9E3BCD2A-0053-429D-9BE3-F2F5939532B7}" srcOrd="0" destOrd="0" presId="urn:microsoft.com/office/officeart/2005/8/layout/orgChart1"/>
    <dgm:cxn modelId="{51467B5A-B66E-4EA3-B9AE-017FA07DF3B2}" type="presOf" srcId="{BC49EA5C-BD62-40B5-8A56-874484349745}" destId="{5BD38173-0667-4019-AAD8-8D6213FD55F0}" srcOrd="0" destOrd="0" presId="urn:microsoft.com/office/officeart/2005/8/layout/orgChart1"/>
    <dgm:cxn modelId="{0A094706-CE6B-4D79-A930-DA3B75CC99FE}" type="presOf" srcId="{395561F7-82AE-4E1C-ADB8-60DA95F923AD}" destId="{738FC408-1657-40A7-AD9F-AA1F5B0ABD93}" srcOrd="0" destOrd="0" presId="urn:microsoft.com/office/officeart/2005/8/layout/orgChart1"/>
    <dgm:cxn modelId="{E37951F8-9DCB-42B0-9A9B-41B9E17BD2E0}" type="presOf" srcId="{73BC3F7F-0CFA-479F-81C4-682AC5C7B659}" destId="{0D9CF3B9-4807-475F-9FBA-F5C0260AC6F0}" srcOrd="0" destOrd="0" presId="urn:microsoft.com/office/officeart/2005/8/layout/orgChart1"/>
    <dgm:cxn modelId="{84A9FF03-86BD-4DA1-AC10-0A033947BB6B}" type="presOf" srcId="{615A78D8-9A40-4E00-89EA-4A598FC6BA4C}" destId="{247B446D-9AE3-4D1C-BBB9-EA6BF66E8726}" srcOrd="0" destOrd="0" presId="urn:microsoft.com/office/officeart/2005/8/layout/orgChart1"/>
    <dgm:cxn modelId="{DBE05791-DF76-4B60-A845-FBB18E55D46A}" type="presOf" srcId="{51AD0B21-BEB8-4785-A072-BA924A92FA92}" destId="{D77C3A76-BCD0-4B8C-96A8-F16279CE792C}" srcOrd="0" destOrd="0" presId="urn:microsoft.com/office/officeart/2005/8/layout/orgChart1"/>
    <dgm:cxn modelId="{506AFF77-1B56-4DFD-ABF0-8165BE1413AC}" type="presOf" srcId="{4ABC2C47-7C2C-40D5-8C62-0BC4D2585B71}" destId="{B8EDECEC-0437-4925-AE13-5A2D7295E734}" srcOrd="0" destOrd="0" presId="urn:microsoft.com/office/officeart/2005/8/layout/orgChart1"/>
    <dgm:cxn modelId="{2BFD7E08-60DF-4823-88DB-0E62A9114D6C}" type="presOf" srcId="{9C0D8858-D146-43AE-9471-5F9D2AC8377D}" destId="{7786F6F0-B3F8-4607-AC20-60A2BDFDE282}" srcOrd="0" destOrd="0" presId="urn:microsoft.com/office/officeart/2005/8/layout/orgChart1"/>
    <dgm:cxn modelId="{8AE019A4-819F-4F4B-B1D1-BEC9EFDD5AE6}" type="presOf" srcId="{EC6C8573-D38A-484D-BF97-3BB2C219F922}" destId="{258979F0-1DA5-4CC9-A65A-A189AEE7C62F}" srcOrd="1" destOrd="0" presId="urn:microsoft.com/office/officeart/2005/8/layout/orgChart1"/>
    <dgm:cxn modelId="{CA342FD8-17B9-4E49-A3B4-F76C1D6312AA}" type="presOf" srcId="{2625192F-464E-4FBA-A7B9-4EE5FF1A07A0}" destId="{F6DED749-74A1-43A8-ADEC-2E0324CC55E6}" srcOrd="1" destOrd="0" presId="urn:microsoft.com/office/officeart/2005/8/layout/orgChart1"/>
    <dgm:cxn modelId="{554F4C86-DAFE-45B5-92B4-F011D8687D10}" type="presOf" srcId="{74A25003-6C00-4ECF-9B03-051036FD0302}" destId="{6D16863B-EC40-4178-81F3-AD42CB112C61}" srcOrd="0" destOrd="0" presId="urn:microsoft.com/office/officeart/2005/8/layout/orgChart1"/>
    <dgm:cxn modelId="{A7D26750-6556-46EF-BC5A-1D1A1807A8B0}" type="presOf" srcId="{860142EA-8998-411A-B54A-6714ED7B4C15}" destId="{3D07811D-02F1-4D01-BDF1-9E45750A97AD}" srcOrd="0" destOrd="0" presId="urn:microsoft.com/office/officeart/2005/8/layout/orgChart1"/>
    <dgm:cxn modelId="{CBD100D6-1D2E-4B04-B328-8A9B45E3ABE5}" type="presOf" srcId="{125D95DD-DEF7-4E75-8C2D-E9E575899675}" destId="{95A59FD3-5DD5-4D3A-8703-BF89DD93B041}" srcOrd="0" destOrd="0" presId="urn:microsoft.com/office/officeart/2005/8/layout/orgChart1"/>
    <dgm:cxn modelId="{12E8CA86-21E1-4AF5-9F72-CCA0296FB87D}" srcId="{3F9A3CEF-675A-46AC-A3B9-3DD312F3AB21}" destId="{860142EA-8998-411A-B54A-6714ED7B4C15}" srcOrd="0" destOrd="0" parTransId="{25F05B6C-8653-48C9-B3CC-684D5B788AE2}" sibTransId="{B1206B77-991B-4BDF-AD7F-1837FBFACFF0}"/>
    <dgm:cxn modelId="{A20AECD9-9339-4655-BA27-3F6A8E68D871}" type="presOf" srcId="{E3BEE23B-6EB0-4311-BA52-7C7615A36E6C}" destId="{89383051-BDE7-42C1-B6BF-D73BE8D9B1A1}" srcOrd="1" destOrd="0" presId="urn:microsoft.com/office/officeart/2005/8/layout/orgChart1"/>
    <dgm:cxn modelId="{104A848F-CB43-41E7-8823-DB5B6829EC15}" type="presOf" srcId="{EEA81ABD-BAF2-497E-9A71-2EA573D38D3F}" destId="{3DC1806A-3D56-4BC8-BBC8-53621BBF47A5}" srcOrd="0" destOrd="0" presId="urn:microsoft.com/office/officeart/2005/8/layout/orgChart1"/>
    <dgm:cxn modelId="{C9298F09-D1CA-4681-93CE-A18AA771E5DA}" type="presOf" srcId="{73B21A59-592E-4C47-ACDA-51D5C6761B7A}" destId="{F6B0A05E-4E79-4416-8142-890DC52CF0AC}" srcOrd="0" destOrd="0" presId="urn:microsoft.com/office/officeart/2005/8/layout/orgChart1"/>
    <dgm:cxn modelId="{556C2680-807E-4987-A84F-3D6474F3FA8B}" type="presOf" srcId="{2FD77A83-5994-49F5-AB99-25E773154384}" destId="{5794B946-D571-492F-85EC-A2E270E87C8D}" srcOrd="0" destOrd="0" presId="urn:microsoft.com/office/officeart/2005/8/layout/orgChart1"/>
    <dgm:cxn modelId="{E824EF37-CBB8-4CE0-92D7-A3DBC4BE9412}" srcId="{05C6DF2D-3108-431A-B6F7-6EF2854390D9}" destId="{6581A202-8DDB-4FF9-B9C7-8B3DAC87D458}" srcOrd="1" destOrd="0" parTransId="{73F0ABDE-D781-4E9C-8CEF-C1FA91EB9E8C}" sibTransId="{F8B6B0DB-D2E8-4DAD-BF34-276D5E2FFA75}"/>
    <dgm:cxn modelId="{1DABD10B-16E5-4DE7-9945-502555524050}" type="presOf" srcId="{75583970-4E0A-40E0-B400-C0684B83F389}" destId="{EDCFEF9B-18A6-44F6-B548-A5AE0D7C9C88}" srcOrd="0" destOrd="0" presId="urn:microsoft.com/office/officeart/2005/8/layout/orgChart1"/>
    <dgm:cxn modelId="{D0B9B00D-5A50-43BC-A4E7-C04B9C44134A}" type="presOf" srcId="{E286C489-09CC-49EE-97D4-C7581C9F1E72}" destId="{93BB0EC9-8544-463C-89C8-403BD98EE55C}" srcOrd="0" destOrd="0" presId="urn:microsoft.com/office/officeart/2005/8/layout/orgChart1"/>
    <dgm:cxn modelId="{7FA41F83-0FB4-4152-8DBC-AB53F8EEDF56}" type="presOf" srcId="{3F9A3CEF-675A-46AC-A3B9-3DD312F3AB21}" destId="{EF3DB3C5-F594-4563-A4C1-39EC51999984}" srcOrd="1" destOrd="0" presId="urn:microsoft.com/office/officeart/2005/8/layout/orgChart1"/>
    <dgm:cxn modelId="{9ED72334-D261-416C-9F37-D5305E0E5F73}" type="presOf" srcId="{7D2F3F7E-DC02-4F7D-B1C9-69926C1972FD}" destId="{DB8FBD06-918B-4202-94C9-30ACB3D1BC53}" srcOrd="0" destOrd="0" presId="urn:microsoft.com/office/officeart/2005/8/layout/orgChart1"/>
    <dgm:cxn modelId="{A872958D-64E7-4C32-B914-1B5631A49313}" type="presOf" srcId="{FB60E9AD-DEA1-414A-8556-98F02C3544C8}" destId="{DBB3E32B-F341-4A21-B082-EB6CFCAFFB5E}" srcOrd="0" destOrd="0" presId="urn:microsoft.com/office/officeart/2005/8/layout/orgChart1"/>
    <dgm:cxn modelId="{02CB75CD-F8BA-4907-8FD7-EB611863A9EA}" type="presOf" srcId="{73BC3F7F-0CFA-479F-81C4-682AC5C7B659}" destId="{9DA5885F-E1FA-4664-B0CB-E1C578D7D8AC}" srcOrd="1" destOrd="0" presId="urn:microsoft.com/office/officeart/2005/8/layout/orgChart1"/>
    <dgm:cxn modelId="{7D5BD79B-5AC4-4A64-8116-5632479211DA}" type="presOf" srcId="{8D52F860-2298-4C28-9153-1D4F273D026B}" destId="{8189F030-D92B-4967-A418-49D4AA374B93}" srcOrd="0" destOrd="0" presId="urn:microsoft.com/office/officeart/2005/8/layout/orgChart1"/>
    <dgm:cxn modelId="{4652DE65-F74B-4D5D-89F5-88B658743111}" srcId="{2625192F-464E-4FBA-A7B9-4EE5FF1A07A0}" destId="{3D6C2195-6D62-4B37-AD0D-7343FD12BF33}" srcOrd="7" destOrd="0" parTransId="{3B6F64DE-91F2-4429-9727-33A444A49E30}" sibTransId="{C3D9605E-0A98-4F8B-B4E4-B87771862D57}"/>
    <dgm:cxn modelId="{62C0E2B7-556E-421E-B879-D18A3A688DE6}" srcId="{2625192F-464E-4FBA-A7B9-4EE5FF1A07A0}" destId="{1978E430-6F0E-4853-A95D-B3118E364DF2}" srcOrd="10" destOrd="0" parTransId="{DF0668BF-3F11-43CA-B896-5C5356FCC212}" sibTransId="{2F5226A5-D1C2-443C-9220-501CBF7AD03E}"/>
    <dgm:cxn modelId="{E0C39004-6C87-4B38-9EE0-CB9CBFE6EC75}" type="presOf" srcId="{C80C390F-FC8E-4E39-878A-709EDE9AF41D}" destId="{75A3C2E4-BC7B-43C7-9840-10E1D4613104}" srcOrd="0" destOrd="0" presId="urn:microsoft.com/office/officeart/2005/8/layout/orgChart1"/>
    <dgm:cxn modelId="{89C01E00-A322-4E22-850D-AA460ED96A48}" srcId="{615A78D8-9A40-4E00-89EA-4A598FC6BA4C}" destId="{314E6C5B-4FC4-487A-BC8D-9F0129E000DE}" srcOrd="1" destOrd="0" parTransId="{B5FC40ED-EBCA-4F5D-8F1C-7A8D01C31561}" sibTransId="{7E80FFD9-A0BC-46B3-8B79-355309EEF0F8}"/>
    <dgm:cxn modelId="{35DC2921-A333-4BCD-AF02-B4EDC1223488}" type="presOf" srcId="{8DBE3607-B60A-4B82-B7FB-6CB68D1AB295}" destId="{D159F081-8C28-40EB-8AF7-A93F839F3B53}" srcOrd="1" destOrd="0" presId="urn:microsoft.com/office/officeart/2005/8/layout/orgChart1"/>
    <dgm:cxn modelId="{F73338C5-538B-426A-A780-0583248C96E2}" srcId="{8D52F860-2298-4C28-9153-1D4F273D026B}" destId="{28CBD574-A1DD-4B27-B688-4AF16E24DD5B}" srcOrd="2" destOrd="0" parTransId="{FE66D01A-AB17-4769-850E-C56A93DFCF2B}" sibTransId="{6AA2AA69-2233-4532-9ABB-D5C0D78C69A3}"/>
    <dgm:cxn modelId="{460D5CA1-20D9-4694-90E5-BD3F57E2809C}" type="presOf" srcId="{FE66D01A-AB17-4769-850E-C56A93DFCF2B}" destId="{F24913D9-FDCA-4731-A843-2FA04D5F95BC}" srcOrd="0" destOrd="0" presId="urn:microsoft.com/office/officeart/2005/8/layout/orgChart1"/>
    <dgm:cxn modelId="{E2271D34-DFAE-4DF1-8C15-BB91725C5036}" type="presOf" srcId="{C516C33B-0B78-4EB6-90E2-30375830EF6F}" destId="{DE68C028-39A5-43A6-B037-CAD05BF0AFC5}" srcOrd="0" destOrd="0" presId="urn:microsoft.com/office/officeart/2005/8/layout/orgChart1"/>
    <dgm:cxn modelId="{2232CFD4-3C84-4E13-AC83-8C5831FB287E}" type="presOf" srcId="{D2ED364D-76E9-43F3-B451-8D54F03921FA}" destId="{CC7E97F7-11A4-42EA-974A-7DB548C84694}" srcOrd="1" destOrd="0" presId="urn:microsoft.com/office/officeart/2005/8/layout/orgChart1"/>
    <dgm:cxn modelId="{F5B40434-3505-4306-AC13-6971BA4EEA76}" type="presOf" srcId="{25F05B6C-8653-48C9-B3CC-684D5B788AE2}" destId="{43FCB0F1-4F3A-4A5D-804E-D8A8DDE1AF93}" srcOrd="0" destOrd="0" presId="urn:microsoft.com/office/officeart/2005/8/layout/orgChart1"/>
    <dgm:cxn modelId="{F078EC34-3F56-4E65-A109-8B0CB90233C3}" type="presOf" srcId="{6581A202-8DDB-4FF9-B9C7-8B3DAC87D458}" destId="{C681D538-D0B5-4B21-9E15-FADB8B7605A2}" srcOrd="1" destOrd="0" presId="urn:microsoft.com/office/officeart/2005/8/layout/orgChart1"/>
    <dgm:cxn modelId="{ADC4045A-D862-4B19-BDEC-F70B4F217305}" type="presOf" srcId="{B5FC40ED-EBCA-4F5D-8F1C-7A8D01C31561}" destId="{5B88D842-5131-4C6C-B556-D36D07FC2A84}" srcOrd="0" destOrd="0" presId="urn:microsoft.com/office/officeart/2005/8/layout/orgChart1"/>
    <dgm:cxn modelId="{A477BA47-1251-4EDC-9CFA-7296AFFF4CF3}" type="presOf" srcId="{73F0ABDE-D781-4E9C-8CEF-C1FA91EB9E8C}" destId="{7D123D05-00C5-4DF4-925B-959157E56036}" srcOrd="0" destOrd="0" presId="urn:microsoft.com/office/officeart/2005/8/layout/orgChart1"/>
    <dgm:cxn modelId="{D7B3B789-2B52-4E5E-9A89-B40F92B6BE49}" type="presOf" srcId="{C397C4FC-F49C-43DB-AF55-00BDB7C50686}" destId="{A53A46C9-87C2-4D8A-8DF1-1D7D0481242B}" srcOrd="0" destOrd="0" presId="urn:microsoft.com/office/officeart/2005/8/layout/orgChart1"/>
    <dgm:cxn modelId="{595553B1-8131-4B61-B7D4-350F57333875}" type="presOf" srcId="{57FA40C5-2321-4D32-AB1D-A2CAF2F402F5}" destId="{A65FB955-4D40-481D-A00E-ADE541727A90}" srcOrd="1" destOrd="0" presId="urn:microsoft.com/office/officeart/2005/8/layout/orgChart1"/>
    <dgm:cxn modelId="{DA2F9DD5-3B3C-44A4-B985-A9B87A94A802}" type="presOf" srcId="{F9523ADE-493B-4E9B-9127-2547E9F74DF8}" destId="{9356756A-F35D-4FEF-85B4-5CCACAC92E98}" srcOrd="0" destOrd="0" presId="urn:microsoft.com/office/officeart/2005/8/layout/orgChart1"/>
    <dgm:cxn modelId="{111C9379-80F4-4CA2-84F2-4EFBBE7FABC7}" type="presOf" srcId="{A3A4B7C2-67F4-464D-A8DF-F9A905A9E25A}" destId="{A65794CC-7FC3-41C3-A935-E2B4F92A2CB2}" srcOrd="0" destOrd="0" presId="urn:microsoft.com/office/officeart/2005/8/layout/orgChart1"/>
    <dgm:cxn modelId="{A5B81E1A-7359-4155-811B-C11DAE5D5CA5}" type="presParOf" srcId="{4072FFCC-3979-4771-BC16-14284E686C38}" destId="{35A916A0-FFF3-4C2F-85F1-020318E63C2C}" srcOrd="0" destOrd="0" presId="urn:microsoft.com/office/officeart/2005/8/layout/orgChart1"/>
    <dgm:cxn modelId="{44E88D0B-0704-49AD-AC19-DFF2F00F9C18}" type="presParOf" srcId="{35A916A0-FFF3-4C2F-85F1-020318E63C2C}" destId="{EB0B9652-58DC-42BE-A6DD-3D07E0D55972}" srcOrd="0" destOrd="0" presId="urn:microsoft.com/office/officeart/2005/8/layout/orgChart1"/>
    <dgm:cxn modelId="{34AC4C9B-4158-414F-8688-E842E393D67E}" type="presParOf" srcId="{EB0B9652-58DC-42BE-A6DD-3D07E0D55972}" destId="{291CE769-BCF2-4750-A727-7F993945CCCD}" srcOrd="0" destOrd="0" presId="urn:microsoft.com/office/officeart/2005/8/layout/orgChart1"/>
    <dgm:cxn modelId="{4033E883-EBE4-4AAB-97E3-BC54CB629E1B}" type="presParOf" srcId="{EB0B9652-58DC-42BE-A6DD-3D07E0D55972}" destId="{F6DED749-74A1-43A8-ADEC-2E0324CC55E6}" srcOrd="1" destOrd="0" presId="urn:microsoft.com/office/officeart/2005/8/layout/orgChart1"/>
    <dgm:cxn modelId="{A8FAA01B-C72B-4FA8-A3BE-2C79E35C2E1E}" type="presParOf" srcId="{35A916A0-FFF3-4C2F-85F1-020318E63C2C}" destId="{BB266FD2-881F-44C7-80E0-6678EB2E3FC5}" srcOrd="1" destOrd="0" presId="urn:microsoft.com/office/officeart/2005/8/layout/orgChart1"/>
    <dgm:cxn modelId="{79237237-9179-43BD-92C9-F0FE41427ABC}" type="presParOf" srcId="{BB266FD2-881F-44C7-80E0-6678EB2E3FC5}" destId="{EDCFEF9B-18A6-44F6-B548-A5AE0D7C9C88}" srcOrd="0" destOrd="0" presId="urn:microsoft.com/office/officeart/2005/8/layout/orgChart1"/>
    <dgm:cxn modelId="{53C03EA9-C5B5-4978-96E7-F770F1449773}" type="presParOf" srcId="{BB266FD2-881F-44C7-80E0-6678EB2E3FC5}" destId="{62E0A5A4-1EA7-4239-8D4F-F83B8F66CAD9}" srcOrd="1" destOrd="0" presId="urn:microsoft.com/office/officeart/2005/8/layout/orgChart1"/>
    <dgm:cxn modelId="{C13E5C98-D38D-47FF-AF39-90820E3C7F88}" type="presParOf" srcId="{62E0A5A4-1EA7-4239-8D4F-F83B8F66CAD9}" destId="{D027969F-4177-4D85-9B3D-E49545ABDE61}" srcOrd="0" destOrd="0" presId="urn:microsoft.com/office/officeart/2005/8/layout/orgChart1"/>
    <dgm:cxn modelId="{C26FEC7E-2AD5-4447-B458-C8A44969BC88}" type="presParOf" srcId="{D027969F-4177-4D85-9B3D-E49545ABDE61}" destId="{861588E5-1EF5-4315-AE4F-BDC7A76066D7}" srcOrd="0" destOrd="0" presId="urn:microsoft.com/office/officeart/2005/8/layout/orgChart1"/>
    <dgm:cxn modelId="{DF5D4330-59A4-41F6-8B4E-88DC5B592122}" type="presParOf" srcId="{D027969F-4177-4D85-9B3D-E49545ABDE61}" destId="{DBA6747E-583E-4F2D-8729-CB61631C0400}" srcOrd="1" destOrd="0" presId="urn:microsoft.com/office/officeart/2005/8/layout/orgChart1"/>
    <dgm:cxn modelId="{71107FB6-9475-4108-831D-11FD945E46F7}" type="presParOf" srcId="{62E0A5A4-1EA7-4239-8D4F-F83B8F66CAD9}" destId="{345FECC1-08D6-4491-8082-C8EDA0AEC567}" srcOrd="1" destOrd="0" presId="urn:microsoft.com/office/officeart/2005/8/layout/orgChart1"/>
    <dgm:cxn modelId="{0B9B90C8-5703-482A-804D-765C99EE24BC}" type="presParOf" srcId="{345FECC1-08D6-4491-8082-C8EDA0AEC567}" destId="{A65794CC-7FC3-41C3-A935-E2B4F92A2CB2}" srcOrd="0" destOrd="0" presId="urn:microsoft.com/office/officeart/2005/8/layout/orgChart1"/>
    <dgm:cxn modelId="{A4A4CD15-E3B8-412E-8784-18558E581E53}" type="presParOf" srcId="{345FECC1-08D6-4491-8082-C8EDA0AEC567}" destId="{7D52E763-D4E1-4282-BD12-E595CFBB3CFD}" srcOrd="1" destOrd="0" presId="urn:microsoft.com/office/officeart/2005/8/layout/orgChart1"/>
    <dgm:cxn modelId="{AE0911BE-1449-423F-907B-EBB619271E56}" type="presParOf" srcId="{7D52E763-D4E1-4282-BD12-E595CFBB3CFD}" destId="{E8DCE835-2A30-42E8-97E9-D02DF359E4EC}" srcOrd="0" destOrd="0" presId="urn:microsoft.com/office/officeart/2005/8/layout/orgChart1"/>
    <dgm:cxn modelId="{FD0EBC6F-1219-4436-BB42-B0952B3D7479}" type="presParOf" srcId="{E8DCE835-2A30-42E8-97E9-D02DF359E4EC}" destId="{8F096C7C-3737-469C-8290-70F1EC2764BF}" srcOrd="0" destOrd="0" presId="urn:microsoft.com/office/officeart/2005/8/layout/orgChart1"/>
    <dgm:cxn modelId="{AB03F13A-7022-40A2-A825-615BDB9CAE5F}" type="presParOf" srcId="{E8DCE835-2A30-42E8-97E9-D02DF359E4EC}" destId="{CC7E97F7-11A4-42EA-974A-7DB548C84694}" srcOrd="1" destOrd="0" presId="urn:microsoft.com/office/officeart/2005/8/layout/orgChart1"/>
    <dgm:cxn modelId="{1777F2E8-4A56-4053-B342-84EA8644BADC}" type="presParOf" srcId="{7D52E763-D4E1-4282-BD12-E595CFBB3CFD}" destId="{36998859-DD99-403B-B8B8-8309DBDB5264}" srcOrd="1" destOrd="0" presId="urn:microsoft.com/office/officeart/2005/8/layout/orgChart1"/>
    <dgm:cxn modelId="{BF1925DF-DB79-4140-AD02-9E7F65A70CAC}" type="presParOf" srcId="{7D52E763-D4E1-4282-BD12-E595CFBB3CFD}" destId="{A064AE4C-79CE-4DFA-9693-855B74E68F27}" srcOrd="2" destOrd="0" presId="urn:microsoft.com/office/officeart/2005/8/layout/orgChart1"/>
    <dgm:cxn modelId="{3C4D739B-268D-4744-856B-995AD9E5B759}" type="presParOf" srcId="{345FECC1-08D6-4491-8082-C8EDA0AEC567}" destId="{0ED77C6A-E2A8-4E73-89B1-C0A4029DFB98}" srcOrd="2" destOrd="0" presId="urn:microsoft.com/office/officeart/2005/8/layout/orgChart1"/>
    <dgm:cxn modelId="{F4FD8DE6-00CC-4D75-B6CB-9EAB8BA88DFF}" type="presParOf" srcId="{345FECC1-08D6-4491-8082-C8EDA0AEC567}" destId="{E13718FD-2434-40CC-B771-9ACC39F2EC9C}" srcOrd="3" destOrd="0" presId="urn:microsoft.com/office/officeart/2005/8/layout/orgChart1"/>
    <dgm:cxn modelId="{02FE3B51-13AB-4C2B-B868-3AAEDC245D76}" type="presParOf" srcId="{E13718FD-2434-40CC-B771-9ACC39F2EC9C}" destId="{991A9DEE-5B6F-402B-9876-3F148F4A4466}" srcOrd="0" destOrd="0" presId="urn:microsoft.com/office/officeart/2005/8/layout/orgChart1"/>
    <dgm:cxn modelId="{DFB5FA8D-0ADD-42BF-A18B-700F81630377}" type="presParOf" srcId="{991A9DEE-5B6F-402B-9876-3F148F4A4466}" destId="{552C5335-24D7-4838-A358-60B9AC927ED1}" srcOrd="0" destOrd="0" presId="urn:microsoft.com/office/officeart/2005/8/layout/orgChart1"/>
    <dgm:cxn modelId="{48631400-9D56-440E-9FDE-B1411DA31B22}" type="presParOf" srcId="{991A9DEE-5B6F-402B-9876-3F148F4A4466}" destId="{68E0CF04-E96E-4D0E-8CE6-41F36BBE9D64}" srcOrd="1" destOrd="0" presId="urn:microsoft.com/office/officeart/2005/8/layout/orgChart1"/>
    <dgm:cxn modelId="{C74A7C7F-F74A-47EA-97F7-790CA7405E26}" type="presParOf" srcId="{E13718FD-2434-40CC-B771-9ACC39F2EC9C}" destId="{8783ADC1-B7E2-4795-A11A-3D7DA5664AD5}" srcOrd="1" destOrd="0" presId="urn:microsoft.com/office/officeart/2005/8/layout/orgChart1"/>
    <dgm:cxn modelId="{5ADE233E-E4AC-423F-904E-6A11C2E8E23B}" type="presParOf" srcId="{E13718FD-2434-40CC-B771-9ACC39F2EC9C}" destId="{9FD72D82-3C14-4A4B-AA0F-297121E7AB09}" srcOrd="2" destOrd="0" presId="urn:microsoft.com/office/officeart/2005/8/layout/orgChart1"/>
    <dgm:cxn modelId="{A5D0C243-7751-46C2-9DBC-9C46BA8F9914}" type="presParOf" srcId="{62E0A5A4-1EA7-4239-8D4F-F83B8F66CAD9}" destId="{11C28F3B-A4CC-41B2-AEC3-C4DDCEEEF3BA}" srcOrd="2" destOrd="0" presId="urn:microsoft.com/office/officeart/2005/8/layout/orgChart1"/>
    <dgm:cxn modelId="{7CDE6CB6-F1DC-4B47-873D-99CB84C21C8B}" type="presParOf" srcId="{BB266FD2-881F-44C7-80E0-6678EB2E3FC5}" destId="{37E7A387-BB23-40B2-9811-B92AE00E387D}" srcOrd="2" destOrd="0" presId="urn:microsoft.com/office/officeart/2005/8/layout/orgChart1"/>
    <dgm:cxn modelId="{EDD11F8D-E650-4545-B9CA-DE16A8B67E6E}" type="presParOf" srcId="{BB266FD2-881F-44C7-80E0-6678EB2E3FC5}" destId="{232F6008-968A-48C2-A59F-F8098876B3E8}" srcOrd="3" destOrd="0" presId="urn:microsoft.com/office/officeart/2005/8/layout/orgChart1"/>
    <dgm:cxn modelId="{5F595BD1-A0E4-4BF5-9326-F8B530DC85B9}" type="presParOf" srcId="{232F6008-968A-48C2-A59F-F8098876B3E8}" destId="{41407733-5645-429E-84F1-22CD8549BCBF}" srcOrd="0" destOrd="0" presId="urn:microsoft.com/office/officeart/2005/8/layout/orgChart1"/>
    <dgm:cxn modelId="{365CD258-7BF2-4009-A1BB-601A8ACFCD3B}" type="presParOf" srcId="{41407733-5645-429E-84F1-22CD8549BCBF}" destId="{0D9CF3B9-4807-475F-9FBA-F5C0260AC6F0}" srcOrd="0" destOrd="0" presId="urn:microsoft.com/office/officeart/2005/8/layout/orgChart1"/>
    <dgm:cxn modelId="{C3FCA662-C2E1-4633-8834-D9234EA66FC1}" type="presParOf" srcId="{41407733-5645-429E-84F1-22CD8549BCBF}" destId="{9DA5885F-E1FA-4664-B0CB-E1C578D7D8AC}" srcOrd="1" destOrd="0" presId="urn:microsoft.com/office/officeart/2005/8/layout/orgChart1"/>
    <dgm:cxn modelId="{6F80F883-3AF0-450F-BEDE-2B9F30437202}" type="presParOf" srcId="{232F6008-968A-48C2-A59F-F8098876B3E8}" destId="{5BB5E9FE-3548-435E-BD63-0BEBDC960177}" srcOrd="1" destOrd="0" presId="urn:microsoft.com/office/officeart/2005/8/layout/orgChart1"/>
    <dgm:cxn modelId="{ED1B0A49-B67C-45D9-B895-5B319D1DB3A9}" type="presParOf" srcId="{5BB5E9FE-3548-435E-BD63-0BEBDC960177}" destId="{631D41FF-AAA5-495E-BF73-93897FC338C2}" srcOrd="0" destOrd="0" presId="urn:microsoft.com/office/officeart/2005/8/layout/orgChart1"/>
    <dgm:cxn modelId="{A79DC3F5-A5F1-4FE8-AED5-B7B5C8562B89}" type="presParOf" srcId="{5BB5E9FE-3548-435E-BD63-0BEBDC960177}" destId="{730D2C9B-177C-4479-BEC4-3438C054C0FC}" srcOrd="1" destOrd="0" presId="urn:microsoft.com/office/officeart/2005/8/layout/orgChart1"/>
    <dgm:cxn modelId="{0A6F40AD-2267-4A9E-B9DC-98E1A675F188}" type="presParOf" srcId="{730D2C9B-177C-4479-BEC4-3438C054C0FC}" destId="{5B19578A-1703-4F6A-A427-E4685CB68E4B}" srcOrd="0" destOrd="0" presId="urn:microsoft.com/office/officeart/2005/8/layout/orgChart1"/>
    <dgm:cxn modelId="{F085B3B0-1B24-4C5B-B5F8-35EAF3C82128}" type="presParOf" srcId="{5B19578A-1703-4F6A-A427-E4685CB68E4B}" destId="{C2BBAD10-AB41-4C17-BC47-1FF23DF0154A}" srcOrd="0" destOrd="0" presId="urn:microsoft.com/office/officeart/2005/8/layout/orgChart1"/>
    <dgm:cxn modelId="{76DEE622-B377-4049-BCCB-7A66936383B6}" type="presParOf" srcId="{5B19578A-1703-4F6A-A427-E4685CB68E4B}" destId="{D159F081-8C28-40EB-8AF7-A93F839F3B53}" srcOrd="1" destOrd="0" presId="urn:microsoft.com/office/officeart/2005/8/layout/orgChart1"/>
    <dgm:cxn modelId="{A2305DE8-C6EC-4BF0-BA23-109B4A23081D}" type="presParOf" srcId="{730D2C9B-177C-4479-BEC4-3438C054C0FC}" destId="{A7897CA2-9006-45C4-8E2B-92A2DDBF77D9}" srcOrd="1" destOrd="0" presId="urn:microsoft.com/office/officeart/2005/8/layout/orgChart1"/>
    <dgm:cxn modelId="{F52FF2A2-6CFB-4EA9-AFCE-19AEC9FB55A0}" type="presParOf" srcId="{A7897CA2-9006-45C4-8E2B-92A2DDBF77D9}" destId="{3E268227-4B0A-4EF4-A93D-7E80572B888D}" srcOrd="0" destOrd="0" presId="urn:microsoft.com/office/officeart/2005/8/layout/orgChart1"/>
    <dgm:cxn modelId="{F13B071B-EB86-463A-8DA3-B95E5A260163}" type="presParOf" srcId="{A7897CA2-9006-45C4-8E2B-92A2DDBF77D9}" destId="{27C1BC5E-DE57-40F5-86A6-37AD2D0E9CC2}" srcOrd="1" destOrd="0" presId="urn:microsoft.com/office/officeart/2005/8/layout/orgChart1"/>
    <dgm:cxn modelId="{C5E68C90-F60B-4807-B19B-06E02F75E8CA}" type="presParOf" srcId="{27C1BC5E-DE57-40F5-86A6-37AD2D0E9CC2}" destId="{E851EB9F-32BD-40BB-9680-81EE424149AF}" srcOrd="0" destOrd="0" presId="urn:microsoft.com/office/officeart/2005/8/layout/orgChart1"/>
    <dgm:cxn modelId="{D1733B3D-6857-4C7C-A709-7394579CF979}" type="presParOf" srcId="{E851EB9F-32BD-40BB-9680-81EE424149AF}" destId="{08E1D196-1A94-4A89-A49E-15F97385D466}" srcOrd="0" destOrd="0" presId="urn:microsoft.com/office/officeart/2005/8/layout/orgChart1"/>
    <dgm:cxn modelId="{7682E6B2-3845-48A6-A044-E4C9BFD6F31A}" type="presParOf" srcId="{E851EB9F-32BD-40BB-9680-81EE424149AF}" destId="{FCC67D82-F430-4F16-9968-4710F67F27DF}" srcOrd="1" destOrd="0" presId="urn:microsoft.com/office/officeart/2005/8/layout/orgChart1"/>
    <dgm:cxn modelId="{7E7CDD15-6416-4819-AFBC-9DCE0C30D2C1}" type="presParOf" srcId="{27C1BC5E-DE57-40F5-86A6-37AD2D0E9CC2}" destId="{47A1FDEF-48CB-4D42-8B78-2D18F2EACB7D}" srcOrd="1" destOrd="0" presId="urn:microsoft.com/office/officeart/2005/8/layout/orgChart1"/>
    <dgm:cxn modelId="{D7F64EEA-48C2-41EB-BDB2-CFDC160D01BA}" type="presParOf" srcId="{27C1BC5E-DE57-40F5-86A6-37AD2D0E9CC2}" destId="{AEC1C1A8-EEFF-49BC-832B-F7BB19BCCD2B}" srcOrd="2" destOrd="0" presId="urn:microsoft.com/office/officeart/2005/8/layout/orgChart1"/>
    <dgm:cxn modelId="{A1AE3CC5-26A2-4CF6-BF1A-DFE5DDDB05A5}" type="presParOf" srcId="{A7897CA2-9006-45C4-8E2B-92A2DDBF77D9}" destId="{1200DDE8-650D-4195-8E12-81CE5899DA42}" srcOrd="2" destOrd="0" presId="urn:microsoft.com/office/officeart/2005/8/layout/orgChart1"/>
    <dgm:cxn modelId="{186110ED-842A-4710-A27E-F49E8A86DC32}" type="presParOf" srcId="{A7897CA2-9006-45C4-8E2B-92A2DDBF77D9}" destId="{3F0ADD55-4AA9-4F36-9A75-B7CD0302AB31}" srcOrd="3" destOrd="0" presId="urn:microsoft.com/office/officeart/2005/8/layout/orgChart1"/>
    <dgm:cxn modelId="{56501EF6-8A74-4996-A266-0FDAE2102C67}" type="presParOf" srcId="{3F0ADD55-4AA9-4F36-9A75-B7CD0302AB31}" destId="{134B6D90-147F-483E-8DF3-59557C009B4D}" srcOrd="0" destOrd="0" presId="urn:microsoft.com/office/officeart/2005/8/layout/orgChart1"/>
    <dgm:cxn modelId="{5E22DE7D-7639-467B-A094-D514D856F042}" type="presParOf" srcId="{134B6D90-147F-483E-8DF3-59557C009B4D}" destId="{E6413432-AED1-47BA-92B7-3DB8CC8EAE62}" srcOrd="0" destOrd="0" presId="urn:microsoft.com/office/officeart/2005/8/layout/orgChart1"/>
    <dgm:cxn modelId="{BCEA2701-331C-443E-B9D9-0F4E89F1B9DB}" type="presParOf" srcId="{134B6D90-147F-483E-8DF3-59557C009B4D}" destId="{A391CFD4-4369-464B-B3C7-96EFE13AE769}" srcOrd="1" destOrd="0" presId="urn:microsoft.com/office/officeart/2005/8/layout/orgChart1"/>
    <dgm:cxn modelId="{FE19C667-E702-4A94-A58E-7398ABC7C503}" type="presParOf" srcId="{3F0ADD55-4AA9-4F36-9A75-B7CD0302AB31}" destId="{E771503A-4C5B-4FC7-997D-9082C966921E}" srcOrd="1" destOrd="0" presId="urn:microsoft.com/office/officeart/2005/8/layout/orgChart1"/>
    <dgm:cxn modelId="{56B10176-8450-4B74-A18F-AFB90E85F946}" type="presParOf" srcId="{3F0ADD55-4AA9-4F36-9A75-B7CD0302AB31}" destId="{8A760807-51DF-441A-A8D3-4D4AF5716E01}" srcOrd="2" destOrd="0" presId="urn:microsoft.com/office/officeart/2005/8/layout/orgChart1"/>
    <dgm:cxn modelId="{AB7D448E-ECAC-4B6B-BE52-B565782385A1}" type="presParOf" srcId="{A7897CA2-9006-45C4-8E2B-92A2DDBF77D9}" destId="{1F193D43-C79F-4554-BC39-601F5B9F57C5}" srcOrd="4" destOrd="0" presId="urn:microsoft.com/office/officeart/2005/8/layout/orgChart1"/>
    <dgm:cxn modelId="{BB64E0E5-95E5-4F65-BCCC-416F2FD32FF9}" type="presParOf" srcId="{A7897CA2-9006-45C4-8E2B-92A2DDBF77D9}" destId="{C950BE78-7423-444D-9075-3BBA1E03E7DD}" srcOrd="5" destOrd="0" presId="urn:microsoft.com/office/officeart/2005/8/layout/orgChart1"/>
    <dgm:cxn modelId="{38DD9353-EF0A-460C-9EBA-26FFD83F480D}" type="presParOf" srcId="{C950BE78-7423-444D-9075-3BBA1E03E7DD}" destId="{CFEEC594-E116-4365-A2E2-C5A8FBB599B2}" srcOrd="0" destOrd="0" presId="urn:microsoft.com/office/officeart/2005/8/layout/orgChart1"/>
    <dgm:cxn modelId="{99E5E08C-9047-4ED2-87C7-02A49AA82BE3}" type="presParOf" srcId="{CFEEC594-E116-4365-A2E2-C5A8FBB599B2}" destId="{502273ED-C0D4-4F4D-A311-07649B1C4E67}" srcOrd="0" destOrd="0" presId="urn:microsoft.com/office/officeart/2005/8/layout/orgChart1"/>
    <dgm:cxn modelId="{5B35208B-6DF4-4FBE-8BD1-5E8F4AFBDB71}" type="presParOf" srcId="{CFEEC594-E116-4365-A2E2-C5A8FBB599B2}" destId="{2DB4EAF0-C36F-4997-A6EF-48050715CB96}" srcOrd="1" destOrd="0" presId="urn:microsoft.com/office/officeart/2005/8/layout/orgChart1"/>
    <dgm:cxn modelId="{00ABACDB-9A13-49A1-8DFF-5774E85F2636}" type="presParOf" srcId="{C950BE78-7423-444D-9075-3BBA1E03E7DD}" destId="{7994D17A-AED0-4C55-B15F-6CCAA349F704}" srcOrd="1" destOrd="0" presId="urn:microsoft.com/office/officeart/2005/8/layout/orgChart1"/>
    <dgm:cxn modelId="{7D83B963-3652-4552-94FF-E6DA12B1C162}" type="presParOf" srcId="{C950BE78-7423-444D-9075-3BBA1E03E7DD}" destId="{2E43818B-B45D-43C0-860B-05287468E26A}" srcOrd="2" destOrd="0" presId="urn:microsoft.com/office/officeart/2005/8/layout/orgChart1"/>
    <dgm:cxn modelId="{C629A7A0-A160-4F30-B2A7-B0264112E0C9}" type="presParOf" srcId="{730D2C9B-177C-4479-BEC4-3438C054C0FC}" destId="{65E69877-B184-43EF-BF6D-9421C8084CD9}" srcOrd="2" destOrd="0" presId="urn:microsoft.com/office/officeart/2005/8/layout/orgChart1"/>
    <dgm:cxn modelId="{CB08E189-E9A8-43E0-BE3A-D64CDB8603F9}" type="presParOf" srcId="{5BB5E9FE-3548-435E-BD63-0BEBDC960177}" destId="{762BBB9E-47AA-432D-B3AD-41E24865E4AE}" srcOrd="2" destOrd="0" presId="urn:microsoft.com/office/officeart/2005/8/layout/orgChart1"/>
    <dgm:cxn modelId="{96869A18-09C8-409E-BFE0-BFD634F04A1A}" type="presParOf" srcId="{5BB5E9FE-3548-435E-BD63-0BEBDC960177}" destId="{77B4E6D6-5D1B-495A-B953-2868EB61E09D}" srcOrd="3" destOrd="0" presId="urn:microsoft.com/office/officeart/2005/8/layout/orgChart1"/>
    <dgm:cxn modelId="{1552F2A2-B9C1-4B4D-9115-AE26E9C5A6DC}" type="presParOf" srcId="{77B4E6D6-5D1B-495A-B953-2868EB61E09D}" destId="{C64E5EDF-367C-4524-ABD0-BD5DD7CDDD09}" srcOrd="0" destOrd="0" presId="urn:microsoft.com/office/officeart/2005/8/layout/orgChart1"/>
    <dgm:cxn modelId="{73BBA955-30AB-4A80-8B34-E91195412228}" type="presParOf" srcId="{C64E5EDF-367C-4524-ABD0-BD5DD7CDDD09}" destId="{FD7E17A2-2A3E-4717-BE56-247C16A229C3}" srcOrd="0" destOrd="0" presId="urn:microsoft.com/office/officeart/2005/8/layout/orgChart1"/>
    <dgm:cxn modelId="{A5859D89-6073-47D6-A9DB-916DD94C6A04}" type="presParOf" srcId="{C64E5EDF-367C-4524-ABD0-BD5DD7CDDD09}" destId="{337EAA91-1AA6-426E-A475-6854D825D63F}" srcOrd="1" destOrd="0" presId="urn:microsoft.com/office/officeart/2005/8/layout/orgChart1"/>
    <dgm:cxn modelId="{E80F6C92-C9F3-4030-B7D5-DE3EA32C790F}" type="presParOf" srcId="{77B4E6D6-5D1B-495A-B953-2868EB61E09D}" destId="{991F9B51-BDAE-4814-94A9-3EE530E181D8}" srcOrd="1" destOrd="0" presId="urn:microsoft.com/office/officeart/2005/8/layout/orgChart1"/>
    <dgm:cxn modelId="{426834B0-28B0-461A-A148-DE5EA3E87521}" type="presParOf" srcId="{77B4E6D6-5D1B-495A-B953-2868EB61E09D}" destId="{A7C17A3C-FFBE-43A8-B2A3-589F96DFEE51}" srcOrd="2" destOrd="0" presId="urn:microsoft.com/office/officeart/2005/8/layout/orgChart1"/>
    <dgm:cxn modelId="{CB146EE3-B4F6-466F-AB41-0E429A6A7366}" type="presParOf" srcId="{232F6008-968A-48C2-A59F-F8098876B3E8}" destId="{B8A598AB-CA23-4490-8B61-34354ED7A7CD}" srcOrd="2" destOrd="0" presId="urn:microsoft.com/office/officeart/2005/8/layout/orgChart1"/>
    <dgm:cxn modelId="{63807473-D4A0-4017-861C-EC4EB8D62347}" type="presParOf" srcId="{BB266FD2-881F-44C7-80E0-6678EB2E3FC5}" destId="{90D0501A-F87A-4416-86D5-037055249E5E}" srcOrd="4" destOrd="0" presId="urn:microsoft.com/office/officeart/2005/8/layout/orgChart1"/>
    <dgm:cxn modelId="{44E1C4E1-B2E8-4B52-BC00-9CEAF17FA0DD}" type="presParOf" srcId="{BB266FD2-881F-44C7-80E0-6678EB2E3FC5}" destId="{A6126900-64F8-498F-BB42-60CA730C1911}" srcOrd="5" destOrd="0" presId="urn:microsoft.com/office/officeart/2005/8/layout/orgChart1"/>
    <dgm:cxn modelId="{F70286F5-0D98-41F4-92FA-59F9607A54C6}" type="presParOf" srcId="{A6126900-64F8-498F-BB42-60CA730C1911}" destId="{A5C015AE-27B4-4B7F-861B-A86C7801722F}" srcOrd="0" destOrd="0" presId="urn:microsoft.com/office/officeart/2005/8/layout/orgChart1"/>
    <dgm:cxn modelId="{CA26181A-9F24-4F1E-8931-1C9CBB1F923A}" type="presParOf" srcId="{A5C015AE-27B4-4B7F-861B-A86C7801722F}" destId="{7786F6F0-B3F8-4607-AC20-60A2BDFDE282}" srcOrd="0" destOrd="0" presId="urn:microsoft.com/office/officeart/2005/8/layout/orgChart1"/>
    <dgm:cxn modelId="{AD89399D-72A7-4924-92C2-0B98B98CC825}" type="presParOf" srcId="{A5C015AE-27B4-4B7F-861B-A86C7801722F}" destId="{4191B994-E5C0-4FD7-92E6-A50EF41916A8}" srcOrd="1" destOrd="0" presId="urn:microsoft.com/office/officeart/2005/8/layout/orgChart1"/>
    <dgm:cxn modelId="{2D8F17F1-5D7A-49C2-822C-FDDB7A3C8A32}" type="presParOf" srcId="{A6126900-64F8-498F-BB42-60CA730C1911}" destId="{21310913-AB09-44EC-9279-8D5689038F0E}" srcOrd="1" destOrd="0" presId="urn:microsoft.com/office/officeart/2005/8/layout/orgChart1"/>
    <dgm:cxn modelId="{D6D573A3-03F3-43C8-AC53-03AC9D2C7F11}" type="presParOf" srcId="{21310913-AB09-44EC-9279-8D5689038F0E}" destId="{B2F730E6-1941-41E0-90D4-C4CCAAB7CE5B}" srcOrd="0" destOrd="0" presId="urn:microsoft.com/office/officeart/2005/8/layout/orgChart1"/>
    <dgm:cxn modelId="{7A599F06-8137-4F6B-AF00-F11BAAE004C8}" type="presParOf" srcId="{21310913-AB09-44EC-9279-8D5689038F0E}" destId="{DCCA2BA7-48BB-42AA-A0D9-297060A1CA24}" srcOrd="1" destOrd="0" presId="urn:microsoft.com/office/officeart/2005/8/layout/orgChart1"/>
    <dgm:cxn modelId="{47E46982-4EFA-4A9E-A88D-D0677BA529DF}" type="presParOf" srcId="{DCCA2BA7-48BB-42AA-A0D9-297060A1CA24}" destId="{47D7CC54-9D5C-48C5-954F-C3FA04B78568}" srcOrd="0" destOrd="0" presId="urn:microsoft.com/office/officeart/2005/8/layout/orgChart1"/>
    <dgm:cxn modelId="{9E96BE11-E9EF-4AB3-9966-A6E6B3987E5D}" type="presParOf" srcId="{47D7CC54-9D5C-48C5-954F-C3FA04B78568}" destId="{A53A46C9-87C2-4D8A-8DF1-1D7D0481242B}" srcOrd="0" destOrd="0" presId="urn:microsoft.com/office/officeart/2005/8/layout/orgChart1"/>
    <dgm:cxn modelId="{44BA92D7-A26F-4D99-B0C1-554C33521F0E}" type="presParOf" srcId="{47D7CC54-9D5C-48C5-954F-C3FA04B78568}" destId="{7085E52C-8622-405B-B97A-22A095BD8F7A}" srcOrd="1" destOrd="0" presId="urn:microsoft.com/office/officeart/2005/8/layout/orgChart1"/>
    <dgm:cxn modelId="{2152939C-FA54-4590-8512-65F0164FA024}" type="presParOf" srcId="{DCCA2BA7-48BB-42AA-A0D9-297060A1CA24}" destId="{4B00A764-3C77-4C58-BED1-D30F81EAAAC9}" srcOrd="1" destOrd="0" presId="urn:microsoft.com/office/officeart/2005/8/layout/orgChart1"/>
    <dgm:cxn modelId="{315AC22A-9201-4200-9E51-4F80D6D27418}" type="presParOf" srcId="{DCCA2BA7-48BB-42AA-A0D9-297060A1CA24}" destId="{1CE8F2B5-D3A5-4300-9D78-8094A373AC5E}" srcOrd="2" destOrd="0" presId="urn:microsoft.com/office/officeart/2005/8/layout/orgChart1"/>
    <dgm:cxn modelId="{5AE72FF4-6E1E-49AE-B58C-AD59B11DA181}" type="presParOf" srcId="{21310913-AB09-44EC-9279-8D5689038F0E}" destId="{8ABB8A03-846E-4E1E-8200-4224EE232B5F}" srcOrd="2" destOrd="0" presId="urn:microsoft.com/office/officeart/2005/8/layout/orgChart1"/>
    <dgm:cxn modelId="{99DAAE46-C68E-4A69-97AC-BE8CDB92F46F}" type="presParOf" srcId="{21310913-AB09-44EC-9279-8D5689038F0E}" destId="{DF94DED0-0E11-4049-8706-130470E528F2}" srcOrd="3" destOrd="0" presId="urn:microsoft.com/office/officeart/2005/8/layout/orgChart1"/>
    <dgm:cxn modelId="{50F3ADD5-E04B-4DC5-A66E-5FDB030C6CD1}" type="presParOf" srcId="{DF94DED0-0E11-4049-8706-130470E528F2}" destId="{885CFC6B-84C1-4D52-AED2-B0202D081B0D}" srcOrd="0" destOrd="0" presId="urn:microsoft.com/office/officeart/2005/8/layout/orgChart1"/>
    <dgm:cxn modelId="{9DD75975-FCBE-4A4E-9068-BB32D8589F51}" type="presParOf" srcId="{885CFC6B-84C1-4D52-AED2-B0202D081B0D}" destId="{07B7BB74-D646-4AF7-B0F6-9BD323AD0E5B}" srcOrd="0" destOrd="0" presId="urn:microsoft.com/office/officeart/2005/8/layout/orgChart1"/>
    <dgm:cxn modelId="{18DE9B0D-48E4-4ABA-8425-F73B15D21EA6}" type="presParOf" srcId="{885CFC6B-84C1-4D52-AED2-B0202D081B0D}" destId="{868FE171-480B-4016-B7EE-320E0CD51558}" srcOrd="1" destOrd="0" presId="urn:microsoft.com/office/officeart/2005/8/layout/orgChart1"/>
    <dgm:cxn modelId="{29D1E00F-0221-496D-BD71-B762E57E5549}" type="presParOf" srcId="{DF94DED0-0E11-4049-8706-130470E528F2}" destId="{6A914C34-B19C-42F6-B991-C94A5889E733}" srcOrd="1" destOrd="0" presId="urn:microsoft.com/office/officeart/2005/8/layout/orgChart1"/>
    <dgm:cxn modelId="{CC17D075-54C9-4574-AC15-50FC6E3E0122}" type="presParOf" srcId="{DF94DED0-0E11-4049-8706-130470E528F2}" destId="{63FDDFA7-AE8B-46A3-8E87-6D2317D5CB85}" srcOrd="2" destOrd="0" presId="urn:microsoft.com/office/officeart/2005/8/layout/orgChart1"/>
    <dgm:cxn modelId="{B1FDCBA8-9575-460E-8957-03EB58E20C31}" type="presParOf" srcId="{A6126900-64F8-498F-BB42-60CA730C1911}" destId="{9CA5D97E-4E49-454D-A684-5B07DBF6294C}" srcOrd="2" destOrd="0" presId="urn:microsoft.com/office/officeart/2005/8/layout/orgChart1"/>
    <dgm:cxn modelId="{09202F9F-BC0D-4FA3-92F7-C4DC43420159}" type="presParOf" srcId="{BB266FD2-881F-44C7-80E0-6678EB2E3FC5}" destId="{DB8FBD06-918B-4202-94C9-30ACB3D1BC53}" srcOrd="6" destOrd="0" presId="urn:microsoft.com/office/officeart/2005/8/layout/orgChart1"/>
    <dgm:cxn modelId="{AC6AAA52-3CD2-4C3A-AB4B-BC910A0C633D}" type="presParOf" srcId="{BB266FD2-881F-44C7-80E0-6678EB2E3FC5}" destId="{B595F7BB-FB36-4F36-AFD8-41DF6B83D243}" srcOrd="7" destOrd="0" presId="urn:microsoft.com/office/officeart/2005/8/layout/orgChart1"/>
    <dgm:cxn modelId="{FF54CAA8-9815-4B47-A9C4-03A064973CF5}" type="presParOf" srcId="{B595F7BB-FB36-4F36-AFD8-41DF6B83D243}" destId="{5E2CAD99-DACB-41E5-BB2E-04CB78A5E9BD}" srcOrd="0" destOrd="0" presId="urn:microsoft.com/office/officeart/2005/8/layout/orgChart1"/>
    <dgm:cxn modelId="{86447310-2DE2-47CA-9EAB-322553DA1B61}" type="presParOf" srcId="{5E2CAD99-DACB-41E5-BB2E-04CB78A5E9BD}" destId="{E375C6A3-DDF6-4EBF-B5F7-52E4B8DE2E87}" srcOrd="0" destOrd="0" presId="urn:microsoft.com/office/officeart/2005/8/layout/orgChart1"/>
    <dgm:cxn modelId="{680961FA-78ED-42B2-8B04-A3C99021AF35}" type="presParOf" srcId="{5E2CAD99-DACB-41E5-BB2E-04CB78A5E9BD}" destId="{81A28626-4324-4AC6-93B2-BC0A152628A5}" srcOrd="1" destOrd="0" presId="urn:microsoft.com/office/officeart/2005/8/layout/orgChart1"/>
    <dgm:cxn modelId="{C89C302C-D099-440B-999F-905971B2179D}" type="presParOf" srcId="{B595F7BB-FB36-4F36-AFD8-41DF6B83D243}" destId="{A6DF0FAF-D27C-4785-9E27-E1128F01B5D3}" srcOrd="1" destOrd="0" presId="urn:microsoft.com/office/officeart/2005/8/layout/orgChart1"/>
    <dgm:cxn modelId="{5DC6FC26-B488-4005-87DA-07F83BC9FBFA}" type="presParOf" srcId="{A6DF0FAF-D27C-4785-9E27-E1128F01B5D3}" destId="{93BB0EC9-8544-463C-89C8-403BD98EE55C}" srcOrd="0" destOrd="0" presId="urn:microsoft.com/office/officeart/2005/8/layout/orgChart1"/>
    <dgm:cxn modelId="{ED387E84-2BD3-4745-8DA8-25ED11F952B2}" type="presParOf" srcId="{A6DF0FAF-D27C-4785-9E27-E1128F01B5D3}" destId="{770CC33B-06EC-423B-8EBD-EA69CF6EE3F4}" srcOrd="1" destOrd="0" presId="urn:microsoft.com/office/officeart/2005/8/layout/orgChart1"/>
    <dgm:cxn modelId="{2DFF7575-C129-43AB-8FD9-4F40AA6D49E6}" type="presParOf" srcId="{770CC33B-06EC-423B-8EBD-EA69CF6EE3F4}" destId="{C00444DC-CA2B-4E20-A9E9-F38718F6C4AE}" srcOrd="0" destOrd="0" presId="urn:microsoft.com/office/officeart/2005/8/layout/orgChart1"/>
    <dgm:cxn modelId="{5692CE0D-FF41-4CE2-BB68-3A1FFAA69132}" type="presParOf" srcId="{C00444DC-CA2B-4E20-A9E9-F38718F6C4AE}" destId="{0B4B8966-CBD8-45A3-A61A-D52A83790550}" srcOrd="0" destOrd="0" presId="urn:microsoft.com/office/officeart/2005/8/layout/orgChart1"/>
    <dgm:cxn modelId="{5D11593C-852A-4590-BF12-59522B15517D}" type="presParOf" srcId="{C00444DC-CA2B-4E20-A9E9-F38718F6C4AE}" destId="{258979F0-1DA5-4CC9-A65A-A189AEE7C62F}" srcOrd="1" destOrd="0" presId="urn:microsoft.com/office/officeart/2005/8/layout/orgChart1"/>
    <dgm:cxn modelId="{A787D7C4-26C5-4F6F-8D42-E3C3A5036CC4}" type="presParOf" srcId="{770CC33B-06EC-423B-8EBD-EA69CF6EE3F4}" destId="{1A9A9686-3F37-4E89-A258-624008C648AB}" srcOrd="1" destOrd="0" presId="urn:microsoft.com/office/officeart/2005/8/layout/orgChart1"/>
    <dgm:cxn modelId="{ECBA33E6-05F7-4B68-AF5C-B97BE2627D96}" type="presParOf" srcId="{770CC33B-06EC-423B-8EBD-EA69CF6EE3F4}" destId="{C34D5EB4-5D0D-47D3-A5FE-A4F16DD37BDD}" srcOrd="2" destOrd="0" presId="urn:microsoft.com/office/officeart/2005/8/layout/orgChart1"/>
    <dgm:cxn modelId="{29FC73E3-A889-4A39-B7F8-D8FC8EB7C468}" type="presParOf" srcId="{A6DF0FAF-D27C-4785-9E27-E1128F01B5D3}" destId="{FA86AD37-FEC7-431A-A0B5-60282A18DE2A}" srcOrd="2" destOrd="0" presId="urn:microsoft.com/office/officeart/2005/8/layout/orgChart1"/>
    <dgm:cxn modelId="{67EF86DA-3C54-4455-906F-2314C8043EEB}" type="presParOf" srcId="{A6DF0FAF-D27C-4785-9E27-E1128F01B5D3}" destId="{640AEB2B-E00F-4A8C-BB8E-464679DA5AA6}" srcOrd="3" destOrd="0" presId="urn:microsoft.com/office/officeart/2005/8/layout/orgChart1"/>
    <dgm:cxn modelId="{1F9AB341-2C5A-4D78-8CBE-F7ADF119BEA3}" type="presParOf" srcId="{640AEB2B-E00F-4A8C-BB8E-464679DA5AA6}" destId="{88BBCAA3-D5B5-46A1-B536-35FD59000B00}" srcOrd="0" destOrd="0" presId="urn:microsoft.com/office/officeart/2005/8/layout/orgChart1"/>
    <dgm:cxn modelId="{ADB9AD7B-082C-4F55-9545-38122FB2FAD4}" type="presParOf" srcId="{88BBCAA3-D5B5-46A1-B536-35FD59000B00}" destId="{60D97AAC-A90F-4CE1-A47D-D2EEA517B16A}" srcOrd="0" destOrd="0" presId="urn:microsoft.com/office/officeart/2005/8/layout/orgChart1"/>
    <dgm:cxn modelId="{223E0250-1C57-4656-BA40-3F71DBD4913C}" type="presParOf" srcId="{88BBCAA3-D5B5-46A1-B536-35FD59000B00}" destId="{A65FB955-4D40-481D-A00E-ADE541727A90}" srcOrd="1" destOrd="0" presId="urn:microsoft.com/office/officeart/2005/8/layout/orgChart1"/>
    <dgm:cxn modelId="{26939B0B-58D4-42BB-9D36-D603E863565D}" type="presParOf" srcId="{640AEB2B-E00F-4A8C-BB8E-464679DA5AA6}" destId="{8EBF1386-9360-4EDB-B228-5E6557E3ED4A}" srcOrd="1" destOrd="0" presId="urn:microsoft.com/office/officeart/2005/8/layout/orgChart1"/>
    <dgm:cxn modelId="{035221CF-80E0-4B5D-9D66-09C17817EB7F}" type="presParOf" srcId="{640AEB2B-E00F-4A8C-BB8E-464679DA5AA6}" destId="{3C757AA9-B8B3-4BBE-96AB-726098DCE10B}" srcOrd="2" destOrd="0" presId="urn:microsoft.com/office/officeart/2005/8/layout/orgChart1"/>
    <dgm:cxn modelId="{FA1111FA-15CC-41F8-8B38-2E6ECCE5E9CB}" type="presParOf" srcId="{B595F7BB-FB36-4F36-AFD8-41DF6B83D243}" destId="{DFD79B41-3913-4F6E-962A-236A702BA220}" srcOrd="2" destOrd="0" presId="urn:microsoft.com/office/officeart/2005/8/layout/orgChart1"/>
    <dgm:cxn modelId="{6B8F1A9E-E69F-457D-B23C-FEC61B215C90}" type="presParOf" srcId="{BB266FD2-881F-44C7-80E0-6678EB2E3FC5}" destId="{DEA3E95C-AC38-497E-AAE6-1B01F4EA7A55}" srcOrd="8" destOrd="0" presId="urn:microsoft.com/office/officeart/2005/8/layout/orgChart1"/>
    <dgm:cxn modelId="{EB724E9B-80D9-4AED-858D-D0DF2D21C6A7}" type="presParOf" srcId="{BB266FD2-881F-44C7-80E0-6678EB2E3FC5}" destId="{73F2C702-22A5-45C5-8762-593CEA7406A2}" srcOrd="9" destOrd="0" presId="urn:microsoft.com/office/officeart/2005/8/layout/orgChart1"/>
    <dgm:cxn modelId="{8E867DFE-E4E5-4057-98A6-1867176C8324}" type="presParOf" srcId="{73F2C702-22A5-45C5-8762-593CEA7406A2}" destId="{C37C5AD7-8FF1-4530-9601-804068F4EAE6}" srcOrd="0" destOrd="0" presId="urn:microsoft.com/office/officeart/2005/8/layout/orgChart1"/>
    <dgm:cxn modelId="{3731778F-90B8-40EF-BED9-7A2B9FE35EAC}" type="presParOf" srcId="{C37C5AD7-8FF1-4530-9601-804068F4EAE6}" destId="{3D166140-AF61-4E10-AEB3-B1A08C4BBE2A}" srcOrd="0" destOrd="0" presId="urn:microsoft.com/office/officeart/2005/8/layout/orgChart1"/>
    <dgm:cxn modelId="{AE6B6768-A620-4308-B22D-9792D09977C9}" type="presParOf" srcId="{C37C5AD7-8FF1-4530-9601-804068F4EAE6}" destId="{79794481-8659-445E-A46E-46CCDF4E12E3}" srcOrd="1" destOrd="0" presId="urn:microsoft.com/office/officeart/2005/8/layout/orgChart1"/>
    <dgm:cxn modelId="{064C98D9-CF55-40E4-9737-875DA5EDC79E}" type="presParOf" srcId="{73F2C702-22A5-45C5-8762-593CEA7406A2}" destId="{7CA9E197-7FD0-45F0-8C9C-D3287211837F}" srcOrd="1" destOrd="0" presId="urn:microsoft.com/office/officeart/2005/8/layout/orgChart1"/>
    <dgm:cxn modelId="{3DF93175-3EF2-4B1C-923A-478394FAFCE5}" type="presParOf" srcId="{7CA9E197-7FD0-45F0-8C9C-D3287211837F}" destId="{E39BE4CC-D41F-440C-9363-30D8048D35DE}" srcOrd="0" destOrd="0" presId="urn:microsoft.com/office/officeart/2005/8/layout/orgChart1"/>
    <dgm:cxn modelId="{AB20DD63-1BA6-4334-ABF0-92E3A552767C}" type="presParOf" srcId="{7CA9E197-7FD0-45F0-8C9C-D3287211837F}" destId="{99358FAF-FAF8-443F-9390-898903AF75F0}" srcOrd="1" destOrd="0" presId="urn:microsoft.com/office/officeart/2005/8/layout/orgChart1"/>
    <dgm:cxn modelId="{A271BFF2-2D66-4B8A-B034-65FF2269C726}" type="presParOf" srcId="{99358FAF-FAF8-443F-9390-898903AF75F0}" destId="{6A0A8701-B276-423C-B86E-977B860017F6}" srcOrd="0" destOrd="0" presId="urn:microsoft.com/office/officeart/2005/8/layout/orgChart1"/>
    <dgm:cxn modelId="{C78B34F8-6D1F-4158-B757-4FB1F9436266}" type="presParOf" srcId="{6A0A8701-B276-423C-B86E-977B860017F6}" destId="{8189F030-D92B-4967-A418-49D4AA374B93}" srcOrd="0" destOrd="0" presId="urn:microsoft.com/office/officeart/2005/8/layout/orgChart1"/>
    <dgm:cxn modelId="{17C15AFE-B0A0-4B15-8A95-42A9B860B8DA}" type="presParOf" srcId="{6A0A8701-B276-423C-B86E-977B860017F6}" destId="{24A6BE72-09B2-4005-80F7-EF075DA1D1E0}" srcOrd="1" destOrd="0" presId="urn:microsoft.com/office/officeart/2005/8/layout/orgChart1"/>
    <dgm:cxn modelId="{9E0E31ED-801E-48E1-A33F-76FB43E505FD}" type="presParOf" srcId="{99358FAF-FAF8-443F-9390-898903AF75F0}" destId="{1E132B9C-964A-44B7-A2D9-6744471EFE8A}" srcOrd="1" destOrd="0" presId="urn:microsoft.com/office/officeart/2005/8/layout/orgChart1"/>
    <dgm:cxn modelId="{1E88C1BD-D6D7-4189-B3F2-4EE67AEE1D83}" type="presParOf" srcId="{1E132B9C-964A-44B7-A2D9-6744471EFE8A}" destId="{DBB3E32B-F341-4A21-B082-EB6CFCAFFB5E}" srcOrd="0" destOrd="0" presId="urn:microsoft.com/office/officeart/2005/8/layout/orgChart1"/>
    <dgm:cxn modelId="{F00C4B12-3E48-40B6-AACF-C136A13E45C3}" type="presParOf" srcId="{1E132B9C-964A-44B7-A2D9-6744471EFE8A}" destId="{13E87573-8B56-493B-ACEB-B4042B93B62F}" srcOrd="1" destOrd="0" presId="urn:microsoft.com/office/officeart/2005/8/layout/orgChart1"/>
    <dgm:cxn modelId="{0E489E27-DD8A-4849-9DA2-BAB52BFA4094}" type="presParOf" srcId="{13E87573-8B56-493B-ACEB-B4042B93B62F}" destId="{EF34C938-51FF-452F-A160-411486A1A771}" srcOrd="0" destOrd="0" presId="urn:microsoft.com/office/officeart/2005/8/layout/orgChart1"/>
    <dgm:cxn modelId="{59C5B162-0503-4877-85C3-CC1069BCF072}" type="presParOf" srcId="{EF34C938-51FF-452F-A160-411486A1A771}" destId="{83AF585D-9BF6-4EBE-B8F1-E20ED066E1F8}" srcOrd="0" destOrd="0" presId="urn:microsoft.com/office/officeart/2005/8/layout/orgChart1"/>
    <dgm:cxn modelId="{91F20D0E-0E71-4FEE-9E4C-24514D6A774F}" type="presParOf" srcId="{EF34C938-51FF-452F-A160-411486A1A771}" destId="{C706F823-3499-4FFB-80C3-389CAF9B136E}" srcOrd="1" destOrd="0" presId="urn:microsoft.com/office/officeart/2005/8/layout/orgChart1"/>
    <dgm:cxn modelId="{06EF91D8-FE07-476F-B47B-A0CED3948DFA}" type="presParOf" srcId="{13E87573-8B56-493B-ACEB-B4042B93B62F}" destId="{0418D915-67CA-4CD6-AAF0-ECE961D8844F}" srcOrd="1" destOrd="0" presId="urn:microsoft.com/office/officeart/2005/8/layout/orgChart1"/>
    <dgm:cxn modelId="{2597C1FE-9CAA-414B-AAC3-C4ADB6303372}" type="presParOf" srcId="{13E87573-8B56-493B-ACEB-B4042B93B62F}" destId="{CA94A319-CF24-4939-AFA8-3F9A7E209D5B}" srcOrd="2" destOrd="0" presId="urn:microsoft.com/office/officeart/2005/8/layout/orgChart1"/>
    <dgm:cxn modelId="{512CF2D4-E21F-4F49-8105-A50F203DF2FF}" type="presParOf" srcId="{1E132B9C-964A-44B7-A2D9-6744471EFE8A}" destId="{EE3924D8-BE72-4162-8216-676AB4562376}" srcOrd="2" destOrd="0" presId="urn:microsoft.com/office/officeart/2005/8/layout/orgChart1"/>
    <dgm:cxn modelId="{21BCC818-B34F-4845-9B6B-EB115BD7C9FD}" type="presParOf" srcId="{1E132B9C-964A-44B7-A2D9-6744471EFE8A}" destId="{FCABA6FB-171D-4A11-A10D-1C555D7D1C1F}" srcOrd="3" destOrd="0" presId="urn:microsoft.com/office/officeart/2005/8/layout/orgChart1"/>
    <dgm:cxn modelId="{E763DEB4-2E5F-4DB6-9338-2938A949BB88}" type="presParOf" srcId="{FCABA6FB-171D-4A11-A10D-1C555D7D1C1F}" destId="{80DF7772-5EFB-43F9-8210-C85A98320C70}" srcOrd="0" destOrd="0" presId="urn:microsoft.com/office/officeart/2005/8/layout/orgChart1"/>
    <dgm:cxn modelId="{933B0E28-E750-4401-91EF-23C6C2882218}" type="presParOf" srcId="{80DF7772-5EFB-43F9-8210-C85A98320C70}" destId="{D77C3A76-BCD0-4B8C-96A8-F16279CE792C}" srcOrd="0" destOrd="0" presId="urn:microsoft.com/office/officeart/2005/8/layout/orgChart1"/>
    <dgm:cxn modelId="{EDA5D0E3-8254-4F7D-AC73-B1ABFD7FF963}" type="presParOf" srcId="{80DF7772-5EFB-43F9-8210-C85A98320C70}" destId="{353CB775-F8F9-4A37-B69B-5D383B135F89}" srcOrd="1" destOrd="0" presId="urn:microsoft.com/office/officeart/2005/8/layout/orgChart1"/>
    <dgm:cxn modelId="{BEAC513F-FCCF-4A1D-8873-F505B818E158}" type="presParOf" srcId="{FCABA6FB-171D-4A11-A10D-1C555D7D1C1F}" destId="{A66C13A8-D7A0-4AFF-907D-C54E8548E91F}" srcOrd="1" destOrd="0" presId="urn:microsoft.com/office/officeart/2005/8/layout/orgChart1"/>
    <dgm:cxn modelId="{C3206086-473A-459A-A35A-AD4E3F7B81E9}" type="presParOf" srcId="{FCABA6FB-171D-4A11-A10D-1C555D7D1C1F}" destId="{0F603C1E-D296-4B5D-BEC6-D5938F1AC106}" srcOrd="2" destOrd="0" presId="urn:microsoft.com/office/officeart/2005/8/layout/orgChart1"/>
    <dgm:cxn modelId="{86B7D9AD-9DD5-4597-BCD1-8D2600107EFA}" type="presParOf" srcId="{1E132B9C-964A-44B7-A2D9-6744471EFE8A}" destId="{F24913D9-FDCA-4731-A843-2FA04D5F95BC}" srcOrd="4" destOrd="0" presId="urn:microsoft.com/office/officeart/2005/8/layout/orgChart1"/>
    <dgm:cxn modelId="{8F25479C-937C-4706-95BE-7903D9F262B1}" type="presParOf" srcId="{1E132B9C-964A-44B7-A2D9-6744471EFE8A}" destId="{17B5B2BE-BFCF-4FC0-A710-68CE7C16B7C5}" srcOrd="5" destOrd="0" presId="urn:microsoft.com/office/officeart/2005/8/layout/orgChart1"/>
    <dgm:cxn modelId="{1F2EC500-C4CE-4E66-988C-77BB789271FE}" type="presParOf" srcId="{17B5B2BE-BFCF-4FC0-A710-68CE7C16B7C5}" destId="{A8C86576-A012-45AB-9AA1-ECF2965E581D}" srcOrd="0" destOrd="0" presId="urn:microsoft.com/office/officeart/2005/8/layout/orgChart1"/>
    <dgm:cxn modelId="{7456B9DD-2C68-4D13-8925-1CE604DBCC54}" type="presParOf" srcId="{A8C86576-A012-45AB-9AA1-ECF2965E581D}" destId="{FFD4CFBD-3D36-47F5-9EB7-12B6058B798E}" srcOrd="0" destOrd="0" presId="urn:microsoft.com/office/officeart/2005/8/layout/orgChart1"/>
    <dgm:cxn modelId="{0D3BD961-1270-43E2-AC0D-D962F510734A}" type="presParOf" srcId="{A8C86576-A012-45AB-9AA1-ECF2965E581D}" destId="{5CF9E103-70BD-4279-AF44-11EAEF6EA6BB}" srcOrd="1" destOrd="0" presId="urn:microsoft.com/office/officeart/2005/8/layout/orgChart1"/>
    <dgm:cxn modelId="{C5382FA5-6D71-4626-AEA7-99CE0A89F874}" type="presParOf" srcId="{17B5B2BE-BFCF-4FC0-A710-68CE7C16B7C5}" destId="{94D2F4FD-59AD-4F20-A6F9-8F32DC8F0C9E}" srcOrd="1" destOrd="0" presId="urn:microsoft.com/office/officeart/2005/8/layout/orgChart1"/>
    <dgm:cxn modelId="{6C3AE697-D289-4BC1-9727-4830111EEA3C}" type="presParOf" srcId="{17B5B2BE-BFCF-4FC0-A710-68CE7C16B7C5}" destId="{B4C5489B-1528-424B-9724-1E1FCB2C2DDB}" srcOrd="2" destOrd="0" presId="urn:microsoft.com/office/officeart/2005/8/layout/orgChart1"/>
    <dgm:cxn modelId="{A856F5DC-A959-4E51-AC53-8A3B285CA52E}" type="presParOf" srcId="{1E132B9C-964A-44B7-A2D9-6744471EFE8A}" destId="{EF4020CD-32B9-48BC-8800-1BBF3125633A}" srcOrd="6" destOrd="0" presId="urn:microsoft.com/office/officeart/2005/8/layout/orgChart1"/>
    <dgm:cxn modelId="{D80B1EE5-D81C-470B-A762-E8B8C70FE7D0}" type="presParOf" srcId="{1E132B9C-964A-44B7-A2D9-6744471EFE8A}" destId="{D60B1709-E0F2-4ADB-8F00-535CEDAC40B1}" srcOrd="7" destOrd="0" presId="urn:microsoft.com/office/officeart/2005/8/layout/orgChart1"/>
    <dgm:cxn modelId="{A3A8FFFF-1DA7-4B8A-A78B-257FAAAE3CA7}" type="presParOf" srcId="{D60B1709-E0F2-4ADB-8F00-535CEDAC40B1}" destId="{1E46ED8D-2589-49B0-B078-7104C779CE74}" srcOrd="0" destOrd="0" presId="urn:microsoft.com/office/officeart/2005/8/layout/orgChart1"/>
    <dgm:cxn modelId="{379F9ED9-77B9-44FC-8A02-9474E7AF49A1}" type="presParOf" srcId="{1E46ED8D-2589-49B0-B078-7104C779CE74}" destId="{F71966AD-BCA8-4972-BD5D-93F323B2CCFB}" srcOrd="0" destOrd="0" presId="urn:microsoft.com/office/officeart/2005/8/layout/orgChart1"/>
    <dgm:cxn modelId="{F5FC6BA6-91A4-4451-98AC-53AAF600C5DC}" type="presParOf" srcId="{1E46ED8D-2589-49B0-B078-7104C779CE74}" destId="{00EDECAE-8F6C-46C7-8381-DC136A8EF49A}" srcOrd="1" destOrd="0" presId="urn:microsoft.com/office/officeart/2005/8/layout/orgChart1"/>
    <dgm:cxn modelId="{26E30818-3232-41F9-8DA6-C1462AE7B4A3}" type="presParOf" srcId="{D60B1709-E0F2-4ADB-8F00-535CEDAC40B1}" destId="{B43AA85B-150F-49F3-9F8B-0EE20088CF7E}" srcOrd="1" destOrd="0" presId="urn:microsoft.com/office/officeart/2005/8/layout/orgChart1"/>
    <dgm:cxn modelId="{1EB06E18-34A3-4EC2-9F3F-5FCB1C425E34}" type="presParOf" srcId="{D60B1709-E0F2-4ADB-8F00-535CEDAC40B1}" destId="{1D001E51-285E-4D6B-ACB8-9D07AEE5AD1F}" srcOrd="2" destOrd="0" presId="urn:microsoft.com/office/officeart/2005/8/layout/orgChart1"/>
    <dgm:cxn modelId="{63045E8B-50C6-4722-9D53-5AF0A65DBC03}" type="presParOf" srcId="{1E132B9C-964A-44B7-A2D9-6744471EFE8A}" destId="{5E472F4C-F579-4BB0-9222-D6B9EFB4EA0E}" srcOrd="8" destOrd="0" presId="urn:microsoft.com/office/officeart/2005/8/layout/orgChart1"/>
    <dgm:cxn modelId="{81BB38E3-267D-45E9-A0F2-F789594E61E1}" type="presParOf" srcId="{1E132B9C-964A-44B7-A2D9-6744471EFE8A}" destId="{3A96D17C-3EF4-4A65-9B5C-93D99A770AF4}" srcOrd="9" destOrd="0" presId="urn:microsoft.com/office/officeart/2005/8/layout/orgChart1"/>
    <dgm:cxn modelId="{EBE65528-0FD5-48A4-961F-046BA8CDA933}" type="presParOf" srcId="{3A96D17C-3EF4-4A65-9B5C-93D99A770AF4}" destId="{1EDAFD74-E2F8-4D0E-8A79-A6B705AB6F76}" srcOrd="0" destOrd="0" presId="urn:microsoft.com/office/officeart/2005/8/layout/orgChart1"/>
    <dgm:cxn modelId="{47CCFEC6-646E-46EC-9C6D-5C1972F8FC0F}" type="presParOf" srcId="{1EDAFD74-E2F8-4D0E-8A79-A6B705AB6F76}" destId="{15A01253-7720-4330-95BD-690A5F5FA2AC}" srcOrd="0" destOrd="0" presId="urn:microsoft.com/office/officeart/2005/8/layout/orgChart1"/>
    <dgm:cxn modelId="{C564A038-050F-4AE6-9D92-C5BC5DD33D92}" type="presParOf" srcId="{1EDAFD74-E2F8-4D0E-8A79-A6B705AB6F76}" destId="{8CF95F7D-EA2E-4AEE-9EB6-04B25681357C}" srcOrd="1" destOrd="0" presId="urn:microsoft.com/office/officeart/2005/8/layout/orgChart1"/>
    <dgm:cxn modelId="{9FB11A73-A250-4B04-B1E7-4C7E33B5B398}" type="presParOf" srcId="{3A96D17C-3EF4-4A65-9B5C-93D99A770AF4}" destId="{7DE88C8A-AA6D-4E46-A9B7-1812982C332B}" srcOrd="1" destOrd="0" presId="urn:microsoft.com/office/officeart/2005/8/layout/orgChart1"/>
    <dgm:cxn modelId="{7B721AEB-EDE9-4FB2-93D6-FE572B3AF3D4}" type="presParOf" srcId="{3A96D17C-3EF4-4A65-9B5C-93D99A770AF4}" destId="{8A217D21-CB70-468B-815F-AD1A28490B05}" srcOrd="2" destOrd="0" presId="urn:microsoft.com/office/officeart/2005/8/layout/orgChart1"/>
    <dgm:cxn modelId="{FED885A0-FB5A-4071-9541-D0DFE2FEAD6C}" type="presParOf" srcId="{99358FAF-FAF8-443F-9390-898903AF75F0}" destId="{15B012BC-018E-48E6-8EBE-919826D1701B}" srcOrd="2" destOrd="0" presId="urn:microsoft.com/office/officeart/2005/8/layout/orgChart1"/>
    <dgm:cxn modelId="{33882672-9397-4784-86F9-A1780FC0B0F9}" type="presParOf" srcId="{7CA9E197-7FD0-45F0-8C9C-D3287211837F}" destId="{05B4FA31-1169-4D83-99DA-0D8B7BEEB1F5}" srcOrd="2" destOrd="0" presId="urn:microsoft.com/office/officeart/2005/8/layout/orgChart1"/>
    <dgm:cxn modelId="{3890277B-5673-4680-B5A9-117E234C1D17}" type="presParOf" srcId="{7CA9E197-7FD0-45F0-8C9C-D3287211837F}" destId="{67EC5435-9D64-4DE3-A60B-77FB2CE92DA9}" srcOrd="3" destOrd="0" presId="urn:microsoft.com/office/officeart/2005/8/layout/orgChart1"/>
    <dgm:cxn modelId="{71816CC3-71E7-49A2-9C63-3A2F61525137}" type="presParOf" srcId="{67EC5435-9D64-4DE3-A60B-77FB2CE92DA9}" destId="{0825971C-999F-4B5D-B24A-D390277897DA}" srcOrd="0" destOrd="0" presId="urn:microsoft.com/office/officeart/2005/8/layout/orgChart1"/>
    <dgm:cxn modelId="{E68F8053-A4A8-4F04-B53E-57BD842D7173}" type="presParOf" srcId="{0825971C-999F-4B5D-B24A-D390277897DA}" destId="{00E278F9-4E72-47E2-9598-59C6D21D74AE}" srcOrd="0" destOrd="0" presId="urn:microsoft.com/office/officeart/2005/8/layout/orgChart1"/>
    <dgm:cxn modelId="{B442A7E7-8CA1-4008-8E79-88A34564A91A}" type="presParOf" srcId="{0825971C-999F-4B5D-B24A-D390277897DA}" destId="{3C877482-1405-44BC-A2ED-F01C49ED5C8D}" srcOrd="1" destOrd="0" presId="urn:microsoft.com/office/officeart/2005/8/layout/orgChart1"/>
    <dgm:cxn modelId="{CFFA3E0F-4784-46BC-A493-D18F36062927}" type="presParOf" srcId="{67EC5435-9D64-4DE3-A60B-77FB2CE92DA9}" destId="{7EEE6B35-5139-4EDA-B570-0CBE7544EB53}" srcOrd="1" destOrd="0" presId="urn:microsoft.com/office/officeart/2005/8/layout/orgChart1"/>
    <dgm:cxn modelId="{C8F58775-8152-4411-86AC-D05E55845955}" type="presParOf" srcId="{67EC5435-9D64-4DE3-A60B-77FB2CE92DA9}" destId="{BA1A5D4A-1551-4B79-8793-7E0AE53FBC0B}" srcOrd="2" destOrd="0" presId="urn:microsoft.com/office/officeart/2005/8/layout/orgChart1"/>
    <dgm:cxn modelId="{3C30203E-8C5E-4823-9F9A-842BBC6C871B}" type="presParOf" srcId="{7CA9E197-7FD0-45F0-8C9C-D3287211837F}" destId="{47DA584A-ED6D-41FC-92E8-649E29149678}" srcOrd="4" destOrd="0" presId="urn:microsoft.com/office/officeart/2005/8/layout/orgChart1"/>
    <dgm:cxn modelId="{4A0D8AE4-6496-4DC6-8951-B815324502E9}" type="presParOf" srcId="{7CA9E197-7FD0-45F0-8C9C-D3287211837F}" destId="{0BBCFC4D-8104-4A70-98C4-A8CEFFA61C83}" srcOrd="5" destOrd="0" presId="urn:microsoft.com/office/officeart/2005/8/layout/orgChart1"/>
    <dgm:cxn modelId="{8F9F655F-772E-4066-A542-9381ACCD6096}" type="presParOf" srcId="{0BBCFC4D-8104-4A70-98C4-A8CEFFA61C83}" destId="{B16B9A66-0B9A-4BA6-9B01-E6ADDB5C077B}" srcOrd="0" destOrd="0" presId="urn:microsoft.com/office/officeart/2005/8/layout/orgChart1"/>
    <dgm:cxn modelId="{917A0DD5-6216-4AC3-B534-84750B639B4E}" type="presParOf" srcId="{B16B9A66-0B9A-4BA6-9B01-E6ADDB5C077B}" destId="{0FBF7D16-C38E-447B-8B59-184224EF2FCF}" srcOrd="0" destOrd="0" presId="urn:microsoft.com/office/officeart/2005/8/layout/orgChart1"/>
    <dgm:cxn modelId="{E0E2AD88-EDF8-4D09-85F6-55A98B44ADF8}" type="presParOf" srcId="{B16B9A66-0B9A-4BA6-9B01-E6ADDB5C077B}" destId="{3A800C55-1C44-4CC9-B0E8-5356D0D5B681}" srcOrd="1" destOrd="0" presId="urn:microsoft.com/office/officeart/2005/8/layout/orgChart1"/>
    <dgm:cxn modelId="{A7248F62-16FC-44E4-B278-F290B080BEB8}" type="presParOf" srcId="{0BBCFC4D-8104-4A70-98C4-A8CEFFA61C83}" destId="{5D75AA9F-14FD-42E9-950A-3F924A83CA9B}" srcOrd="1" destOrd="0" presId="urn:microsoft.com/office/officeart/2005/8/layout/orgChart1"/>
    <dgm:cxn modelId="{51C7AF80-DBBD-4B68-9C3E-40B153325C66}" type="presParOf" srcId="{0BBCFC4D-8104-4A70-98C4-A8CEFFA61C83}" destId="{0F5426B8-7EED-4CA4-944C-8A8C2FA6ED94}" srcOrd="2" destOrd="0" presId="urn:microsoft.com/office/officeart/2005/8/layout/orgChart1"/>
    <dgm:cxn modelId="{998E529A-8E5A-46B7-A495-8D81282A46A9}" type="presParOf" srcId="{73F2C702-22A5-45C5-8762-593CEA7406A2}" destId="{46824268-0FAA-4407-ABB3-6C7D359A2BF8}" srcOrd="2" destOrd="0" presId="urn:microsoft.com/office/officeart/2005/8/layout/orgChart1"/>
    <dgm:cxn modelId="{B3398B7F-04B0-4882-BCD8-E13303E93400}" type="presParOf" srcId="{BB266FD2-881F-44C7-80E0-6678EB2E3FC5}" destId="{91E60B95-B76F-4A1C-A42E-0A1DD5B1FC5F}" srcOrd="10" destOrd="0" presId="urn:microsoft.com/office/officeart/2005/8/layout/orgChart1"/>
    <dgm:cxn modelId="{B36BBB1C-7E28-4B31-95A1-3793E6A83945}" type="presParOf" srcId="{BB266FD2-881F-44C7-80E0-6678EB2E3FC5}" destId="{DFEB1127-BF16-495E-886B-50147DD62A3B}" srcOrd="11" destOrd="0" presId="urn:microsoft.com/office/officeart/2005/8/layout/orgChart1"/>
    <dgm:cxn modelId="{51BB7151-98CC-476E-B629-D40BE32CCCB5}" type="presParOf" srcId="{DFEB1127-BF16-495E-886B-50147DD62A3B}" destId="{6117255D-CE73-4469-869A-0C7BEF0D860D}" srcOrd="0" destOrd="0" presId="urn:microsoft.com/office/officeart/2005/8/layout/orgChart1"/>
    <dgm:cxn modelId="{417380AA-15B2-4A73-A138-A5BF37D7847B}" type="presParOf" srcId="{6117255D-CE73-4469-869A-0C7BEF0D860D}" destId="{1C00E927-AE3F-40C2-919C-B4810B44E6E4}" srcOrd="0" destOrd="0" presId="urn:microsoft.com/office/officeart/2005/8/layout/orgChart1"/>
    <dgm:cxn modelId="{4223AA3C-F772-4D13-A711-B97899B417F6}" type="presParOf" srcId="{6117255D-CE73-4469-869A-0C7BEF0D860D}" destId="{EF3DB3C5-F594-4563-A4C1-39EC51999984}" srcOrd="1" destOrd="0" presId="urn:microsoft.com/office/officeart/2005/8/layout/orgChart1"/>
    <dgm:cxn modelId="{F7FD7E55-6AE5-475B-8DDC-902160A85E68}" type="presParOf" srcId="{DFEB1127-BF16-495E-886B-50147DD62A3B}" destId="{2E56F4FA-0FAA-4CBC-B4B0-5CBB88AEBBCA}" srcOrd="1" destOrd="0" presId="urn:microsoft.com/office/officeart/2005/8/layout/orgChart1"/>
    <dgm:cxn modelId="{C45059B2-E9B7-44A1-9D35-32C80F75EB2F}" type="presParOf" srcId="{2E56F4FA-0FAA-4CBC-B4B0-5CBB88AEBBCA}" destId="{43FCB0F1-4F3A-4A5D-804E-D8A8DDE1AF93}" srcOrd="0" destOrd="0" presId="urn:microsoft.com/office/officeart/2005/8/layout/orgChart1"/>
    <dgm:cxn modelId="{6DDF2884-5E20-417B-9A14-60373371BD9B}" type="presParOf" srcId="{2E56F4FA-0FAA-4CBC-B4B0-5CBB88AEBBCA}" destId="{332B14A5-D7EC-4F15-89DC-C3BDF2FA78E2}" srcOrd="1" destOrd="0" presId="urn:microsoft.com/office/officeart/2005/8/layout/orgChart1"/>
    <dgm:cxn modelId="{6A0954AB-21C1-40E6-9B65-EB95B57A153D}" type="presParOf" srcId="{332B14A5-D7EC-4F15-89DC-C3BDF2FA78E2}" destId="{447298AB-FD35-4B4E-B431-B71737004AB4}" srcOrd="0" destOrd="0" presId="urn:microsoft.com/office/officeart/2005/8/layout/orgChart1"/>
    <dgm:cxn modelId="{168E4C0A-A3D8-4B3C-B7F6-A58A802F0472}" type="presParOf" srcId="{447298AB-FD35-4B4E-B431-B71737004AB4}" destId="{3D07811D-02F1-4D01-BDF1-9E45750A97AD}" srcOrd="0" destOrd="0" presId="urn:microsoft.com/office/officeart/2005/8/layout/orgChart1"/>
    <dgm:cxn modelId="{9626C8CA-5864-494E-9620-7559BF931AD1}" type="presParOf" srcId="{447298AB-FD35-4B4E-B431-B71737004AB4}" destId="{5E5513AC-8ACC-49A1-81BC-F5C248CB5BDE}" srcOrd="1" destOrd="0" presId="urn:microsoft.com/office/officeart/2005/8/layout/orgChart1"/>
    <dgm:cxn modelId="{4AE34EFC-8D7D-4754-97A6-2873CB9C8225}" type="presParOf" srcId="{332B14A5-D7EC-4F15-89DC-C3BDF2FA78E2}" destId="{AF4C467E-0BE2-415A-92DE-87D575370606}" srcOrd="1" destOrd="0" presId="urn:microsoft.com/office/officeart/2005/8/layout/orgChart1"/>
    <dgm:cxn modelId="{9ACAE191-F0BE-4DFE-8F3A-E5E9215954F6}" type="presParOf" srcId="{332B14A5-D7EC-4F15-89DC-C3BDF2FA78E2}" destId="{869739EC-C079-4F7C-AF9C-8819AFAA48EC}" srcOrd="2" destOrd="0" presId="urn:microsoft.com/office/officeart/2005/8/layout/orgChart1"/>
    <dgm:cxn modelId="{C9B76FE1-BDFF-4529-B47B-A692A4055F96}" type="presParOf" srcId="{2E56F4FA-0FAA-4CBC-B4B0-5CBB88AEBBCA}" destId="{27785810-2574-4C10-ADB6-1BA8E9E318A1}" srcOrd="2" destOrd="0" presId="urn:microsoft.com/office/officeart/2005/8/layout/orgChart1"/>
    <dgm:cxn modelId="{049F381E-4AD7-4A58-8074-E72C648CD91A}" type="presParOf" srcId="{2E56F4FA-0FAA-4CBC-B4B0-5CBB88AEBBCA}" destId="{6C3FDB66-4F83-4EE3-971E-05E1FBF2C4A2}" srcOrd="3" destOrd="0" presId="urn:microsoft.com/office/officeart/2005/8/layout/orgChart1"/>
    <dgm:cxn modelId="{B005060E-8D13-451A-9347-54167E79FEB6}" type="presParOf" srcId="{6C3FDB66-4F83-4EE3-971E-05E1FBF2C4A2}" destId="{52722D7C-82F7-49D8-B967-76796D0C6E66}" srcOrd="0" destOrd="0" presId="urn:microsoft.com/office/officeart/2005/8/layout/orgChart1"/>
    <dgm:cxn modelId="{49F099CA-9702-4D7A-BDF5-66260708E5F0}" type="presParOf" srcId="{52722D7C-82F7-49D8-B967-76796D0C6E66}" destId="{9B5F042C-2684-4E74-BFA6-9E7929667DDE}" srcOrd="0" destOrd="0" presId="urn:microsoft.com/office/officeart/2005/8/layout/orgChart1"/>
    <dgm:cxn modelId="{DB29F482-D190-4F97-96E9-AAF5DB9D5DA6}" type="presParOf" srcId="{52722D7C-82F7-49D8-B967-76796D0C6E66}" destId="{EEC4B137-4388-43D9-8EEC-8631350BF973}" srcOrd="1" destOrd="0" presId="urn:microsoft.com/office/officeart/2005/8/layout/orgChart1"/>
    <dgm:cxn modelId="{627A5426-2EE6-4E30-8B38-098CAB5C7B3D}" type="presParOf" srcId="{6C3FDB66-4F83-4EE3-971E-05E1FBF2C4A2}" destId="{B2E0D4E3-81F2-4449-A2DF-828B44353BD0}" srcOrd="1" destOrd="0" presId="urn:microsoft.com/office/officeart/2005/8/layout/orgChart1"/>
    <dgm:cxn modelId="{E139AFC7-9B80-46CB-BFA5-3601CD89B0B5}" type="presParOf" srcId="{B2E0D4E3-81F2-4449-A2DF-828B44353BD0}" destId="{5794B946-D571-492F-85EC-A2E270E87C8D}" srcOrd="0" destOrd="0" presId="urn:microsoft.com/office/officeart/2005/8/layout/orgChart1"/>
    <dgm:cxn modelId="{458D5031-8B99-4E04-839C-1B6A5A9F845F}" type="presParOf" srcId="{B2E0D4E3-81F2-4449-A2DF-828B44353BD0}" destId="{854BA15D-50A1-418C-BAA4-8ACFFDC54DA8}" srcOrd="1" destOrd="0" presId="urn:microsoft.com/office/officeart/2005/8/layout/orgChart1"/>
    <dgm:cxn modelId="{9EA91E4E-040C-4CF5-8F39-1A56D6732C5E}" type="presParOf" srcId="{854BA15D-50A1-418C-BAA4-8ACFFDC54DA8}" destId="{7606A71D-A5AC-4574-9A46-A631A4C61B0E}" srcOrd="0" destOrd="0" presId="urn:microsoft.com/office/officeart/2005/8/layout/orgChart1"/>
    <dgm:cxn modelId="{8F6BD04B-3E94-452A-A2A7-D8E4911A08D9}" type="presParOf" srcId="{7606A71D-A5AC-4574-9A46-A631A4C61B0E}" destId="{7CD04E5D-EBBB-41EB-8300-14B8B6D6303F}" srcOrd="0" destOrd="0" presId="urn:microsoft.com/office/officeart/2005/8/layout/orgChart1"/>
    <dgm:cxn modelId="{0EBA181E-8BD6-4AAE-8DB7-48D7D658DAEC}" type="presParOf" srcId="{7606A71D-A5AC-4574-9A46-A631A4C61B0E}" destId="{BFC281F3-4D88-41E3-A818-1FEB9D1345F0}" srcOrd="1" destOrd="0" presId="urn:microsoft.com/office/officeart/2005/8/layout/orgChart1"/>
    <dgm:cxn modelId="{9C7E2C15-945E-4DC1-9820-0F2BC383797C}" type="presParOf" srcId="{854BA15D-50A1-418C-BAA4-8ACFFDC54DA8}" destId="{CF824FBE-3618-43B4-9BA6-C538AA11D6F0}" srcOrd="1" destOrd="0" presId="urn:microsoft.com/office/officeart/2005/8/layout/orgChart1"/>
    <dgm:cxn modelId="{CDDD67A5-9E35-4DA2-9E5A-D26D8B9878EF}" type="presParOf" srcId="{854BA15D-50A1-418C-BAA4-8ACFFDC54DA8}" destId="{FF2C365F-CA2F-40D0-B41B-7BAF58D67E67}" srcOrd="2" destOrd="0" presId="urn:microsoft.com/office/officeart/2005/8/layout/orgChart1"/>
    <dgm:cxn modelId="{68FA08FA-C106-46B8-B089-A87CC99ECC67}" type="presParOf" srcId="{B2E0D4E3-81F2-4449-A2DF-828B44353BD0}" destId="{9E024997-BDBF-4E14-8772-439FA0865EC2}" srcOrd="2" destOrd="0" presId="urn:microsoft.com/office/officeart/2005/8/layout/orgChart1"/>
    <dgm:cxn modelId="{E65D37F1-32B3-4B39-BC35-FD9F182654C7}" type="presParOf" srcId="{B2E0D4E3-81F2-4449-A2DF-828B44353BD0}" destId="{C6CBD330-4468-4E9A-B9C3-1913BD81BA35}" srcOrd="3" destOrd="0" presId="urn:microsoft.com/office/officeart/2005/8/layout/orgChart1"/>
    <dgm:cxn modelId="{2D6507BE-DA1B-4E91-8B55-1D1A5B0F26A3}" type="presParOf" srcId="{C6CBD330-4468-4E9A-B9C3-1913BD81BA35}" destId="{F79EBCF1-F978-47DD-A3E9-794403487C0B}" srcOrd="0" destOrd="0" presId="urn:microsoft.com/office/officeart/2005/8/layout/orgChart1"/>
    <dgm:cxn modelId="{0586086A-35C0-4356-B820-0BF4B4BF389A}" type="presParOf" srcId="{F79EBCF1-F978-47DD-A3E9-794403487C0B}" destId="{A648F5D5-5F82-4679-A85D-8DFD40D8CB9F}" srcOrd="0" destOrd="0" presId="urn:microsoft.com/office/officeart/2005/8/layout/orgChart1"/>
    <dgm:cxn modelId="{B6CD1194-3C31-40E4-A4AA-6B33C280EF77}" type="presParOf" srcId="{F79EBCF1-F978-47DD-A3E9-794403487C0B}" destId="{89383051-BDE7-42C1-B6BF-D73BE8D9B1A1}" srcOrd="1" destOrd="0" presId="urn:microsoft.com/office/officeart/2005/8/layout/orgChart1"/>
    <dgm:cxn modelId="{C64CBCE1-822C-45D2-A92B-6D84A2A2DD5B}" type="presParOf" srcId="{C6CBD330-4468-4E9A-B9C3-1913BD81BA35}" destId="{73884FA7-FC86-4803-9E5B-8B12E5899E38}" srcOrd="1" destOrd="0" presId="urn:microsoft.com/office/officeart/2005/8/layout/orgChart1"/>
    <dgm:cxn modelId="{5C86D2F9-5B78-49B0-8B09-641C435F8E4C}" type="presParOf" srcId="{C6CBD330-4468-4E9A-B9C3-1913BD81BA35}" destId="{CF03C660-9483-45E0-B232-51AE4BA28826}" srcOrd="2" destOrd="0" presId="urn:microsoft.com/office/officeart/2005/8/layout/orgChart1"/>
    <dgm:cxn modelId="{4CC5674C-400B-4FD1-833B-05D44C455E9F}" type="presParOf" srcId="{6C3FDB66-4F83-4EE3-971E-05E1FBF2C4A2}" destId="{650D9728-AE95-41AD-9EF2-EE14A28E29D5}" srcOrd="2" destOrd="0" presId="urn:microsoft.com/office/officeart/2005/8/layout/orgChart1"/>
    <dgm:cxn modelId="{3C38E704-B525-43CE-9B0E-60372A0A8EA5}" type="presParOf" srcId="{DFEB1127-BF16-495E-886B-50147DD62A3B}" destId="{A794BBE0-8FF1-4DB3-A54E-3F455304F1A4}" srcOrd="2" destOrd="0" presId="urn:microsoft.com/office/officeart/2005/8/layout/orgChart1"/>
    <dgm:cxn modelId="{4D4132F1-22EE-45DB-B129-8882814B4B88}" type="presParOf" srcId="{BB266FD2-881F-44C7-80E0-6678EB2E3FC5}" destId="{B8EDECEC-0437-4925-AE13-5A2D7295E734}" srcOrd="12" destOrd="0" presId="urn:microsoft.com/office/officeart/2005/8/layout/orgChart1"/>
    <dgm:cxn modelId="{F5F01987-1965-45A7-BB14-47F27FA4FFB8}" type="presParOf" srcId="{BB266FD2-881F-44C7-80E0-6678EB2E3FC5}" destId="{D48496DD-D524-439C-AE8E-950E0531070F}" srcOrd="13" destOrd="0" presId="urn:microsoft.com/office/officeart/2005/8/layout/orgChart1"/>
    <dgm:cxn modelId="{32BB2752-538A-4C4A-B6CC-9DD8E3E296B6}" type="presParOf" srcId="{D48496DD-D524-439C-AE8E-950E0531070F}" destId="{278FE84F-243A-42D6-B399-D35FC05C1D1D}" srcOrd="0" destOrd="0" presId="urn:microsoft.com/office/officeart/2005/8/layout/orgChart1"/>
    <dgm:cxn modelId="{A6BE11AD-4F88-4FC2-9CFE-FEDFDB127FBC}" type="presParOf" srcId="{278FE84F-243A-42D6-B399-D35FC05C1D1D}" destId="{017E7F77-4121-47C8-8C61-CA0131935A33}" srcOrd="0" destOrd="0" presId="urn:microsoft.com/office/officeart/2005/8/layout/orgChart1"/>
    <dgm:cxn modelId="{173F82AA-C512-4AA8-A555-939E49C047BF}" type="presParOf" srcId="{278FE84F-243A-42D6-B399-D35FC05C1D1D}" destId="{B4EAF920-5306-4E1A-B286-5EAE599A16A7}" srcOrd="1" destOrd="0" presId="urn:microsoft.com/office/officeart/2005/8/layout/orgChart1"/>
    <dgm:cxn modelId="{388AA062-127C-4496-B3B1-CEBD9DD33DC1}" type="presParOf" srcId="{D48496DD-D524-439C-AE8E-950E0531070F}" destId="{5A3442A0-9E1B-4C78-873E-3127590A813C}" srcOrd="1" destOrd="0" presId="urn:microsoft.com/office/officeart/2005/8/layout/orgChart1"/>
    <dgm:cxn modelId="{BD32D059-7DBD-4644-A7D4-27BB62675D2E}" type="presParOf" srcId="{5A3442A0-9E1B-4C78-873E-3127590A813C}" destId="{6D16863B-EC40-4178-81F3-AD42CB112C61}" srcOrd="0" destOrd="0" presId="urn:microsoft.com/office/officeart/2005/8/layout/orgChart1"/>
    <dgm:cxn modelId="{BDEFCD7C-CEF3-4A00-B21F-95B34AE518E0}" type="presParOf" srcId="{5A3442A0-9E1B-4C78-873E-3127590A813C}" destId="{15556BED-2181-45D4-B664-6154086BA36C}" srcOrd="1" destOrd="0" presId="urn:microsoft.com/office/officeart/2005/8/layout/orgChart1"/>
    <dgm:cxn modelId="{18106D57-A88C-4827-B061-B8342816CA01}" type="presParOf" srcId="{15556BED-2181-45D4-B664-6154086BA36C}" destId="{74DA56C4-E2B1-449B-8C5C-B591210919D1}" srcOrd="0" destOrd="0" presId="urn:microsoft.com/office/officeart/2005/8/layout/orgChart1"/>
    <dgm:cxn modelId="{E08B1C71-180E-4726-B8B4-57E09CBACB8A}" type="presParOf" srcId="{74DA56C4-E2B1-449B-8C5C-B591210919D1}" destId="{4D35A2C3-8CAD-45D2-8B04-1FE3B70D6BD0}" srcOrd="0" destOrd="0" presId="urn:microsoft.com/office/officeart/2005/8/layout/orgChart1"/>
    <dgm:cxn modelId="{B764AA0A-F535-4CFA-A563-205614DA32A3}" type="presParOf" srcId="{74DA56C4-E2B1-449B-8C5C-B591210919D1}" destId="{D62617C6-BC28-4122-A92C-B58A61AF69E6}" srcOrd="1" destOrd="0" presId="urn:microsoft.com/office/officeart/2005/8/layout/orgChart1"/>
    <dgm:cxn modelId="{01CB2ABF-6B85-4D25-B6A6-E42C402CCB01}" type="presParOf" srcId="{15556BED-2181-45D4-B664-6154086BA36C}" destId="{83422DBA-6385-457F-95C2-436CEE0F4491}" srcOrd="1" destOrd="0" presId="urn:microsoft.com/office/officeart/2005/8/layout/orgChart1"/>
    <dgm:cxn modelId="{EAFC7F0C-C7FC-4098-A440-932A809A964F}" type="presParOf" srcId="{15556BED-2181-45D4-B664-6154086BA36C}" destId="{9473D773-70EB-4AD3-A77B-F2A731CA066B}" srcOrd="2" destOrd="0" presId="urn:microsoft.com/office/officeart/2005/8/layout/orgChart1"/>
    <dgm:cxn modelId="{DB2DED06-3CA2-4B1E-B512-15FC7E347241}" type="presParOf" srcId="{5A3442A0-9E1B-4C78-873E-3127590A813C}" destId="{7D123D05-00C5-4DF4-925B-959157E56036}" srcOrd="2" destOrd="0" presId="urn:microsoft.com/office/officeart/2005/8/layout/orgChart1"/>
    <dgm:cxn modelId="{4F9111E1-C90A-46A1-BC72-E92193A48A42}" type="presParOf" srcId="{5A3442A0-9E1B-4C78-873E-3127590A813C}" destId="{809656A5-1ACC-4C72-A57E-EAF7E7E5504A}" srcOrd="3" destOrd="0" presId="urn:microsoft.com/office/officeart/2005/8/layout/orgChart1"/>
    <dgm:cxn modelId="{8A67EF80-E2A4-491D-9E6F-4EA3AB88CF22}" type="presParOf" srcId="{809656A5-1ACC-4C72-A57E-EAF7E7E5504A}" destId="{0807B993-4220-4AA8-A54A-EC5A7A75B0FA}" srcOrd="0" destOrd="0" presId="urn:microsoft.com/office/officeart/2005/8/layout/orgChart1"/>
    <dgm:cxn modelId="{E70375F8-5DE1-473E-92EF-081FA68842F3}" type="presParOf" srcId="{0807B993-4220-4AA8-A54A-EC5A7A75B0FA}" destId="{64B141B2-189E-4A3D-80D2-A75DC4A4FEB7}" srcOrd="0" destOrd="0" presId="urn:microsoft.com/office/officeart/2005/8/layout/orgChart1"/>
    <dgm:cxn modelId="{CD09CA30-552A-4E59-AFCB-517EC78CBC8D}" type="presParOf" srcId="{0807B993-4220-4AA8-A54A-EC5A7A75B0FA}" destId="{C681D538-D0B5-4B21-9E15-FADB8B7605A2}" srcOrd="1" destOrd="0" presId="urn:microsoft.com/office/officeart/2005/8/layout/orgChart1"/>
    <dgm:cxn modelId="{A29B5C35-08AF-45DC-AF21-2D0910EF3075}" type="presParOf" srcId="{809656A5-1ACC-4C72-A57E-EAF7E7E5504A}" destId="{54AACB9A-C55B-42F1-987B-BAA42BA92593}" srcOrd="1" destOrd="0" presId="urn:microsoft.com/office/officeart/2005/8/layout/orgChart1"/>
    <dgm:cxn modelId="{099573AB-9DF5-4E12-9EEE-A5E4DA336740}" type="presParOf" srcId="{809656A5-1ACC-4C72-A57E-EAF7E7E5504A}" destId="{82CFC1E3-706F-4E42-9F22-DBCABF60F9BB}" srcOrd="2" destOrd="0" presId="urn:microsoft.com/office/officeart/2005/8/layout/orgChart1"/>
    <dgm:cxn modelId="{C5C80718-2E86-459A-BD96-4ACD4C0A6D58}" type="presParOf" srcId="{5A3442A0-9E1B-4C78-873E-3127590A813C}" destId="{A24BC0F4-121A-482C-8C22-B6814CCE19BB}" srcOrd="4" destOrd="0" presId="urn:microsoft.com/office/officeart/2005/8/layout/orgChart1"/>
    <dgm:cxn modelId="{6E51B0BF-A031-43BC-B5FF-7E0A4EACE6A7}" type="presParOf" srcId="{5A3442A0-9E1B-4C78-873E-3127590A813C}" destId="{1CDB7475-0CE5-43A1-A067-DEB771AF1E35}" srcOrd="5" destOrd="0" presId="urn:microsoft.com/office/officeart/2005/8/layout/orgChart1"/>
    <dgm:cxn modelId="{7A347760-D89C-4E9D-9A5B-71B441FDE3F3}" type="presParOf" srcId="{1CDB7475-0CE5-43A1-A067-DEB771AF1E35}" destId="{1BAC776E-222B-4D68-BFD9-EAA0FC7D96F6}" srcOrd="0" destOrd="0" presId="urn:microsoft.com/office/officeart/2005/8/layout/orgChart1"/>
    <dgm:cxn modelId="{AEED595A-209D-476B-BF28-0BD2574D00CD}" type="presParOf" srcId="{1BAC776E-222B-4D68-BFD9-EAA0FC7D96F6}" destId="{DE68C028-39A5-43A6-B037-CAD05BF0AFC5}" srcOrd="0" destOrd="0" presId="urn:microsoft.com/office/officeart/2005/8/layout/orgChart1"/>
    <dgm:cxn modelId="{D57955DA-33E0-4182-880C-6F8FA4A931F8}" type="presParOf" srcId="{1BAC776E-222B-4D68-BFD9-EAA0FC7D96F6}" destId="{42B0F093-6CF1-4533-BBFD-7121C37BFB26}" srcOrd="1" destOrd="0" presId="urn:microsoft.com/office/officeart/2005/8/layout/orgChart1"/>
    <dgm:cxn modelId="{874B40EA-7739-470E-843D-33A81B2EC47A}" type="presParOf" srcId="{1CDB7475-0CE5-43A1-A067-DEB771AF1E35}" destId="{79DC3F7B-F1B1-4348-86F8-F508A9C7B013}" srcOrd="1" destOrd="0" presId="urn:microsoft.com/office/officeart/2005/8/layout/orgChart1"/>
    <dgm:cxn modelId="{866B459B-3F03-424A-B29F-8226CFCF520A}" type="presParOf" srcId="{1CDB7475-0CE5-43A1-A067-DEB771AF1E35}" destId="{095D5DC6-D60C-4849-B9DC-2F2188F9C082}" srcOrd="2" destOrd="0" presId="urn:microsoft.com/office/officeart/2005/8/layout/orgChart1"/>
    <dgm:cxn modelId="{5EA37411-0019-4D5F-A059-9B493134F30B}" type="presParOf" srcId="{D48496DD-D524-439C-AE8E-950E0531070F}" destId="{2E7C9E3F-1DE2-4F69-888F-77A8A67A92BC}" srcOrd="2" destOrd="0" presId="urn:microsoft.com/office/officeart/2005/8/layout/orgChart1"/>
    <dgm:cxn modelId="{C4D689DC-C429-4885-884D-34A75A257EC9}" type="presParOf" srcId="{BB266FD2-881F-44C7-80E0-6678EB2E3FC5}" destId="{F46662C4-C7C6-4F18-9A43-64EE3C55F1F2}" srcOrd="14" destOrd="0" presId="urn:microsoft.com/office/officeart/2005/8/layout/orgChart1"/>
    <dgm:cxn modelId="{789EE9F5-5223-4AA8-BAC0-AD18E3958EC2}" type="presParOf" srcId="{BB266FD2-881F-44C7-80E0-6678EB2E3FC5}" destId="{84D05D50-A738-454B-9A7E-F47FAF91993B}" srcOrd="15" destOrd="0" presId="urn:microsoft.com/office/officeart/2005/8/layout/orgChart1"/>
    <dgm:cxn modelId="{51A018AE-37C4-40E5-A082-55D6D720F2A3}" type="presParOf" srcId="{84D05D50-A738-454B-9A7E-F47FAF91993B}" destId="{4B1F12CA-22A4-488C-A1F0-5BA4DA98637C}" srcOrd="0" destOrd="0" presId="urn:microsoft.com/office/officeart/2005/8/layout/orgChart1"/>
    <dgm:cxn modelId="{C7BD1114-1106-4648-8990-C5E92B35AC35}" type="presParOf" srcId="{4B1F12CA-22A4-488C-A1F0-5BA4DA98637C}" destId="{9E3BCD2A-0053-429D-9BE3-F2F5939532B7}" srcOrd="0" destOrd="0" presId="urn:microsoft.com/office/officeart/2005/8/layout/orgChart1"/>
    <dgm:cxn modelId="{3914E03F-4319-42E1-9710-67E365AEACFD}" type="presParOf" srcId="{4B1F12CA-22A4-488C-A1F0-5BA4DA98637C}" destId="{46048D66-E141-48BA-A16B-37DC3083FDBE}" srcOrd="1" destOrd="0" presId="urn:microsoft.com/office/officeart/2005/8/layout/orgChart1"/>
    <dgm:cxn modelId="{D4CB2180-2C21-4F8A-A396-E8FA0B053802}" type="presParOf" srcId="{84D05D50-A738-454B-9A7E-F47FAF91993B}" destId="{94C37E74-EAB8-4845-8377-899333168EB7}" srcOrd="1" destOrd="0" presId="urn:microsoft.com/office/officeart/2005/8/layout/orgChart1"/>
    <dgm:cxn modelId="{21309A09-3C0B-4261-A16E-C82649BE035E}" type="presParOf" srcId="{84D05D50-A738-454B-9A7E-F47FAF91993B}" destId="{5A4186F9-3B50-4D0B-AADD-D97612889406}" srcOrd="2" destOrd="0" presId="urn:microsoft.com/office/officeart/2005/8/layout/orgChart1"/>
    <dgm:cxn modelId="{2FC9BCC3-2464-487F-8EA1-99F71907FB49}" type="presParOf" srcId="{BB266FD2-881F-44C7-80E0-6678EB2E3FC5}" destId="{00B9724F-A75E-41D9-9459-C10A66CD9644}" srcOrd="16" destOrd="0" presId="urn:microsoft.com/office/officeart/2005/8/layout/orgChart1"/>
    <dgm:cxn modelId="{D595BE20-559F-4FAA-9AA1-85BC045E0769}" type="presParOf" srcId="{BB266FD2-881F-44C7-80E0-6678EB2E3FC5}" destId="{748ABBF6-23C0-45AF-BC68-1462AC6418C1}" srcOrd="17" destOrd="0" presId="urn:microsoft.com/office/officeart/2005/8/layout/orgChart1"/>
    <dgm:cxn modelId="{BE9E592A-5D56-436A-9899-6204DB90B035}" type="presParOf" srcId="{748ABBF6-23C0-45AF-BC68-1462AC6418C1}" destId="{23CC321F-F00A-4ADE-885D-7716F858F8ED}" srcOrd="0" destOrd="0" presId="urn:microsoft.com/office/officeart/2005/8/layout/orgChart1"/>
    <dgm:cxn modelId="{320D5193-6EF6-4E9B-A6E9-E5093733ACA0}" type="presParOf" srcId="{23CC321F-F00A-4ADE-885D-7716F858F8ED}" destId="{95A59FD3-5DD5-4D3A-8703-BF89DD93B041}" srcOrd="0" destOrd="0" presId="urn:microsoft.com/office/officeart/2005/8/layout/orgChart1"/>
    <dgm:cxn modelId="{FA9256A2-FA00-4ABE-BD0A-440351D19E75}" type="presParOf" srcId="{23CC321F-F00A-4ADE-885D-7716F858F8ED}" destId="{F1626CDC-EF00-4236-B726-804F69918309}" srcOrd="1" destOrd="0" presId="urn:microsoft.com/office/officeart/2005/8/layout/orgChart1"/>
    <dgm:cxn modelId="{3AE454D8-C615-4A5F-8A12-4AC84106B021}" type="presParOf" srcId="{748ABBF6-23C0-45AF-BC68-1462AC6418C1}" destId="{9DF9A4C6-284F-4738-8A9B-3329E2041183}" srcOrd="1" destOrd="0" presId="urn:microsoft.com/office/officeart/2005/8/layout/orgChart1"/>
    <dgm:cxn modelId="{7875138E-88F3-49F5-BD8F-21995BFFF3C2}" type="presParOf" srcId="{748ABBF6-23C0-45AF-BC68-1462AC6418C1}" destId="{0A064038-14F2-4506-9B60-416C0AC7EB90}" srcOrd="2" destOrd="0" presId="urn:microsoft.com/office/officeart/2005/8/layout/orgChart1"/>
    <dgm:cxn modelId="{A180FD78-0442-448C-9D07-C4CA8CC768B2}" type="presParOf" srcId="{BB266FD2-881F-44C7-80E0-6678EB2E3FC5}" destId="{6B7EC82F-50F0-4412-A9D4-3B9492FFB3CA}" srcOrd="18" destOrd="0" presId="urn:microsoft.com/office/officeart/2005/8/layout/orgChart1"/>
    <dgm:cxn modelId="{A6A6070B-9370-4191-85F8-61235D9ACD8A}" type="presParOf" srcId="{BB266FD2-881F-44C7-80E0-6678EB2E3FC5}" destId="{2B1FC6BE-69F4-4068-851C-C8B7261AE997}" srcOrd="19" destOrd="0" presId="urn:microsoft.com/office/officeart/2005/8/layout/orgChart1"/>
    <dgm:cxn modelId="{6615A621-8346-40B3-9091-2B8B57F9F759}" type="presParOf" srcId="{2B1FC6BE-69F4-4068-851C-C8B7261AE997}" destId="{155FF9AC-0370-47F9-ABDE-A847793CEA33}" srcOrd="0" destOrd="0" presId="urn:microsoft.com/office/officeart/2005/8/layout/orgChart1"/>
    <dgm:cxn modelId="{121B0F50-CB11-46F2-AE21-EAB4CF891CEF}" type="presParOf" srcId="{155FF9AC-0370-47F9-ABDE-A847793CEA33}" destId="{9356756A-F35D-4FEF-85B4-5CCACAC92E98}" srcOrd="0" destOrd="0" presId="urn:microsoft.com/office/officeart/2005/8/layout/orgChart1"/>
    <dgm:cxn modelId="{4143CB59-7E7F-411F-B4F1-C56803A73B8D}" type="presParOf" srcId="{155FF9AC-0370-47F9-ABDE-A847793CEA33}" destId="{99498FD8-073C-48A4-92AE-2159828544A9}" srcOrd="1" destOrd="0" presId="urn:microsoft.com/office/officeart/2005/8/layout/orgChart1"/>
    <dgm:cxn modelId="{75962A9E-A012-4D03-BED0-74369FE5BCBE}" type="presParOf" srcId="{2B1FC6BE-69F4-4068-851C-C8B7261AE997}" destId="{243B880B-1ECC-4D52-BDDD-00C0043DEBD8}" srcOrd="1" destOrd="0" presId="urn:microsoft.com/office/officeart/2005/8/layout/orgChart1"/>
    <dgm:cxn modelId="{DF48BD70-974B-430B-9BD5-10EC1E110DDA}" type="presParOf" srcId="{2B1FC6BE-69F4-4068-851C-C8B7261AE997}" destId="{128B71E1-7BE5-4BE1-82C5-0767AEAC874E}" srcOrd="2" destOrd="0" presId="urn:microsoft.com/office/officeart/2005/8/layout/orgChart1"/>
    <dgm:cxn modelId="{7E9331F2-386D-46CB-8A4D-A240524BB5D9}" type="presParOf" srcId="{BB266FD2-881F-44C7-80E0-6678EB2E3FC5}" destId="{72457781-AD2D-421C-A92A-C499F1821A32}" srcOrd="20" destOrd="0" presId="urn:microsoft.com/office/officeart/2005/8/layout/orgChart1"/>
    <dgm:cxn modelId="{69C82021-0A2E-4722-9262-40033DF95DAE}" type="presParOf" srcId="{BB266FD2-881F-44C7-80E0-6678EB2E3FC5}" destId="{32DFB28F-AA9E-4FB1-A44C-1A67737FBF0F}" srcOrd="21" destOrd="0" presId="urn:microsoft.com/office/officeart/2005/8/layout/orgChart1"/>
    <dgm:cxn modelId="{4331AE74-BD73-40AA-9585-408D787E0A4B}" type="presParOf" srcId="{32DFB28F-AA9E-4FB1-A44C-1A67737FBF0F}" destId="{5E400406-A929-465E-9E34-BD7CEDD5406C}" srcOrd="0" destOrd="0" presId="urn:microsoft.com/office/officeart/2005/8/layout/orgChart1"/>
    <dgm:cxn modelId="{048FBDF5-0163-40D8-8687-591FF957AD03}" type="presParOf" srcId="{5E400406-A929-465E-9E34-BD7CEDD5406C}" destId="{EC47D3AE-3AA7-4604-BE67-7E18ABCC542E}" srcOrd="0" destOrd="0" presId="urn:microsoft.com/office/officeart/2005/8/layout/orgChart1"/>
    <dgm:cxn modelId="{1E8E0570-47D6-42B2-B2BA-5407D39FD0AE}" type="presParOf" srcId="{5E400406-A929-465E-9E34-BD7CEDD5406C}" destId="{28A86554-D362-4C31-BB17-8985774EBDEB}" srcOrd="1" destOrd="0" presId="urn:microsoft.com/office/officeart/2005/8/layout/orgChart1"/>
    <dgm:cxn modelId="{B22E4929-7DED-41FA-97C2-CC26EC078C60}" type="presParOf" srcId="{32DFB28F-AA9E-4FB1-A44C-1A67737FBF0F}" destId="{CBCE9095-982C-47D3-A858-9FDD0887AD68}" srcOrd="1" destOrd="0" presId="urn:microsoft.com/office/officeart/2005/8/layout/orgChart1"/>
    <dgm:cxn modelId="{8374D78E-128B-4BAF-8CCC-8545755CE3F9}" type="presParOf" srcId="{CBCE9095-982C-47D3-A858-9FDD0887AD68}" destId="{E1811315-6D9A-4390-A667-ED262BFC97B0}" srcOrd="0" destOrd="0" presId="urn:microsoft.com/office/officeart/2005/8/layout/orgChart1"/>
    <dgm:cxn modelId="{16BE857B-6DD9-4FCD-87AA-DE00F7D12574}" type="presParOf" srcId="{CBCE9095-982C-47D3-A858-9FDD0887AD68}" destId="{20BE2950-DD6C-46B6-B805-BAE57743E5A0}" srcOrd="1" destOrd="0" presId="urn:microsoft.com/office/officeart/2005/8/layout/orgChart1"/>
    <dgm:cxn modelId="{E3FC2B45-20AD-47A8-8574-162D332D1163}" type="presParOf" srcId="{20BE2950-DD6C-46B6-B805-BAE57743E5A0}" destId="{9E89B37F-75F8-4BF4-8FC8-D31A301A1F10}" srcOrd="0" destOrd="0" presId="urn:microsoft.com/office/officeart/2005/8/layout/orgChart1"/>
    <dgm:cxn modelId="{9CF68604-5A09-49BF-9CB2-19611C157CDE}" type="presParOf" srcId="{9E89B37F-75F8-4BF4-8FC8-D31A301A1F10}" destId="{738FC408-1657-40A7-AD9F-AA1F5B0ABD93}" srcOrd="0" destOrd="0" presId="urn:microsoft.com/office/officeart/2005/8/layout/orgChart1"/>
    <dgm:cxn modelId="{4A2E6BD6-809F-4091-8BA6-24E5628DF454}" type="presParOf" srcId="{9E89B37F-75F8-4BF4-8FC8-D31A301A1F10}" destId="{DAD85170-2325-47DF-9F31-3ECABD919D7A}" srcOrd="1" destOrd="0" presId="urn:microsoft.com/office/officeart/2005/8/layout/orgChart1"/>
    <dgm:cxn modelId="{73561D74-06E8-46E3-B662-CEAA82E457D4}" type="presParOf" srcId="{20BE2950-DD6C-46B6-B805-BAE57743E5A0}" destId="{E9F04CEE-2A65-4F01-B2D2-FADCF9CA6F60}" srcOrd="1" destOrd="0" presId="urn:microsoft.com/office/officeart/2005/8/layout/orgChart1"/>
    <dgm:cxn modelId="{78284FA8-3541-4E84-9EBC-9D73D1F4206E}" type="presParOf" srcId="{20BE2950-DD6C-46B6-B805-BAE57743E5A0}" destId="{F1544BF0-8EBC-4388-87FE-D822EEF3BF9B}" srcOrd="2" destOrd="0" presId="urn:microsoft.com/office/officeart/2005/8/layout/orgChart1"/>
    <dgm:cxn modelId="{898D5859-4E3C-44D4-BC2A-5A979668BB16}" type="presParOf" srcId="{32DFB28F-AA9E-4FB1-A44C-1A67737FBF0F}" destId="{3C73DAAE-6A9F-44BE-A927-2D9C14BDEB11}" srcOrd="2" destOrd="0" presId="urn:microsoft.com/office/officeart/2005/8/layout/orgChart1"/>
    <dgm:cxn modelId="{452D9160-5C1A-40CE-8A77-F1767507AAFA}" type="presParOf" srcId="{BB266FD2-881F-44C7-80E0-6678EB2E3FC5}" destId="{5BD38173-0667-4019-AAD8-8D6213FD55F0}" srcOrd="22" destOrd="0" presId="urn:microsoft.com/office/officeart/2005/8/layout/orgChart1"/>
    <dgm:cxn modelId="{9ACD3E7B-7165-494A-A0EA-081FD25F3F67}" type="presParOf" srcId="{BB266FD2-881F-44C7-80E0-6678EB2E3FC5}" destId="{8A1E5824-C8AC-4401-ABB1-7B2DB3346450}" srcOrd="23" destOrd="0" presId="urn:microsoft.com/office/officeart/2005/8/layout/orgChart1"/>
    <dgm:cxn modelId="{785C045B-8EAF-49EF-900F-9CD7B191B09C}" type="presParOf" srcId="{8A1E5824-C8AC-4401-ABB1-7B2DB3346450}" destId="{3F3899CA-E7F4-4B83-8D5C-7646B570FA46}" srcOrd="0" destOrd="0" presId="urn:microsoft.com/office/officeart/2005/8/layout/orgChart1"/>
    <dgm:cxn modelId="{4093F778-6C69-4F33-9F44-4F71DF5E64E8}" type="presParOf" srcId="{3F3899CA-E7F4-4B83-8D5C-7646B570FA46}" destId="{3BDEB97A-913A-42D0-8891-D6E0285D3406}" srcOrd="0" destOrd="0" presId="urn:microsoft.com/office/officeart/2005/8/layout/orgChart1"/>
    <dgm:cxn modelId="{1251F719-21A0-487F-8AFC-9785760ADB86}" type="presParOf" srcId="{3F3899CA-E7F4-4B83-8D5C-7646B570FA46}" destId="{F52E49AC-ABA5-4FBE-80E5-6901ACF5ED28}" srcOrd="1" destOrd="0" presId="urn:microsoft.com/office/officeart/2005/8/layout/orgChart1"/>
    <dgm:cxn modelId="{D30E1E8D-276F-4AA9-A5E8-8C5FD198BC1F}" type="presParOf" srcId="{8A1E5824-C8AC-4401-ABB1-7B2DB3346450}" destId="{16DED289-EBDC-45B3-BF20-993EDDF3F656}" srcOrd="1" destOrd="0" presId="urn:microsoft.com/office/officeart/2005/8/layout/orgChart1"/>
    <dgm:cxn modelId="{FF198206-B6DA-4F6F-88CE-A267215690B6}" type="presParOf" srcId="{16DED289-EBDC-45B3-BF20-993EDDF3F656}" destId="{75A3C2E4-BC7B-43C7-9840-10E1D4613104}" srcOrd="0" destOrd="0" presId="urn:microsoft.com/office/officeart/2005/8/layout/orgChart1"/>
    <dgm:cxn modelId="{5ACD7143-2DBC-453E-AFF1-F40D9738D916}" type="presParOf" srcId="{16DED289-EBDC-45B3-BF20-993EDDF3F656}" destId="{FFA02DC2-5C6E-4402-8EAA-5B9344A96152}" srcOrd="1" destOrd="0" presId="urn:microsoft.com/office/officeart/2005/8/layout/orgChart1"/>
    <dgm:cxn modelId="{762DA5EE-6A1C-4737-A0C8-EC4CA16AEAA9}" type="presParOf" srcId="{FFA02DC2-5C6E-4402-8EAA-5B9344A96152}" destId="{71C7DFDC-96AF-43F6-BD14-FD52C572A49F}" srcOrd="0" destOrd="0" presId="urn:microsoft.com/office/officeart/2005/8/layout/orgChart1"/>
    <dgm:cxn modelId="{7859C5A5-FDA2-4312-97D1-9D9E31309405}" type="presParOf" srcId="{71C7DFDC-96AF-43F6-BD14-FD52C572A49F}" destId="{247B446D-9AE3-4D1C-BBB9-EA6BF66E8726}" srcOrd="0" destOrd="0" presId="urn:microsoft.com/office/officeart/2005/8/layout/orgChart1"/>
    <dgm:cxn modelId="{12E89368-40D2-41D5-A1FC-B84D7DBCA96B}" type="presParOf" srcId="{71C7DFDC-96AF-43F6-BD14-FD52C572A49F}" destId="{712CCF75-AEED-44B9-9D1F-7988F489F657}" srcOrd="1" destOrd="0" presId="urn:microsoft.com/office/officeart/2005/8/layout/orgChart1"/>
    <dgm:cxn modelId="{3BD218DF-1DFD-48A1-924C-D645E301A549}" type="presParOf" srcId="{FFA02DC2-5C6E-4402-8EAA-5B9344A96152}" destId="{F8696CBE-0E62-487F-B08F-86825A590CAC}" srcOrd="1" destOrd="0" presId="urn:microsoft.com/office/officeart/2005/8/layout/orgChart1"/>
    <dgm:cxn modelId="{D8AC05AD-D4CF-4E63-B6D3-F38202A1F116}" type="presParOf" srcId="{F8696CBE-0E62-487F-B08F-86825A590CAC}" destId="{19D15E0E-A588-4260-9560-D9EF175F011F}" srcOrd="0" destOrd="0" presId="urn:microsoft.com/office/officeart/2005/8/layout/orgChart1"/>
    <dgm:cxn modelId="{83594987-12C0-4F7F-BDDE-E43513278E13}" type="presParOf" srcId="{F8696CBE-0E62-487F-B08F-86825A590CAC}" destId="{6682079C-E36F-49FF-B24E-400416C2405E}" srcOrd="1" destOrd="0" presId="urn:microsoft.com/office/officeart/2005/8/layout/orgChart1"/>
    <dgm:cxn modelId="{D1056BAE-9A96-4577-B754-FF6B50960FA5}" type="presParOf" srcId="{6682079C-E36F-49FF-B24E-400416C2405E}" destId="{975B0A3F-30F9-4260-9D83-5CD161AAD7B0}" srcOrd="0" destOrd="0" presId="urn:microsoft.com/office/officeart/2005/8/layout/orgChart1"/>
    <dgm:cxn modelId="{0B1EA076-B9D2-4770-95DE-E5B243260CE2}" type="presParOf" srcId="{975B0A3F-30F9-4260-9D83-5CD161AAD7B0}" destId="{3DC1806A-3D56-4BC8-BBC8-53621BBF47A5}" srcOrd="0" destOrd="0" presId="urn:microsoft.com/office/officeart/2005/8/layout/orgChart1"/>
    <dgm:cxn modelId="{24552BCE-BDEF-4AC0-AC62-9D8EE53FF98E}" type="presParOf" srcId="{975B0A3F-30F9-4260-9D83-5CD161AAD7B0}" destId="{54488F1F-90B4-44B3-AD7F-D17E981A04FC}" srcOrd="1" destOrd="0" presId="urn:microsoft.com/office/officeart/2005/8/layout/orgChart1"/>
    <dgm:cxn modelId="{A0A7CA26-9FF6-438E-AE0C-B2661A745123}" type="presParOf" srcId="{6682079C-E36F-49FF-B24E-400416C2405E}" destId="{1A4BA1AA-02AB-4763-9B9E-6531075A890C}" srcOrd="1" destOrd="0" presId="urn:microsoft.com/office/officeart/2005/8/layout/orgChart1"/>
    <dgm:cxn modelId="{E1C1B00B-897B-49EE-B955-D4AE43753919}" type="presParOf" srcId="{6682079C-E36F-49FF-B24E-400416C2405E}" destId="{ACC50C40-574F-4A56-A986-F97C68F1F628}" srcOrd="2" destOrd="0" presId="urn:microsoft.com/office/officeart/2005/8/layout/orgChart1"/>
    <dgm:cxn modelId="{A545CB6E-233D-47BB-8A0F-0807E46CD9AB}" type="presParOf" srcId="{F8696CBE-0E62-487F-B08F-86825A590CAC}" destId="{5B88D842-5131-4C6C-B556-D36D07FC2A84}" srcOrd="2" destOrd="0" presId="urn:microsoft.com/office/officeart/2005/8/layout/orgChart1"/>
    <dgm:cxn modelId="{44BD82FC-2CF8-449E-86DE-3FCA64B87230}" type="presParOf" srcId="{F8696CBE-0E62-487F-B08F-86825A590CAC}" destId="{82D511F6-F5C3-4A42-BBEF-6E31EF58952B}" srcOrd="3" destOrd="0" presId="urn:microsoft.com/office/officeart/2005/8/layout/orgChart1"/>
    <dgm:cxn modelId="{25E52373-82DF-4931-B270-ABC94DFBB982}" type="presParOf" srcId="{82D511F6-F5C3-4A42-BBEF-6E31EF58952B}" destId="{378E1105-EE93-4D3E-B50F-67D6B472219C}" srcOrd="0" destOrd="0" presId="urn:microsoft.com/office/officeart/2005/8/layout/orgChart1"/>
    <dgm:cxn modelId="{62D9B369-C54B-48B0-9534-A5591D3C8A9D}" type="presParOf" srcId="{378E1105-EE93-4D3E-B50F-67D6B472219C}" destId="{3ED000C5-8BF4-4581-B693-CFFB702F4B56}" srcOrd="0" destOrd="0" presId="urn:microsoft.com/office/officeart/2005/8/layout/orgChart1"/>
    <dgm:cxn modelId="{5DBDCEE6-01B9-45AD-859D-1D409436285A}" type="presParOf" srcId="{378E1105-EE93-4D3E-B50F-67D6B472219C}" destId="{1525AB8C-6B8F-49C8-B0C2-7C3310381644}" srcOrd="1" destOrd="0" presId="urn:microsoft.com/office/officeart/2005/8/layout/orgChart1"/>
    <dgm:cxn modelId="{A71C8162-A780-499D-A434-0E8AD72770B2}" type="presParOf" srcId="{82D511F6-F5C3-4A42-BBEF-6E31EF58952B}" destId="{8B5B5551-84EF-4823-A081-B907E2687DC1}" srcOrd="1" destOrd="0" presId="urn:microsoft.com/office/officeart/2005/8/layout/orgChart1"/>
    <dgm:cxn modelId="{C58C193D-07B3-4995-8419-5FDC16FCB75E}" type="presParOf" srcId="{82D511F6-F5C3-4A42-BBEF-6E31EF58952B}" destId="{DCAE4041-7A93-4CC1-9BFE-69768C4DDD97}" srcOrd="2" destOrd="0" presId="urn:microsoft.com/office/officeart/2005/8/layout/orgChart1"/>
    <dgm:cxn modelId="{150F9ABE-D9C7-4232-8A6E-92E866387D9E}" type="presParOf" srcId="{FFA02DC2-5C6E-4402-8EAA-5B9344A96152}" destId="{48022CBA-70EB-4767-9EAC-1DEAB070C0A7}" srcOrd="2" destOrd="0" presId="urn:microsoft.com/office/officeart/2005/8/layout/orgChart1"/>
    <dgm:cxn modelId="{4AFC615E-7922-443C-AB2F-3BC335B773C3}" type="presParOf" srcId="{16DED289-EBDC-45B3-BF20-993EDDF3F656}" destId="{7DA96188-E92C-439F-8207-9D1680BC4D4E}" srcOrd="2" destOrd="0" presId="urn:microsoft.com/office/officeart/2005/8/layout/orgChart1"/>
    <dgm:cxn modelId="{3F56455F-AB1A-4154-8F64-8564CB5E7B0E}" type="presParOf" srcId="{16DED289-EBDC-45B3-BF20-993EDDF3F656}" destId="{5C76352F-A355-4404-A90D-51A1E9406543}" srcOrd="3" destOrd="0" presId="urn:microsoft.com/office/officeart/2005/8/layout/orgChart1"/>
    <dgm:cxn modelId="{9B933778-8DB9-4150-968B-B263556E8221}" type="presParOf" srcId="{5C76352F-A355-4404-A90D-51A1E9406543}" destId="{616C28D3-4D85-4523-B2F9-F0DD9721AD7A}" srcOrd="0" destOrd="0" presId="urn:microsoft.com/office/officeart/2005/8/layout/orgChart1"/>
    <dgm:cxn modelId="{9F7FC18D-D879-4B36-B7F1-DA541AB221F5}" type="presParOf" srcId="{616C28D3-4D85-4523-B2F9-F0DD9721AD7A}" destId="{F6B0A05E-4E79-4416-8142-890DC52CF0AC}" srcOrd="0" destOrd="0" presId="urn:microsoft.com/office/officeart/2005/8/layout/orgChart1"/>
    <dgm:cxn modelId="{E81024BB-8FD4-41CD-8AFB-BF365BA64E99}" type="presParOf" srcId="{616C28D3-4D85-4523-B2F9-F0DD9721AD7A}" destId="{173648B1-57EA-448D-835D-7FC9E7DE56B5}" srcOrd="1" destOrd="0" presId="urn:microsoft.com/office/officeart/2005/8/layout/orgChart1"/>
    <dgm:cxn modelId="{10E6499E-6E71-4BD4-9216-C8E4EEE4A6BB}" type="presParOf" srcId="{5C76352F-A355-4404-A90D-51A1E9406543}" destId="{DE80A653-270B-456E-AADF-9A77C94CEE9A}" srcOrd="1" destOrd="0" presId="urn:microsoft.com/office/officeart/2005/8/layout/orgChart1"/>
    <dgm:cxn modelId="{F559B0F8-079D-43D1-AD5C-402EECF2FA49}" type="presParOf" srcId="{5C76352F-A355-4404-A90D-51A1E9406543}" destId="{E1DB7CC5-D234-41FC-AE50-145CC80123C6}" srcOrd="2" destOrd="0" presId="urn:microsoft.com/office/officeart/2005/8/layout/orgChart1"/>
    <dgm:cxn modelId="{9120AE9A-F91A-40B7-BA04-155C8D34A62B}" type="presParOf" srcId="{8A1E5824-C8AC-4401-ABB1-7B2DB3346450}" destId="{BA6491B1-6920-495E-8BB0-58EC02072BFB}" srcOrd="2" destOrd="0" presId="urn:microsoft.com/office/officeart/2005/8/layout/orgChart1"/>
    <dgm:cxn modelId="{B6459037-86D5-4724-8B9D-35417CA52078}" type="presParOf" srcId="{35A916A0-FFF3-4C2F-85F1-020318E63C2C}" destId="{D0A44C2F-427B-4A47-964A-2810BBA7D2CD}" srcOrd="2" destOrd="0" presId="urn:microsoft.com/office/officeart/2005/8/layout/orgChart1"/>
    <dgm:cxn modelId="{14DF1FB3-CC44-4EB7-9CF5-2E3D56587F67}" type="presParOf" srcId="{4072FFCC-3979-4771-BC16-14284E686C38}" destId="{AD69EA69-1695-420B-A31F-B7E212D6E27B}" srcOrd="1" destOrd="0" presId="urn:microsoft.com/office/officeart/2005/8/layout/orgChart1"/>
    <dgm:cxn modelId="{F8C29323-9926-4CFA-8215-1DCCE73E11FF}" type="presParOf" srcId="{AD69EA69-1695-420B-A31F-B7E212D6E27B}" destId="{D18401E6-8EE9-412F-B280-B2EC5A47982F}" srcOrd="0" destOrd="0" presId="urn:microsoft.com/office/officeart/2005/8/layout/orgChart1"/>
    <dgm:cxn modelId="{08A4A7AF-9E05-41DF-8A78-61BA454B4160}" type="presParOf" srcId="{D18401E6-8EE9-412F-B280-B2EC5A47982F}" destId="{55650843-4E75-4F3D-B9C2-5684D23B07AE}" srcOrd="0" destOrd="0" presId="urn:microsoft.com/office/officeart/2005/8/layout/orgChart1"/>
    <dgm:cxn modelId="{D4690812-2745-40C6-AFF4-EC285D6B3F4B}" type="presParOf" srcId="{D18401E6-8EE9-412F-B280-B2EC5A47982F}" destId="{E359FB13-D395-404F-B495-331D14F82232}" srcOrd="1" destOrd="0" presId="urn:microsoft.com/office/officeart/2005/8/layout/orgChart1"/>
    <dgm:cxn modelId="{D94CA1C3-CD41-4795-B6E9-F29853CD156B}" type="presParOf" srcId="{AD69EA69-1695-420B-A31F-B7E212D6E27B}" destId="{DE7E5160-FD5F-434A-ADE4-29CF7C5C2308}" srcOrd="1" destOrd="0" presId="urn:microsoft.com/office/officeart/2005/8/layout/orgChart1"/>
    <dgm:cxn modelId="{BED66559-F614-464F-9106-72E81E4C1C5E}" type="presParOf" srcId="{AD69EA69-1695-420B-A31F-B7E212D6E27B}" destId="{804D9E95-0BD4-4AAD-85B8-79A6A62EEB99}" srcOrd="2" destOrd="0" presId="urn:microsoft.com/office/officeart/2005/8/layout/orgChart1"/>
    <dgm:cxn modelId="{7F381A10-0143-446B-8446-8C215B2B9756}" type="presParOf" srcId="{4072FFCC-3979-4771-BC16-14284E686C38}" destId="{8225BBBF-8592-406C-B2B3-0D5BC071D951}" srcOrd="2" destOrd="0" presId="urn:microsoft.com/office/officeart/2005/8/layout/orgChart1"/>
    <dgm:cxn modelId="{D19560BA-E350-48F9-9FF9-24A5AAD86F6A}" type="presParOf" srcId="{8225BBBF-8592-406C-B2B3-0D5BC071D951}" destId="{D86DD123-D67C-4CFF-AF6E-ECEC81870EC6}" srcOrd="0" destOrd="0" presId="urn:microsoft.com/office/officeart/2005/8/layout/orgChart1"/>
    <dgm:cxn modelId="{471A69AF-B3F7-4D72-81F3-197C2343ACF7}" type="presParOf" srcId="{D86DD123-D67C-4CFF-AF6E-ECEC81870EC6}" destId="{A1E8614D-DAEF-4F24-833A-58B4CA4D458B}" srcOrd="0" destOrd="0" presId="urn:microsoft.com/office/officeart/2005/8/layout/orgChart1"/>
    <dgm:cxn modelId="{F228139A-D0CA-4982-8C8E-651BE31241A3}" type="presParOf" srcId="{D86DD123-D67C-4CFF-AF6E-ECEC81870EC6}" destId="{C056D2F2-68E2-4AF1-B3D9-3B0A6813A877}" srcOrd="1" destOrd="0" presId="urn:microsoft.com/office/officeart/2005/8/layout/orgChart1"/>
    <dgm:cxn modelId="{0C2A4729-8CDC-44AF-AE03-3C293A51EFF5}" type="presParOf" srcId="{8225BBBF-8592-406C-B2B3-0D5BC071D951}" destId="{96D29F9E-5E1F-4B6C-A500-2BCE5536059E}" srcOrd="1" destOrd="0" presId="urn:microsoft.com/office/officeart/2005/8/layout/orgChart1"/>
    <dgm:cxn modelId="{B592F957-7B7B-43D8-86C1-42E03D8B4CC8}" type="presParOf" srcId="{8225BBBF-8592-406C-B2B3-0D5BC071D951}" destId="{5B9A3014-9E8D-44A3-8369-B5F9D6CF0F06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368FA9-CC28-47F7-ADB8-FA17CBD7D923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25192F-464E-4FBA-A7B9-4EE5FF1A07A0}">
      <dgm:prSet phldrT="[Text]"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war (68/3)</a:t>
          </a:r>
        </a:p>
      </dgm:t>
    </dgm:pt>
    <dgm:pt modelId="{6BFB2AB2-A67F-4FFC-84B1-BA93C5496707}" type="parTrans" cxnId="{CEB20602-CB48-4FD3-A9D9-C516459F9B02}">
      <dgm:prSet/>
      <dgm:spPr/>
      <dgm:t>
        <a:bodyPr/>
        <a:lstStyle/>
        <a:p>
          <a:endParaRPr lang="en-US"/>
        </a:p>
      </dgm:t>
    </dgm:pt>
    <dgm:pt modelId="{74230669-0058-4D43-9343-E056B9E2F9E7}" type="sibTrans" cxnId="{CEB20602-CB48-4FD3-A9D9-C516459F9B02}">
      <dgm:prSet/>
      <dgm:spPr/>
      <dgm:t>
        <a:bodyPr/>
        <a:lstStyle/>
        <a:p>
          <a:endParaRPr lang="en-US"/>
        </a:p>
      </dgm:t>
    </dgm:pt>
    <dgm:pt modelId="{ED975B88-6FB4-4E0D-B7C7-523040BBF1C0}">
      <dgm:prSet phldrT="[Text]"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reason (3/1)</a:t>
          </a:r>
        </a:p>
      </dgm:t>
    </dgm:pt>
    <dgm:pt modelId="{75583970-4E0A-40E0-B400-C0684B83F389}" type="parTrans" cxnId="{D70FA73B-2B5A-4C1C-ABE6-4F8E8A586805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3B1BE34B-FDF0-48F0-8CA4-BA34234A84CC}" type="sibTrans" cxnId="{D70FA73B-2B5A-4C1C-ABE6-4F8E8A586805}">
      <dgm:prSet/>
      <dgm:spPr/>
      <dgm:t>
        <a:bodyPr/>
        <a:lstStyle/>
        <a:p>
          <a:endParaRPr lang="en-US"/>
        </a:p>
      </dgm:t>
    </dgm:pt>
    <dgm:pt modelId="{D2ED364D-76E9-43F3-B451-8D54F03921FA}">
      <dgm:prSet phldrT="[Text]"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threat (29/3)</a:t>
          </a:r>
        </a:p>
      </dgm:t>
    </dgm:pt>
    <dgm:pt modelId="{A3A4B7C2-67F4-464D-A8DF-F9A905A9E25A}" type="parTrans" cxnId="{CB0045C0-4FC9-40E0-900F-B92DC0E38FA0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45DE4D26-11B5-451A-970B-FB934EFBD2BA}" type="sibTrans" cxnId="{CB0045C0-4FC9-40E0-900F-B92DC0E38FA0}">
      <dgm:prSet/>
      <dgm:spPr/>
      <dgm:t>
        <a:bodyPr/>
        <a:lstStyle/>
        <a:p>
          <a:endParaRPr lang="en-US"/>
        </a:p>
      </dgm:t>
    </dgm:pt>
    <dgm:pt modelId="{BBDDF656-ED0B-477E-BAFD-6A56C14A2F10}">
      <dgm:prSet phldrT="[Text]"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safety (38/4)</a:t>
          </a:r>
        </a:p>
      </dgm:t>
    </dgm:pt>
    <dgm:pt modelId="{E7182283-5D0F-446E-B81B-0544F322BC36}" type="parTrans" cxnId="{60E6D2BD-AB10-4B56-9F81-72A4CA6DCF8A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BE9818C8-756D-4C25-93A3-0EC270ACB210}" type="sibTrans" cxnId="{60E6D2BD-AB10-4B56-9F81-72A4CA6DCF8A}">
      <dgm:prSet/>
      <dgm:spPr/>
      <dgm:t>
        <a:bodyPr/>
        <a:lstStyle/>
        <a:p>
          <a:endParaRPr lang="en-US"/>
        </a:p>
      </dgm:t>
    </dgm:pt>
    <dgm:pt modelId="{01BCC306-3D1F-4F17-B7A6-9290426FED2D}">
      <dgm:prSet phldrT="[Text]"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peace (15/2)</a:t>
          </a:r>
        </a:p>
      </dgm:t>
    </dgm:pt>
    <dgm:pt modelId="{5350735B-457D-4A85-A552-35305910D7B6}" type="parTrans" cxnId="{42E6BEDA-C4C8-4558-96C6-00A559DBCE6A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D666C748-FD66-4992-A170-AD96068FFC75}" type="sibTrans" cxnId="{42E6BEDA-C4C8-4558-96C6-00A559DBCE6A}">
      <dgm:prSet/>
      <dgm:spPr/>
      <dgm:t>
        <a:bodyPr/>
        <a:lstStyle/>
        <a:p>
          <a:endParaRPr lang="en-US"/>
        </a:p>
      </dgm:t>
    </dgm:pt>
    <dgm:pt modelId="{C397C4FC-F49C-43DB-AF55-00BDB7C50686}">
      <dgm:prSet phldrT="[Text]"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victory(27/4)</a:t>
          </a:r>
        </a:p>
      </dgm:t>
    </dgm:pt>
    <dgm:pt modelId="{F41E2A80-CE93-45CA-9EC5-6D5208485F07}" type="parTrans" cxnId="{47216D43-BB03-44AA-8E38-2F4347A008CD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3BC14718-311F-4CC9-A5B8-72223ACC1144}" type="sibTrans" cxnId="{47216D43-BB03-44AA-8E38-2F4347A008CD}">
      <dgm:prSet/>
      <dgm:spPr/>
      <dgm:t>
        <a:bodyPr/>
        <a:lstStyle/>
        <a:p>
          <a:endParaRPr lang="en-US"/>
        </a:p>
      </dgm:t>
    </dgm:pt>
    <dgm:pt modelId="{DF88DDF8-C0D9-4581-91EA-6AAECC9D5648}">
      <dgm:prSet custT="1"/>
      <dgm:spPr/>
      <dgm:t>
        <a:bodyPr/>
        <a:lstStyle/>
        <a:p>
          <a:r>
            <a:rPr lang="en-US" sz="1400" b="1" dirty="0">
              <a:latin typeface="+mn-lt"/>
              <a:cs typeface="Aharoni" pitchFamily="2" charset="-79"/>
            </a:rPr>
            <a:t>ΑΩ</a:t>
          </a:r>
        </a:p>
      </dgm:t>
    </dgm:pt>
    <dgm:pt modelId="{7D2F3F7E-DC02-4F7D-B1C9-69926C1972FD}" type="parTrans" cxnId="{47CA6FA1-F7D6-462A-BB0A-D47BF132BA09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7BB5B48C-6AEB-4082-B2A7-84D35326B477}" type="sibTrans" cxnId="{47CA6FA1-F7D6-462A-BB0A-D47BF132BA09}">
      <dgm:prSet/>
      <dgm:spPr/>
      <dgm:t>
        <a:bodyPr/>
        <a:lstStyle/>
        <a:p>
          <a:endParaRPr lang="en-US"/>
        </a:p>
      </dgm:t>
    </dgm:pt>
    <dgm:pt modelId="{EC6C8573-D38A-484D-BF97-3BB2C219F922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beginning(11/3)</a:t>
          </a:r>
        </a:p>
      </dgm:t>
    </dgm:pt>
    <dgm:pt modelId="{E286C489-09CC-49EE-97D4-C7581C9F1E72}" type="parTrans" cxnId="{0276002F-E586-47F9-8A13-679290D5BC76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F989088A-ABC6-4BAD-8D6F-E5063988277E}" type="sibTrans" cxnId="{0276002F-E586-47F9-8A13-679290D5BC76}">
      <dgm:prSet/>
      <dgm:spPr/>
      <dgm:t>
        <a:bodyPr/>
        <a:lstStyle/>
        <a:p>
          <a:endParaRPr lang="en-US"/>
        </a:p>
      </dgm:t>
    </dgm:pt>
    <dgm:pt modelId="{57FA40C5-2321-4D32-AB1D-A2CAF2F402F5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end (1/1)</a:t>
          </a:r>
        </a:p>
      </dgm:t>
    </dgm:pt>
    <dgm:pt modelId="{252853FF-C44E-4D4C-8311-B171C2F9F7AA}" type="parTrans" cxnId="{186136FD-6A81-43E0-9446-C226AF856104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C15CD721-8039-4CED-85AF-8457F57E50C6}" type="sibTrans" cxnId="{186136FD-6A81-43E0-9446-C226AF856104}">
      <dgm:prSet/>
      <dgm:spPr/>
      <dgm:t>
        <a:bodyPr/>
        <a:lstStyle/>
        <a:p>
          <a:endParaRPr lang="en-US"/>
        </a:p>
      </dgm:t>
    </dgm:pt>
    <dgm:pt modelId="{86B7CE6E-B000-4EB6-B49D-CA275BF87B2E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sides</a:t>
          </a:r>
        </a:p>
      </dgm:t>
    </dgm:pt>
    <dgm:pt modelId="{C76DA18E-8403-4F57-AAB1-3277F492F606}" type="parTrans" cxnId="{520F218B-8D3E-4E18-BC68-E75807CCA026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0560BC8C-F7C4-4604-8A73-BA3B547B7A96}" type="sibTrans" cxnId="{520F218B-8D3E-4E18-BC68-E75807CCA026}">
      <dgm:prSet/>
      <dgm:spPr/>
      <dgm:t>
        <a:bodyPr/>
        <a:lstStyle/>
        <a:p>
          <a:endParaRPr lang="en-US"/>
        </a:p>
      </dgm:t>
    </dgm:pt>
    <dgm:pt modelId="{8D52F860-2298-4C28-9153-1D4F273D026B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we (29/7)</a:t>
          </a:r>
        </a:p>
      </dgm:t>
    </dgm:pt>
    <dgm:pt modelId="{EE49B3B8-E117-44AF-9280-9483F8708633}" type="parTrans" cxnId="{D6BF08AB-B50A-4D32-B7E0-B49D3ADA6C46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18B042EF-3EFF-4904-BFD1-0CAEAC0576FF}" type="sibTrans" cxnId="{D6BF08AB-B50A-4D32-B7E0-B49D3ADA6C46}">
      <dgm:prSet/>
      <dgm:spPr/>
      <dgm:t>
        <a:bodyPr/>
        <a:lstStyle/>
        <a:p>
          <a:endParaRPr lang="en-US"/>
        </a:p>
      </dgm:t>
    </dgm:pt>
    <dgm:pt modelId="{D20F6BE1-B549-4150-A599-4D1A6EA74B83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allies (52/7)</a:t>
          </a:r>
        </a:p>
      </dgm:t>
    </dgm:pt>
    <dgm:pt modelId="{AB37777D-56D3-44A0-85B4-3573D37E5DDB}" type="parTrans" cxnId="{14B683B5-1806-4618-82DE-0C711D0B7BE1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0C53F790-C95E-41FD-8639-29C2720DD263}" type="sibTrans" cxnId="{14B683B5-1806-4618-82DE-0C711D0B7BE1}">
      <dgm:prSet/>
      <dgm:spPr/>
      <dgm:t>
        <a:bodyPr/>
        <a:lstStyle/>
        <a:p>
          <a:endParaRPr lang="en-US"/>
        </a:p>
      </dgm:t>
    </dgm:pt>
    <dgm:pt modelId="{A9BBDA14-3930-4028-9DA7-AE93CA962422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enemy(39/5)</a:t>
          </a:r>
        </a:p>
      </dgm:t>
    </dgm:pt>
    <dgm:pt modelId="{6F9B137B-2E7B-46F1-9261-39A693E849FE}" type="parTrans" cxnId="{07173825-6EBD-4F8F-BC11-177F82CF5C1B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975AA78B-528C-4EF1-9954-61A8107FAD63}" type="sibTrans" cxnId="{07173825-6EBD-4F8F-BC11-177F82CF5C1B}">
      <dgm:prSet/>
      <dgm:spPr/>
      <dgm:t>
        <a:bodyPr/>
        <a:lstStyle/>
        <a:p>
          <a:endParaRPr lang="en-US"/>
        </a:p>
      </dgm:t>
    </dgm:pt>
    <dgm:pt modelId="{106A1632-2890-4D81-8B4B-AB4243D66479}">
      <dgm:prSet custT="1"/>
      <dgm:spPr/>
      <dgm:t>
        <a:bodyPr/>
        <a:lstStyle/>
        <a:p>
          <a:r>
            <a:rPr lang="en-US" sz="1200" dirty="0">
              <a:latin typeface="Aharoni" pitchFamily="2" charset="-79"/>
              <a:cs typeface="Aharoni" pitchFamily="2" charset="-79"/>
            </a:rPr>
            <a:t>military ranks (59/8)</a:t>
          </a:r>
          <a:endParaRPr lang="en-US" sz="1400" dirty="0">
            <a:latin typeface="Aharoni" pitchFamily="2" charset="-79"/>
            <a:cs typeface="Aharoni" pitchFamily="2" charset="-79"/>
          </a:endParaRPr>
        </a:p>
      </dgm:t>
    </dgm:pt>
    <dgm:pt modelId="{FB60E9AD-DEA1-414A-8556-98F02C3544C8}" type="parTrans" cxnId="{DE196E63-CDDC-4436-9F1A-4093135E760A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694613A2-735B-4A7E-A0A2-FC87E39683A5}" type="sibTrans" cxnId="{DE196E63-CDDC-4436-9F1A-4093135E760A}">
      <dgm:prSet/>
      <dgm:spPr/>
      <dgm:t>
        <a:bodyPr/>
        <a:lstStyle/>
        <a:p>
          <a:endParaRPr lang="en-US"/>
        </a:p>
      </dgm:t>
    </dgm:pt>
    <dgm:pt modelId="{51AD0B21-BEB8-4785-A072-BA924A92FA92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veterans4/2</a:t>
          </a:r>
        </a:p>
      </dgm:t>
    </dgm:pt>
    <dgm:pt modelId="{A16FDFB8-9BAA-473C-94A5-C60D19C5440B}" type="parTrans" cxnId="{D77092C5-67BE-4742-90E3-24BAABA755FB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B779F908-4A4F-493B-B873-CB9707CFBB26}" type="sibTrans" cxnId="{D77092C5-67BE-4742-90E3-24BAABA755FB}">
      <dgm:prSet/>
      <dgm:spPr/>
      <dgm:t>
        <a:bodyPr/>
        <a:lstStyle/>
        <a:p>
          <a:endParaRPr lang="en-US"/>
        </a:p>
      </dgm:t>
    </dgm:pt>
    <dgm:pt modelId="{28CBD574-A1DD-4B27-B688-4AF16E24DD5B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agencies(3/2)</a:t>
          </a:r>
        </a:p>
      </dgm:t>
    </dgm:pt>
    <dgm:pt modelId="{FE66D01A-AB17-4769-850E-C56A93DFCF2B}" type="parTrans" cxnId="{F73338C5-538B-426A-A780-0583248C96E2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6AA2AA69-2233-4532-9ABB-D5C0D78C69A3}" type="sibTrans" cxnId="{F73338C5-538B-426A-A780-0583248C96E2}">
      <dgm:prSet/>
      <dgm:spPr/>
      <dgm:t>
        <a:bodyPr/>
        <a:lstStyle/>
        <a:p>
          <a:endParaRPr lang="en-US"/>
        </a:p>
      </dgm:t>
    </dgm:pt>
    <dgm:pt modelId="{F896074F-C734-48EF-90CF-64E714001997}">
      <dgm:prSet custT="1"/>
      <dgm:spPr/>
      <dgm:t>
        <a:bodyPr/>
        <a:lstStyle/>
        <a:p>
          <a:r>
            <a:rPr lang="en-US" sz="1300" dirty="0">
              <a:latin typeface="Aharoni" pitchFamily="2" charset="-79"/>
              <a:cs typeface="Aharoni" pitchFamily="2" charset="-79"/>
            </a:rPr>
            <a:t>beneficiaries (47/12)</a:t>
          </a:r>
        </a:p>
      </dgm:t>
    </dgm:pt>
    <dgm:pt modelId="{ADEB39A2-6EFD-4682-BC5B-81576743F38F}" type="parTrans" cxnId="{DE4D677A-CBDF-49D0-A15F-DB01DC5290DF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6CCB6BE1-8B57-447B-B06C-ACEFA2B4D5D5}" type="sibTrans" cxnId="{DE4D677A-CBDF-49D0-A15F-DB01DC5290DF}">
      <dgm:prSet/>
      <dgm:spPr/>
      <dgm:t>
        <a:bodyPr/>
        <a:lstStyle/>
        <a:p>
          <a:endParaRPr lang="en-US"/>
        </a:p>
      </dgm:t>
    </dgm:pt>
    <dgm:pt modelId="{860142EA-8998-411A-B54A-6714ED7B4C15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strategy(32/2)</a:t>
          </a:r>
        </a:p>
      </dgm:t>
    </dgm:pt>
    <dgm:pt modelId="{25F05B6C-8653-48C9-B3CC-684D5B788AE2}" type="parTrans" cxnId="{12E8CA86-21E1-4AF5-9F72-CCA0296FB87D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B1206B77-991B-4BDF-AD7F-1837FBFACFF0}" type="sibTrans" cxnId="{12E8CA86-21E1-4AF5-9F72-CCA0296FB87D}">
      <dgm:prSet/>
      <dgm:spPr/>
      <dgm:t>
        <a:bodyPr/>
        <a:lstStyle/>
        <a:p>
          <a:endParaRPr lang="en-US"/>
        </a:p>
      </dgm:t>
    </dgm:pt>
    <dgm:pt modelId="{5810665B-C28B-44E5-A1EE-FBA2D609B09D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actions</a:t>
          </a:r>
        </a:p>
      </dgm:t>
    </dgm:pt>
    <dgm:pt modelId="{6F8FA16E-2323-4A11-9D3E-5FA85A85D162}" type="parTrans" cxnId="{6CEDBC99-A801-4A27-8332-35AB6E3A71DB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F55AC4E2-2144-45A2-920B-59E069738FEE}" type="sibTrans" cxnId="{6CEDBC99-A801-4A27-8332-35AB6E3A71DB}">
      <dgm:prSet/>
      <dgm:spPr/>
      <dgm:t>
        <a:bodyPr/>
        <a:lstStyle/>
        <a:p>
          <a:endParaRPr lang="en-US"/>
        </a:p>
      </dgm:t>
    </dgm:pt>
    <dgm:pt modelId="{05C6DF2D-3108-431A-B6F7-6EF2854390D9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instrument</a:t>
          </a:r>
        </a:p>
      </dgm:t>
    </dgm:pt>
    <dgm:pt modelId="{4ABC2C47-7C2C-40D5-8C62-0BC4D2585B71}" type="parTrans" cxnId="{EA2B1115-2994-43B2-AA25-D5D276F1DD5E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B5FA18D4-20D4-40C2-AABA-0CD081BECE6F}" type="sibTrans" cxnId="{EA2B1115-2994-43B2-AA25-D5D276F1DD5E}">
      <dgm:prSet/>
      <dgm:spPr/>
      <dgm:t>
        <a:bodyPr/>
        <a:lstStyle/>
        <a:p>
          <a:endParaRPr lang="en-US"/>
        </a:p>
      </dgm:t>
    </dgm:pt>
    <dgm:pt modelId="{A224ACAE-41D9-4F13-A533-B451D5E9EDA8}">
      <dgm:prSet custT="1"/>
      <dgm:spPr/>
      <dgm:t>
        <a:bodyPr/>
        <a:lstStyle/>
        <a:p>
          <a:r>
            <a:rPr lang="en-US" sz="1200" dirty="0">
              <a:latin typeface="Aharoni" pitchFamily="2" charset="-79"/>
              <a:cs typeface="Aharoni" pitchFamily="2" charset="-79"/>
            </a:rPr>
            <a:t>weapons(41/10)</a:t>
          </a:r>
        </a:p>
      </dgm:t>
    </dgm:pt>
    <dgm:pt modelId="{74A25003-6C00-4ECF-9B03-051036FD0302}" type="parTrans" cxnId="{420BCE72-697A-4D22-A6C7-54C06561ECF0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D887A4D8-E2FD-4E06-91C8-DE2637609E3D}" type="sibTrans" cxnId="{420BCE72-697A-4D22-A6C7-54C06561ECF0}">
      <dgm:prSet/>
      <dgm:spPr/>
      <dgm:t>
        <a:bodyPr/>
        <a:lstStyle/>
        <a:p>
          <a:endParaRPr lang="en-US"/>
        </a:p>
      </dgm:t>
    </dgm:pt>
    <dgm:pt modelId="{6581A202-8DDB-4FF9-B9C7-8B3DAC87D458}">
      <dgm:prSet custT="1"/>
      <dgm:spPr/>
      <dgm:t>
        <a:bodyPr/>
        <a:lstStyle/>
        <a:p>
          <a:r>
            <a:rPr lang="en-US" sz="1200" dirty="0">
              <a:latin typeface="Aharoni" pitchFamily="2" charset="-79"/>
              <a:cs typeface="Aharoni" pitchFamily="2" charset="-79"/>
            </a:rPr>
            <a:t>intelligence(24/4)</a:t>
          </a:r>
        </a:p>
      </dgm:t>
    </dgm:pt>
    <dgm:pt modelId="{73F0ABDE-D781-4E9C-8CEF-C1FA91EB9E8C}" type="parTrans" cxnId="{E824EF37-CBB8-4CE0-92D7-A3DBC4BE9412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F8B6B0DB-D2E8-4DAD-BF34-276D5E2FFA75}" type="sibTrans" cxnId="{E824EF37-CBB8-4CE0-92D7-A3DBC4BE9412}">
      <dgm:prSet/>
      <dgm:spPr/>
      <dgm:t>
        <a:bodyPr/>
        <a:lstStyle/>
        <a:p>
          <a:endParaRPr lang="en-US"/>
        </a:p>
      </dgm:t>
    </dgm:pt>
    <dgm:pt modelId="{C516C33B-0B78-4EB6-90E2-30375830EF6F}">
      <dgm:prSet custT="1"/>
      <dgm:spPr/>
      <dgm:t>
        <a:bodyPr/>
        <a:lstStyle/>
        <a:p>
          <a:r>
            <a:rPr lang="en-US" sz="1200" dirty="0">
              <a:latin typeface="Aharoni" pitchFamily="2" charset="-79"/>
              <a:cs typeface="Aharoni" pitchFamily="2" charset="-79"/>
            </a:rPr>
            <a:t>diplomacy(71/15)</a:t>
          </a:r>
        </a:p>
      </dgm:t>
    </dgm:pt>
    <dgm:pt modelId="{D5D8EA79-5F9A-4F9F-BC2B-D082655FDB40}" type="parTrans" cxnId="{784E2757-468A-47F1-A4EB-0C70182ABF1E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28428C9C-724F-4D52-B1E4-10F865B29212}" type="sibTrans" cxnId="{784E2757-468A-47F1-A4EB-0C70182ABF1E}">
      <dgm:prSet/>
      <dgm:spPr/>
      <dgm:t>
        <a:bodyPr/>
        <a:lstStyle/>
        <a:p>
          <a:endParaRPr lang="en-US"/>
        </a:p>
      </dgm:t>
    </dgm:pt>
    <dgm:pt modelId="{3D6C2195-6D62-4B37-AD0D-7343FD12BF33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cost (36/13)</a:t>
          </a:r>
        </a:p>
      </dgm:t>
    </dgm:pt>
    <dgm:pt modelId="{3B6F64DE-91F2-4429-9727-33A444A49E30}" type="parTrans" cxnId="{4652DE65-F74B-4D5D-89F5-88B658743111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C3D9605E-0A98-4F8B-B4E4-B87771862D57}" type="sibTrans" cxnId="{4652DE65-F74B-4D5D-89F5-88B658743111}">
      <dgm:prSet/>
      <dgm:spPr/>
      <dgm:t>
        <a:bodyPr/>
        <a:lstStyle/>
        <a:p>
          <a:endParaRPr lang="en-US"/>
        </a:p>
      </dgm:t>
    </dgm:pt>
    <dgm:pt modelId="{125D95DD-DEF7-4E75-8C2D-E9E575899675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time (11/3)</a:t>
          </a:r>
        </a:p>
      </dgm:t>
    </dgm:pt>
    <dgm:pt modelId="{D7283890-E5AC-47E5-9985-54EC4B067835}" type="parTrans" cxnId="{035ED782-79E3-4B36-B422-1AB144F4324B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D86CD409-97EB-4565-810D-7768A56FCD00}" type="sibTrans" cxnId="{035ED782-79E3-4B36-B422-1AB144F4324B}">
      <dgm:prSet/>
      <dgm:spPr/>
      <dgm:t>
        <a:bodyPr/>
        <a:lstStyle/>
        <a:p>
          <a:endParaRPr lang="en-US"/>
        </a:p>
      </dgm:t>
    </dgm:pt>
    <dgm:pt modelId="{1978E430-6F0E-4853-A95D-B3118E364DF2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location (72/12)</a:t>
          </a:r>
        </a:p>
      </dgm:t>
    </dgm:pt>
    <dgm:pt modelId="{DF0668BF-3F11-43CA-B896-5C5356FCC212}" type="parTrans" cxnId="{62C0E2B7-556E-421E-B879-D18A3A688DE6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2F5226A5-D1C2-443C-9220-501CBF7AD03E}" type="sibTrans" cxnId="{62C0E2B7-556E-421E-B879-D18A3A688DE6}">
      <dgm:prSet/>
      <dgm:spPr/>
      <dgm:t>
        <a:bodyPr/>
        <a:lstStyle/>
        <a:p>
          <a:endParaRPr lang="en-US"/>
        </a:p>
      </dgm:t>
    </dgm:pt>
    <dgm:pt modelId="{F5A249EB-EBB9-4770-90DF-55AFE745CD3B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depictive</a:t>
          </a:r>
        </a:p>
      </dgm:t>
    </dgm:pt>
    <dgm:pt modelId="{BC49EA5C-BD62-40B5-8A56-874484349745}" type="parTrans" cxnId="{81229DBD-7D9D-44C6-933B-A558CB2EB3CF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A68B8D23-2D4F-4351-8915-279AA0C31031}" type="sibTrans" cxnId="{81229DBD-7D9D-44C6-933B-A558CB2EB3CF}">
      <dgm:prSet/>
      <dgm:spPr/>
      <dgm:t>
        <a:bodyPr/>
        <a:lstStyle/>
        <a:p>
          <a:endParaRPr lang="en-US"/>
        </a:p>
      </dgm:t>
    </dgm:pt>
    <dgm:pt modelId="{73BC3F7F-0CFA-479F-81C4-682AC5C7B659}">
      <dgm:prSet phldrT="[Text]"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goal (1/1)</a:t>
          </a:r>
        </a:p>
      </dgm:t>
    </dgm:pt>
    <dgm:pt modelId="{AB34104B-99B6-4E3A-BCCE-2F0C77DC05BE}" type="sibTrans" cxnId="{B9DE7636-ADA0-4A95-9EE7-669FE089B515}">
      <dgm:prSet/>
      <dgm:spPr/>
      <dgm:t>
        <a:bodyPr/>
        <a:lstStyle/>
        <a:p>
          <a:endParaRPr lang="en-US"/>
        </a:p>
      </dgm:t>
    </dgm:pt>
    <dgm:pt modelId="{9DA1D6E7-0883-4B24-9FEE-D32BFAC10233}" type="parTrans" cxnId="{B9DE7636-ADA0-4A95-9EE7-669FE089B515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615A78D8-9A40-4E00-89EA-4A598FC6BA4C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agents</a:t>
          </a:r>
        </a:p>
      </dgm:t>
    </dgm:pt>
    <dgm:pt modelId="{C80C390F-FC8E-4E39-878A-709EDE9AF41D}" type="parTrans" cxnId="{DD589425-04B0-4BCD-AC09-5A39CFFF9B52}">
      <dgm:prSet/>
      <dgm:spPr/>
      <dgm:t>
        <a:bodyPr/>
        <a:lstStyle/>
        <a:p>
          <a:endParaRPr lang="en-US"/>
        </a:p>
      </dgm:t>
    </dgm:pt>
    <dgm:pt modelId="{43C32146-E114-41B2-BC61-93D91F92B965}" type="sibTrans" cxnId="{DD589425-04B0-4BCD-AC09-5A39CFFF9B52}">
      <dgm:prSet/>
      <dgm:spPr/>
      <dgm:t>
        <a:bodyPr/>
        <a:lstStyle/>
        <a:p>
          <a:endParaRPr lang="en-US"/>
        </a:p>
      </dgm:t>
    </dgm:pt>
    <dgm:pt modelId="{73B21A59-592E-4C47-ACDA-51D5C6761B7A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situation(46/18)</a:t>
          </a:r>
        </a:p>
      </dgm:t>
    </dgm:pt>
    <dgm:pt modelId="{22E00374-44FF-479F-98FA-74948CFB904D}" type="parTrans" cxnId="{DE2642A2-CAFE-46E6-9184-AC3A75934ACF}">
      <dgm:prSet/>
      <dgm:spPr/>
      <dgm:t>
        <a:bodyPr/>
        <a:lstStyle/>
        <a:p>
          <a:endParaRPr lang="en-US"/>
        </a:p>
      </dgm:t>
    </dgm:pt>
    <dgm:pt modelId="{2A17674E-706C-4866-8B24-A9B13C9C426F}" type="sibTrans" cxnId="{DE2642A2-CAFE-46E6-9184-AC3A75934ACF}">
      <dgm:prSet/>
      <dgm:spPr/>
      <dgm:t>
        <a:bodyPr/>
        <a:lstStyle/>
        <a:p>
          <a:endParaRPr lang="en-US"/>
        </a:p>
      </dgm:t>
    </dgm:pt>
    <dgm:pt modelId="{EEA81ABD-BAF2-497E-9A71-2EA573D38D3F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we (39/16)</a:t>
          </a:r>
        </a:p>
      </dgm:t>
    </dgm:pt>
    <dgm:pt modelId="{BC7E0659-4716-4749-A424-7ED8D845A2E6}" type="parTrans" cxnId="{BE71204F-7D06-4171-A718-7DD71F1F6CFC}">
      <dgm:prSet/>
      <dgm:spPr/>
      <dgm:t>
        <a:bodyPr/>
        <a:lstStyle/>
        <a:p>
          <a:endParaRPr lang="en-US"/>
        </a:p>
      </dgm:t>
    </dgm:pt>
    <dgm:pt modelId="{E6F656AC-C391-45DC-8A9C-D56CEE75B6FB}" type="sibTrans" cxnId="{BE71204F-7D06-4171-A718-7DD71F1F6CFC}">
      <dgm:prSet/>
      <dgm:spPr/>
      <dgm:t>
        <a:bodyPr/>
        <a:lstStyle/>
        <a:p>
          <a:endParaRPr lang="en-US"/>
        </a:p>
      </dgm:t>
    </dgm:pt>
    <dgm:pt modelId="{3F9A3CEF-675A-46AC-A3B9-3DD312F3AB21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means(1/1)</a:t>
          </a:r>
        </a:p>
      </dgm:t>
    </dgm:pt>
    <dgm:pt modelId="{F3C76D33-6FAC-4640-B0A7-AA5827A790FB}" type="sibTrans" cxnId="{C9BCD06C-0D32-4830-9804-FFDBBECAB802}">
      <dgm:prSet/>
      <dgm:spPr/>
      <dgm:t>
        <a:bodyPr/>
        <a:lstStyle/>
        <a:p>
          <a:endParaRPr lang="en-US"/>
        </a:p>
      </dgm:t>
    </dgm:pt>
    <dgm:pt modelId="{1A4AFF0F-8A79-46B3-8045-06597F6642C7}" type="parTrans" cxnId="{C9BCD06C-0D32-4830-9804-FFDBBECAB802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22AC3FD8-3665-4268-B020-5ED0FCA163C8}">
      <dgm:prSet phldrT="[Text]" custT="1"/>
      <dgm:spPr/>
      <dgm:t>
        <a:bodyPr/>
        <a:lstStyle/>
        <a:p>
          <a:r>
            <a:rPr lang="en-US" sz="1200" b="1" dirty="0">
              <a:latin typeface="Aharoni" pitchFamily="2" charset="-79"/>
              <a:cs typeface="Aharoni" pitchFamily="2" charset="-79"/>
            </a:rPr>
            <a:t>president's decision (21/4)</a:t>
          </a:r>
        </a:p>
      </dgm:t>
    </dgm:pt>
    <dgm:pt modelId="{97F5A73E-A0BB-4962-A577-865468F31D1B}" type="parTrans" cxnId="{81BE59C7-06C0-4899-B142-D783071F1E42}">
      <dgm:prSet/>
      <dgm:spPr/>
      <dgm:t>
        <a:bodyPr/>
        <a:lstStyle/>
        <a:p>
          <a:endParaRPr lang="en-US"/>
        </a:p>
      </dgm:t>
    </dgm:pt>
    <dgm:pt modelId="{9F77C9DB-BF6B-4CA3-9D49-18FE5B272622}" type="sibTrans" cxnId="{81BE59C7-06C0-4899-B142-D783071F1E42}">
      <dgm:prSet/>
      <dgm:spPr/>
      <dgm:t>
        <a:bodyPr/>
        <a:lstStyle/>
        <a:p>
          <a:endParaRPr lang="en-US"/>
        </a:p>
      </dgm:t>
    </dgm:pt>
    <dgm:pt modelId="{0ED34BEE-224E-45C0-8107-6D8F3C9AA077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combat (37/4)</a:t>
          </a:r>
        </a:p>
      </dgm:t>
    </dgm:pt>
    <dgm:pt modelId="{2FD77A83-5994-49F5-AB99-25E773154384}" type="parTrans" cxnId="{F948BABE-9F72-49C6-95EE-F89C05F48371}">
      <dgm:prSet/>
      <dgm:spPr/>
      <dgm:t>
        <a:bodyPr/>
        <a:lstStyle/>
        <a:p>
          <a:endParaRPr lang="en-US"/>
        </a:p>
      </dgm:t>
    </dgm:pt>
    <dgm:pt modelId="{28734F27-5C07-475C-9668-E1A7E2BF1D1A}" type="sibTrans" cxnId="{F948BABE-9F72-49C6-95EE-F89C05F48371}">
      <dgm:prSet/>
      <dgm:spPr/>
      <dgm:t>
        <a:bodyPr/>
        <a:lstStyle/>
        <a:p>
          <a:endParaRPr lang="en-US"/>
        </a:p>
      </dgm:t>
    </dgm:pt>
    <dgm:pt modelId="{FFEC2B53-3A3D-4086-AB1C-07284CC92784}">
      <dgm:prSet custT="1"/>
      <dgm:spPr/>
      <dgm:t>
        <a:bodyPr/>
        <a:lstStyle/>
        <a:p>
          <a:r>
            <a:rPr lang="en-US" sz="1200" dirty="0">
              <a:latin typeface="Aharoni" pitchFamily="2" charset="-79"/>
              <a:cs typeface="Aharoni" pitchFamily="2" charset="-79"/>
            </a:rPr>
            <a:t>equipment(12/5)</a:t>
          </a:r>
        </a:p>
      </dgm:t>
    </dgm:pt>
    <dgm:pt modelId="{2A3B0262-12EE-4806-B6DF-BE77D3AEB99D}" type="parTrans" cxnId="{1923361D-2C7F-4173-853F-1B17EB054432}">
      <dgm:prSet/>
      <dgm:spPr/>
      <dgm:t>
        <a:bodyPr/>
        <a:lstStyle/>
        <a:p>
          <a:endParaRPr lang="en-US"/>
        </a:p>
      </dgm:t>
    </dgm:pt>
    <dgm:pt modelId="{9D54EF24-B0D5-4D1E-9B28-2A3D284FA33E}" type="sibTrans" cxnId="{1923361D-2C7F-4173-853F-1B17EB054432}">
      <dgm:prSet/>
      <dgm:spPr/>
      <dgm:t>
        <a:bodyPr/>
        <a:lstStyle/>
        <a:p>
          <a:endParaRPr lang="en-US"/>
        </a:p>
      </dgm:t>
    </dgm:pt>
    <dgm:pt modelId="{B73E8796-B08A-47AE-811D-2A3468C6C2F6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casualties(12/6)</a:t>
          </a:r>
        </a:p>
      </dgm:t>
    </dgm:pt>
    <dgm:pt modelId="{71F6BCAA-6F02-49C1-AEF0-C97F2D116FFF}" type="parTrans" cxnId="{A4A939E4-BB85-4174-9763-152BE2B3E38D}">
      <dgm:prSet/>
      <dgm:spPr/>
      <dgm:t>
        <a:bodyPr/>
        <a:lstStyle/>
        <a:p>
          <a:endParaRPr lang="en-US"/>
        </a:p>
      </dgm:t>
    </dgm:pt>
    <dgm:pt modelId="{B5AD5BC1-0B98-4406-BC96-95064E4D1445}" type="sibTrans" cxnId="{A4A939E4-BB85-4174-9763-152BE2B3E38D}">
      <dgm:prSet/>
      <dgm:spPr/>
      <dgm:t>
        <a:bodyPr/>
        <a:lstStyle/>
        <a:p>
          <a:endParaRPr lang="en-US"/>
        </a:p>
      </dgm:t>
    </dgm:pt>
    <dgm:pt modelId="{6B692D55-AC46-4376-90E9-7CAC5E1CF84C}">
      <dgm:prSet custT="1"/>
      <dgm:spPr/>
      <dgm:t>
        <a:bodyPr/>
        <a:lstStyle/>
        <a:p>
          <a:r>
            <a:rPr lang="en-US" sz="1200" dirty="0">
              <a:latin typeface="Aharoni" pitchFamily="2" charset="-79"/>
              <a:cs typeface="Aharoni" pitchFamily="2" charset="-79"/>
            </a:rPr>
            <a:t>weak points(25/6)</a:t>
          </a:r>
        </a:p>
      </dgm:t>
    </dgm:pt>
    <dgm:pt modelId="{6CCADC1F-BBAE-4205-910C-EB567F88FD65}" type="parTrans" cxnId="{95FE4893-E03B-4E91-8ED8-9A2890C25027}">
      <dgm:prSet/>
      <dgm:spPr/>
      <dgm:t>
        <a:bodyPr/>
        <a:lstStyle/>
        <a:p>
          <a:endParaRPr lang="en-US"/>
        </a:p>
      </dgm:t>
    </dgm:pt>
    <dgm:pt modelId="{B0F2D346-F417-434D-AD67-BA23C03EACE7}" type="sibTrans" cxnId="{95FE4893-E03B-4E91-8ED8-9A2890C25027}">
      <dgm:prSet/>
      <dgm:spPr/>
      <dgm:t>
        <a:bodyPr/>
        <a:lstStyle/>
        <a:p>
          <a:endParaRPr lang="en-US"/>
        </a:p>
      </dgm:t>
    </dgm:pt>
    <dgm:pt modelId="{FFABCB64-1F08-438A-AAF1-218199C6DA6B}">
      <dgm:prSet phldrT="[Text]" custT="1"/>
      <dgm:spPr/>
      <dgm:t>
        <a:bodyPr/>
        <a:lstStyle/>
        <a:p>
          <a:r>
            <a:rPr lang="en-US" sz="1200" b="1" dirty="0">
              <a:latin typeface="Aharoni" pitchFamily="2" charset="-79"/>
              <a:cs typeface="Aharoni" pitchFamily="2" charset="-79"/>
            </a:rPr>
            <a:t>WMD(6/1)</a:t>
          </a:r>
        </a:p>
      </dgm:t>
    </dgm:pt>
    <dgm:pt modelId="{4DC416AA-B275-436E-8049-C723F79A10B0}" type="sibTrans" cxnId="{94405C42-5B63-4FA5-9A82-18847725B737}">
      <dgm:prSet/>
      <dgm:spPr/>
      <dgm:t>
        <a:bodyPr/>
        <a:lstStyle/>
        <a:p>
          <a:endParaRPr lang="en-US"/>
        </a:p>
      </dgm:t>
    </dgm:pt>
    <dgm:pt modelId="{ADB04967-435F-4CA3-B223-5DC04A37D14B}" type="parTrans" cxnId="{94405C42-5B63-4FA5-9A82-18847725B737}">
      <dgm:prSet/>
      <dgm:spPr/>
      <dgm:t>
        <a:bodyPr/>
        <a:lstStyle/>
        <a:p>
          <a:endParaRPr lang="en-US"/>
        </a:p>
      </dgm:t>
    </dgm:pt>
    <dgm:pt modelId="{E11267AD-EC90-43DB-8962-A1310AC5DA62}">
      <dgm:prSet phldrT="[Text]" custT="1"/>
      <dgm:spPr/>
      <dgm:t>
        <a:bodyPr/>
        <a:lstStyle/>
        <a:p>
          <a:r>
            <a:rPr lang="en-US" sz="1200" b="1" dirty="0">
              <a:latin typeface="Aharoni" pitchFamily="2" charset="-79"/>
              <a:cs typeface="Aharoni" pitchFamily="2" charset="-79"/>
            </a:rPr>
            <a:t>Hussein/ bin Laden (21/2)</a:t>
          </a:r>
        </a:p>
      </dgm:t>
    </dgm:pt>
    <dgm:pt modelId="{0F300379-E704-4B6B-9FD0-2F15D11B2AE8}" type="sibTrans" cxnId="{63149E12-00D8-47B5-827E-28FD42436900}">
      <dgm:prSet/>
      <dgm:spPr/>
      <dgm:t>
        <a:bodyPr/>
        <a:lstStyle/>
        <a:p>
          <a:endParaRPr lang="en-US"/>
        </a:p>
      </dgm:t>
    </dgm:pt>
    <dgm:pt modelId="{F839E6A7-3C50-4AED-9D74-80FA00009EC3}" type="parTrans" cxnId="{63149E12-00D8-47B5-827E-28FD42436900}">
      <dgm:prSet/>
      <dgm:spPr/>
      <dgm:t>
        <a:bodyPr/>
        <a:lstStyle/>
        <a:p>
          <a:endParaRPr lang="en-US"/>
        </a:p>
      </dgm:t>
    </dgm:pt>
    <dgm:pt modelId="{4188EF78-F944-4A33-88CA-4C46F025690A}">
      <dgm:prSet custT="1"/>
      <dgm:spPr/>
      <dgm:t>
        <a:bodyPr/>
        <a:lstStyle/>
        <a:p>
          <a:r>
            <a:rPr lang="en-US" sz="1200" dirty="0">
              <a:latin typeface="Aharoni" pitchFamily="2" charset="-79"/>
              <a:cs typeface="Aharoni" pitchFamily="2" charset="-79"/>
            </a:rPr>
            <a:t>military units(65/11</a:t>
          </a:r>
          <a:r>
            <a:rPr lang="en-US" sz="1400" dirty="0">
              <a:latin typeface="Aharoni" pitchFamily="2" charset="-79"/>
              <a:cs typeface="Aharoni" pitchFamily="2" charset="-79"/>
            </a:rPr>
            <a:t>)</a:t>
          </a:r>
        </a:p>
      </dgm:t>
    </dgm:pt>
    <dgm:pt modelId="{060E9D79-2EB4-4181-B763-0C6DA4D514E2}" type="parTrans" cxnId="{CB10ADFA-0AFB-4735-8109-955542B623B1}">
      <dgm:prSet/>
      <dgm:spPr/>
      <dgm:t>
        <a:bodyPr/>
        <a:lstStyle/>
        <a:p>
          <a:endParaRPr lang="en-US"/>
        </a:p>
      </dgm:t>
    </dgm:pt>
    <dgm:pt modelId="{3A36B0F3-9A9F-4AF5-90C6-F10E5E49E888}" type="sibTrans" cxnId="{CB10ADFA-0AFB-4735-8109-955542B623B1}">
      <dgm:prSet/>
      <dgm:spPr/>
      <dgm:t>
        <a:bodyPr/>
        <a:lstStyle/>
        <a:p>
          <a:endParaRPr lang="en-US"/>
        </a:p>
      </dgm:t>
    </dgm:pt>
    <dgm:pt modelId="{9C0D8858-D146-43AE-9471-5F9D2AC8377D}">
      <dgm:prSet phldrT="[Text]"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result</a:t>
          </a:r>
        </a:p>
      </dgm:t>
    </dgm:pt>
    <dgm:pt modelId="{A3E8EC42-B54D-4585-8069-8D13F3D28AA3}" type="sibTrans" cxnId="{CA81357D-E5C7-43D6-B917-1F062D507068}">
      <dgm:prSet/>
      <dgm:spPr/>
      <dgm:t>
        <a:bodyPr/>
        <a:lstStyle/>
        <a:p>
          <a:endParaRPr lang="en-US"/>
        </a:p>
      </dgm:t>
    </dgm:pt>
    <dgm:pt modelId="{9CF9C3DB-3C6A-4A6A-ADA0-8FF8699AB5CF}" type="parTrans" cxnId="{CA81357D-E5C7-43D6-B917-1F062D507068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58C2211F-FDA6-495C-8497-28695DC727DA}">
      <dgm:prSet custT="1"/>
      <dgm:spPr/>
      <dgm:t>
        <a:bodyPr/>
        <a:lstStyle/>
        <a:p>
          <a:r>
            <a:rPr lang="en-US" sz="1300" dirty="0">
              <a:latin typeface="Aharoni" pitchFamily="2" charset="-79"/>
              <a:cs typeface="Aharoni" pitchFamily="2" charset="-79"/>
            </a:rPr>
            <a:t>organizational support(11/6)</a:t>
          </a:r>
        </a:p>
      </dgm:t>
    </dgm:pt>
    <dgm:pt modelId="{6D36526C-E321-4EE7-ACE3-0B7B8B05A10E}" type="parTrans" cxnId="{AF037C83-2882-4B99-8A7A-C2A96583BA2F}">
      <dgm:prSet/>
      <dgm:spPr/>
      <dgm:t>
        <a:bodyPr/>
        <a:lstStyle/>
        <a:p>
          <a:endParaRPr lang="en-US"/>
        </a:p>
      </dgm:t>
    </dgm:pt>
    <dgm:pt modelId="{541CED3A-C50F-4446-BCFB-F4D205458FFE}" type="sibTrans" cxnId="{AF037C83-2882-4B99-8A7A-C2A96583BA2F}">
      <dgm:prSet/>
      <dgm:spPr/>
      <dgm:t>
        <a:bodyPr/>
        <a:lstStyle/>
        <a:p>
          <a:endParaRPr lang="en-US"/>
        </a:p>
      </dgm:t>
    </dgm:pt>
    <dgm:pt modelId="{19CF1C59-C61A-4CC8-817C-8459CE09B2BB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invasion (8/2)</a:t>
          </a:r>
        </a:p>
      </dgm:t>
    </dgm:pt>
    <dgm:pt modelId="{4804D983-48B2-4CC8-B285-24BE54D400FB}" type="parTrans" cxnId="{2B037EEE-7AD5-4117-B38D-0AC00BDB39A5}">
      <dgm:prSet/>
      <dgm:spPr/>
      <dgm:t>
        <a:bodyPr/>
        <a:lstStyle/>
        <a:p>
          <a:endParaRPr lang="en-US"/>
        </a:p>
      </dgm:t>
    </dgm:pt>
    <dgm:pt modelId="{87137125-C026-44DA-AE7B-DEE3E8CBD475}" type="sibTrans" cxnId="{2B037EEE-7AD5-4117-B38D-0AC00BDB39A5}">
      <dgm:prSet/>
      <dgm:spPr/>
      <dgm:t>
        <a:bodyPr/>
        <a:lstStyle/>
        <a:p>
          <a:endParaRPr lang="en-US"/>
        </a:p>
      </dgm:t>
    </dgm:pt>
    <dgm:pt modelId="{B8363961-0327-40BE-A08B-AAA21C6745A2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siege (2/2)</a:t>
          </a:r>
        </a:p>
      </dgm:t>
    </dgm:pt>
    <dgm:pt modelId="{45F54468-F239-45E4-8537-9A2C483514FC}" type="parTrans" cxnId="{1457D7DC-BBED-40E1-B80B-58BB8FD3FAB4}">
      <dgm:prSet/>
      <dgm:spPr/>
      <dgm:t>
        <a:bodyPr/>
        <a:lstStyle/>
        <a:p>
          <a:endParaRPr lang="en-US"/>
        </a:p>
      </dgm:t>
    </dgm:pt>
    <dgm:pt modelId="{FE69C994-1912-4D3E-8E45-6202DF024D20}" type="sibTrans" cxnId="{1457D7DC-BBED-40E1-B80B-58BB8FD3FAB4}">
      <dgm:prSet/>
      <dgm:spPr/>
      <dgm:t>
        <a:bodyPr/>
        <a:lstStyle/>
        <a:p>
          <a:endParaRPr lang="en-US"/>
        </a:p>
      </dgm:t>
    </dgm:pt>
    <dgm:pt modelId="{B819C5A4-8491-405A-A04F-87646B54DA35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sally  (1/1)</a:t>
          </a:r>
        </a:p>
      </dgm:t>
    </dgm:pt>
    <dgm:pt modelId="{30BE38EE-33C9-4CDD-8D2E-495D12A0E70A}" type="parTrans" cxnId="{9ABC9DF9-8296-417C-99B4-E40CFC51BCBA}">
      <dgm:prSet/>
      <dgm:spPr/>
      <dgm:t>
        <a:bodyPr/>
        <a:lstStyle/>
        <a:p>
          <a:endParaRPr lang="en-US"/>
        </a:p>
      </dgm:t>
    </dgm:pt>
    <dgm:pt modelId="{2E09328C-704C-4D63-8457-A4DF394C2442}" type="sibTrans" cxnId="{9ABC9DF9-8296-417C-99B4-E40CFC51BCBA}">
      <dgm:prSet/>
      <dgm:spPr/>
      <dgm:t>
        <a:bodyPr/>
        <a:lstStyle/>
        <a:p>
          <a:endParaRPr lang="en-US"/>
        </a:p>
      </dgm:t>
    </dgm:pt>
    <dgm:pt modelId="{3AE669C9-CC48-4D39-8FBE-48C5E8F5A12D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attack(7/2)</a:t>
          </a:r>
        </a:p>
      </dgm:t>
    </dgm:pt>
    <dgm:pt modelId="{1F456E88-7CFF-4F72-B866-284DF4775CED}" type="parTrans" cxnId="{58C5BDC3-072E-444A-BB5E-BA51E59EB401}">
      <dgm:prSet/>
      <dgm:spPr/>
      <dgm:t>
        <a:bodyPr/>
        <a:lstStyle/>
        <a:p>
          <a:endParaRPr lang="en-US"/>
        </a:p>
      </dgm:t>
    </dgm:pt>
    <dgm:pt modelId="{9BD6F1C2-B0B2-416A-AB4A-9037DF44E791}" type="sibTrans" cxnId="{58C5BDC3-072E-444A-BB5E-BA51E59EB401}">
      <dgm:prSet/>
      <dgm:spPr/>
      <dgm:t>
        <a:bodyPr/>
        <a:lstStyle/>
        <a:p>
          <a:endParaRPr lang="en-US"/>
        </a:p>
      </dgm:t>
    </dgm:pt>
    <dgm:pt modelId="{C9D78C60-CD5B-4B2F-BD39-95B61B7FA7A0}">
      <dgm:prSet custT="1"/>
      <dgm:spPr/>
      <dgm:t>
        <a:bodyPr/>
        <a:lstStyle/>
        <a:p>
          <a:r>
            <a:rPr lang="en-US" sz="1400" dirty="0" err="1">
              <a:latin typeface="Aharoni" pitchFamily="2" charset="-79"/>
              <a:cs typeface="Aharoni" pitchFamily="2" charset="-79"/>
            </a:rPr>
            <a:t>defence</a:t>
          </a:r>
          <a:r>
            <a:rPr lang="en-US" sz="1400" dirty="0">
              <a:latin typeface="Aharoni" pitchFamily="2" charset="-79"/>
              <a:cs typeface="Aharoni" pitchFamily="2" charset="-79"/>
            </a:rPr>
            <a:t> (21/3)</a:t>
          </a:r>
        </a:p>
      </dgm:t>
    </dgm:pt>
    <dgm:pt modelId="{63097A19-FED8-452B-B095-B09870996051}" type="parTrans" cxnId="{97C3C740-62D1-4C02-B197-1728F597E319}">
      <dgm:prSet/>
      <dgm:spPr/>
      <dgm:t>
        <a:bodyPr/>
        <a:lstStyle/>
        <a:p>
          <a:endParaRPr lang="en-US"/>
        </a:p>
      </dgm:t>
    </dgm:pt>
    <dgm:pt modelId="{3738E2F1-6E0B-4AAD-A1E3-D45E3D9CD874}" type="sibTrans" cxnId="{97C3C740-62D1-4C02-B197-1728F597E319}">
      <dgm:prSet/>
      <dgm:spPr/>
      <dgm:t>
        <a:bodyPr/>
        <a:lstStyle/>
        <a:p>
          <a:endParaRPr lang="en-US"/>
        </a:p>
      </dgm:t>
    </dgm:pt>
    <dgm:pt modelId="{4072FFCC-3979-4771-BC16-14284E686C38}" type="pres">
      <dgm:prSet presAssocID="{75368FA9-CC28-47F7-ADB8-FA17CBD7D92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5A916A0-FFF3-4C2F-85F1-020318E63C2C}" type="pres">
      <dgm:prSet presAssocID="{2625192F-464E-4FBA-A7B9-4EE5FF1A07A0}" presName="hierRoot1" presStyleCnt="0">
        <dgm:presLayoutVars>
          <dgm:hierBranch val="hang"/>
        </dgm:presLayoutVars>
      </dgm:prSet>
      <dgm:spPr/>
      <dgm:t>
        <a:bodyPr/>
        <a:lstStyle/>
        <a:p>
          <a:endParaRPr lang="en-US"/>
        </a:p>
      </dgm:t>
    </dgm:pt>
    <dgm:pt modelId="{EB0B9652-58DC-42BE-A6DD-3D07E0D55972}" type="pres">
      <dgm:prSet presAssocID="{2625192F-464E-4FBA-A7B9-4EE5FF1A07A0}" presName="rootComposite1" presStyleCnt="0"/>
      <dgm:spPr/>
      <dgm:t>
        <a:bodyPr/>
        <a:lstStyle/>
        <a:p>
          <a:endParaRPr lang="en-US"/>
        </a:p>
      </dgm:t>
    </dgm:pt>
    <dgm:pt modelId="{291CE769-BCF2-4750-A727-7F993945CCCD}" type="pres">
      <dgm:prSet presAssocID="{2625192F-464E-4FBA-A7B9-4EE5FF1A07A0}" presName="rootText1" presStyleLbl="node0" presStyleIdx="0" presStyleCnt="1" custScaleX="1914751" custScaleY="906900" custLinFactX="-287642" custLinFactNeighborX="-300000" custLinFactNeighborY="-441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DED749-74A1-43A8-ADEC-2E0324CC55E6}" type="pres">
      <dgm:prSet presAssocID="{2625192F-464E-4FBA-A7B9-4EE5FF1A07A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B266FD2-881F-44C7-80E0-6678EB2E3FC5}" type="pres">
      <dgm:prSet presAssocID="{2625192F-464E-4FBA-A7B9-4EE5FF1A07A0}" presName="hierChild2" presStyleCnt="0"/>
      <dgm:spPr/>
      <dgm:t>
        <a:bodyPr/>
        <a:lstStyle/>
        <a:p>
          <a:endParaRPr lang="en-US"/>
        </a:p>
      </dgm:t>
    </dgm:pt>
    <dgm:pt modelId="{EDCFEF9B-18A6-44F6-B548-A5AE0D7C9C88}" type="pres">
      <dgm:prSet presAssocID="{75583970-4E0A-40E0-B400-C0684B83F389}" presName="Name48" presStyleLbl="parChTrans1D2" presStyleIdx="0" presStyleCnt="13" custSzX="234228" custSzY="321031"/>
      <dgm:spPr/>
      <dgm:t>
        <a:bodyPr/>
        <a:lstStyle/>
        <a:p>
          <a:endParaRPr lang="en-US"/>
        </a:p>
      </dgm:t>
    </dgm:pt>
    <dgm:pt modelId="{62E0A5A4-1EA7-4239-8D4F-F83B8F66CAD9}" type="pres">
      <dgm:prSet presAssocID="{ED975B88-6FB4-4E0D-B7C7-523040BBF1C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027969F-4177-4D85-9B3D-E49545ABDE61}" type="pres">
      <dgm:prSet presAssocID="{ED975B88-6FB4-4E0D-B7C7-523040BBF1C0}" presName="rootComposite" presStyleCnt="0"/>
      <dgm:spPr/>
      <dgm:t>
        <a:bodyPr/>
        <a:lstStyle/>
        <a:p>
          <a:endParaRPr lang="en-US"/>
        </a:p>
      </dgm:t>
    </dgm:pt>
    <dgm:pt modelId="{861588E5-1EF5-4315-AE4F-BDC7A76066D7}" type="pres">
      <dgm:prSet presAssocID="{ED975B88-6FB4-4E0D-B7C7-523040BBF1C0}" presName="rootText" presStyleLbl="node2" presStyleIdx="0" presStyleCnt="13" custScaleX="2000000" custScaleY="544955" custLinFactX="1568305" custLinFactY="805307" custLinFactNeighborX="1600000" custLinFactNeighborY="9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A6747E-583E-4F2D-8729-CB61631C0400}" type="pres">
      <dgm:prSet presAssocID="{ED975B88-6FB4-4E0D-B7C7-523040BBF1C0}" presName="rootConnector" presStyleLbl="node2" presStyleIdx="0" presStyleCnt="13"/>
      <dgm:spPr/>
      <dgm:t>
        <a:bodyPr/>
        <a:lstStyle/>
        <a:p>
          <a:endParaRPr lang="en-US"/>
        </a:p>
      </dgm:t>
    </dgm:pt>
    <dgm:pt modelId="{345FECC1-08D6-4491-8082-C8EDA0AEC567}" type="pres">
      <dgm:prSet presAssocID="{ED975B88-6FB4-4E0D-B7C7-523040BBF1C0}" presName="hierChild4" presStyleCnt="0"/>
      <dgm:spPr/>
      <dgm:t>
        <a:bodyPr/>
        <a:lstStyle/>
        <a:p>
          <a:endParaRPr lang="en-US"/>
        </a:p>
      </dgm:t>
    </dgm:pt>
    <dgm:pt modelId="{A65794CC-7FC3-41C3-A935-E2B4F92A2CB2}" type="pres">
      <dgm:prSet presAssocID="{A3A4B7C2-67F4-464D-A8DF-F9A905A9E25A}" presName="Name37" presStyleLbl="parChTrans1D3" presStyleIdx="0" presStyleCnt="20" custSzX="611081" custSzY="395338"/>
      <dgm:spPr/>
      <dgm:t>
        <a:bodyPr/>
        <a:lstStyle/>
        <a:p>
          <a:endParaRPr lang="en-US"/>
        </a:p>
      </dgm:t>
    </dgm:pt>
    <dgm:pt modelId="{7D52E763-D4E1-4282-BD12-E595CFBB3CFD}" type="pres">
      <dgm:prSet presAssocID="{D2ED364D-76E9-43F3-B451-8D54F03921F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8DCE835-2A30-42E8-97E9-D02DF359E4EC}" type="pres">
      <dgm:prSet presAssocID="{D2ED364D-76E9-43F3-B451-8D54F03921FA}" presName="rootComposite" presStyleCnt="0"/>
      <dgm:spPr/>
      <dgm:t>
        <a:bodyPr/>
        <a:lstStyle/>
        <a:p>
          <a:endParaRPr lang="en-US"/>
        </a:p>
      </dgm:t>
    </dgm:pt>
    <dgm:pt modelId="{8F096C7C-3737-469C-8290-70F1EC2764BF}" type="pres">
      <dgm:prSet presAssocID="{D2ED364D-76E9-43F3-B451-8D54F03921FA}" presName="rootText" presStyleLbl="node3" presStyleIdx="0" presStyleCnt="20" custScaleX="2000000" custScaleY="544955" custLinFactY="-500000" custLinFactNeighborX="29925" custLinFactNeighborY="-5403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7E97F7-11A4-42EA-974A-7DB548C84694}" type="pres">
      <dgm:prSet presAssocID="{D2ED364D-76E9-43F3-B451-8D54F03921FA}" presName="rootConnector" presStyleLbl="node3" presStyleIdx="0" presStyleCnt="20"/>
      <dgm:spPr/>
      <dgm:t>
        <a:bodyPr/>
        <a:lstStyle/>
        <a:p>
          <a:endParaRPr lang="en-US"/>
        </a:p>
      </dgm:t>
    </dgm:pt>
    <dgm:pt modelId="{36998859-DD99-403B-B8B8-8309DBDB5264}" type="pres">
      <dgm:prSet presAssocID="{D2ED364D-76E9-43F3-B451-8D54F03921FA}" presName="hierChild4" presStyleCnt="0"/>
      <dgm:spPr/>
      <dgm:t>
        <a:bodyPr/>
        <a:lstStyle/>
        <a:p>
          <a:endParaRPr lang="en-US"/>
        </a:p>
      </dgm:t>
    </dgm:pt>
    <dgm:pt modelId="{A064AE4C-79CE-4DFA-9693-855B74E68F27}" type="pres">
      <dgm:prSet presAssocID="{D2ED364D-76E9-43F3-B451-8D54F03921FA}" presName="hierChild5" presStyleCnt="0"/>
      <dgm:spPr/>
      <dgm:t>
        <a:bodyPr/>
        <a:lstStyle/>
        <a:p>
          <a:endParaRPr lang="en-US"/>
        </a:p>
      </dgm:t>
    </dgm:pt>
    <dgm:pt modelId="{0ED77C6A-E2A8-4E73-89B1-C0A4029DFB98}" type="pres">
      <dgm:prSet presAssocID="{97F5A73E-A0BB-4962-A577-865468F31D1B}" presName="Name37" presStyleLbl="parChTrans1D3" presStyleIdx="1" presStyleCnt="20" custSzX="611081" custSzY="207335"/>
      <dgm:spPr/>
      <dgm:t>
        <a:bodyPr/>
        <a:lstStyle/>
        <a:p>
          <a:endParaRPr lang="en-US"/>
        </a:p>
      </dgm:t>
    </dgm:pt>
    <dgm:pt modelId="{E13718FD-2434-40CC-B771-9ACC39F2EC9C}" type="pres">
      <dgm:prSet presAssocID="{22AC3FD8-3665-4268-B020-5ED0FCA163C8}" presName="hierRoot2" presStyleCnt="0">
        <dgm:presLayoutVars>
          <dgm:hierBranch val="init"/>
        </dgm:presLayoutVars>
      </dgm:prSet>
      <dgm:spPr/>
    </dgm:pt>
    <dgm:pt modelId="{991A9DEE-5B6F-402B-9876-3F148F4A4466}" type="pres">
      <dgm:prSet presAssocID="{22AC3FD8-3665-4268-B020-5ED0FCA163C8}" presName="rootComposite" presStyleCnt="0"/>
      <dgm:spPr/>
    </dgm:pt>
    <dgm:pt modelId="{552C5335-24D7-4838-A358-60B9AC927ED1}" type="pres">
      <dgm:prSet presAssocID="{22AC3FD8-3665-4268-B020-5ED0FCA163C8}" presName="rootText" presStyleLbl="node3" presStyleIdx="1" presStyleCnt="20" custScaleX="1957573" custScaleY="640155" custLinFactY="-407721" custLinFactNeighborX="9937" custLinFactNeighborY="-5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E0CF04-E96E-4D0E-8CE6-41F36BBE9D64}" type="pres">
      <dgm:prSet presAssocID="{22AC3FD8-3665-4268-B020-5ED0FCA163C8}" presName="rootConnector" presStyleLbl="node3" presStyleIdx="1" presStyleCnt="20"/>
      <dgm:spPr/>
      <dgm:t>
        <a:bodyPr/>
        <a:lstStyle/>
        <a:p>
          <a:endParaRPr lang="en-US"/>
        </a:p>
      </dgm:t>
    </dgm:pt>
    <dgm:pt modelId="{8783ADC1-B7E2-4795-A11A-3D7DA5664AD5}" type="pres">
      <dgm:prSet presAssocID="{22AC3FD8-3665-4268-B020-5ED0FCA163C8}" presName="hierChild4" presStyleCnt="0"/>
      <dgm:spPr/>
    </dgm:pt>
    <dgm:pt modelId="{9FD72D82-3C14-4A4B-AA0F-297121E7AB09}" type="pres">
      <dgm:prSet presAssocID="{22AC3FD8-3665-4268-B020-5ED0FCA163C8}" presName="hierChild5" presStyleCnt="0"/>
      <dgm:spPr/>
    </dgm:pt>
    <dgm:pt modelId="{3705442A-0DFE-495C-9151-89CE9DED1C15}" type="pres">
      <dgm:prSet presAssocID="{F839E6A7-3C50-4AED-9D74-80FA00009EC3}" presName="Name37" presStyleLbl="parChTrans1D3" presStyleIdx="2" presStyleCnt="20" custSzX="611081" custSzY="67336"/>
      <dgm:spPr/>
      <dgm:t>
        <a:bodyPr/>
        <a:lstStyle/>
        <a:p>
          <a:endParaRPr lang="en-US"/>
        </a:p>
      </dgm:t>
    </dgm:pt>
    <dgm:pt modelId="{B87D2DDC-8DF9-439C-8B99-1223DE1ADB9C}" type="pres">
      <dgm:prSet presAssocID="{E11267AD-EC90-43DB-8962-A1310AC5DA62}" presName="hierRoot2" presStyleCnt="0">
        <dgm:presLayoutVars>
          <dgm:hierBranch val="init"/>
        </dgm:presLayoutVars>
      </dgm:prSet>
      <dgm:spPr/>
    </dgm:pt>
    <dgm:pt modelId="{3DEEB7F7-E92A-4DB8-A67C-2D7011098952}" type="pres">
      <dgm:prSet presAssocID="{E11267AD-EC90-43DB-8962-A1310AC5DA62}" presName="rootComposite" presStyleCnt="0"/>
      <dgm:spPr/>
    </dgm:pt>
    <dgm:pt modelId="{EACFF712-D94E-4DB6-BB90-CE5AFEAD6806}" type="pres">
      <dgm:prSet presAssocID="{E11267AD-EC90-43DB-8962-A1310AC5DA62}" presName="rootText" presStyleLbl="node3" presStyleIdx="2" presStyleCnt="20" custAng="10800000" custFlipVert="1" custScaleX="2000000" custScaleY="1146927" custLinFactY="-400000" custLinFactNeighborX="9937" custLinFactNeighborY="-4912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2AFA22-0F2B-4CD3-B59E-33A36A2264FC}" type="pres">
      <dgm:prSet presAssocID="{E11267AD-EC90-43DB-8962-A1310AC5DA62}" presName="rootConnector" presStyleLbl="node3" presStyleIdx="2" presStyleCnt="20"/>
      <dgm:spPr/>
      <dgm:t>
        <a:bodyPr/>
        <a:lstStyle/>
        <a:p>
          <a:endParaRPr lang="en-US"/>
        </a:p>
      </dgm:t>
    </dgm:pt>
    <dgm:pt modelId="{D57F5AB8-CDB9-4EBD-981B-8CCC60B12B15}" type="pres">
      <dgm:prSet presAssocID="{E11267AD-EC90-43DB-8962-A1310AC5DA62}" presName="hierChild4" presStyleCnt="0"/>
      <dgm:spPr/>
    </dgm:pt>
    <dgm:pt modelId="{E169B675-A04A-4E2D-AAC5-55362472B526}" type="pres">
      <dgm:prSet presAssocID="{E11267AD-EC90-43DB-8962-A1310AC5DA62}" presName="hierChild5" presStyleCnt="0"/>
      <dgm:spPr/>
    </dgm:pt>
    <dgm:pt modelId="{DA1EEC26-B653-43DA-A860-142CF88A7FC5}" type="pres">
      <dgm:prSet presAssocID="{ADB04967-435F-4CA3-B223-5DC04A37D14B}" presName="Name37" presStyleLbl="parChTrans1D3" presStyleIdx="3" presStyleCnt="20" custSzX="611081" custSzY="212039"/>
      <dgm:spPr/>
      <dgm:t>
        <a:bodyPr/>
        <a:lstStyle/>
        <a:p>
          <a:endParaRPr lang="en-US"/>
        </a:p>
      </dgm:t>
    </dgm:pt>
    <dgm:pt modelId="{699A1B44-2332-4925-85BE-0DA863454FC2}" type="pres">
      <dgm:prSet presAssocID="{FFABCB64-1F08-438A-AAF1-218199C6DA6B}" presName="hierRoot2" presStyleCnt="0">
        <dgm:presLayoutVars>
          <dgm:hierBranch val="init"/>
        </dgm:presLayoutVars>
      </dgm:prSet>
      <dgm:spPr/>
    </dgm:pt>
    <dgm:pt modelId="{A98929FA-4F22-4D34-BCF1-FFF4DC99BF96}" type="pres">
      <dgm:prSet presAssocID="{FFABCB64-1F08-438A-AAF1-218199C6DA6B}" presName="rootComposite" presStyleCnt="0"/>
      <dgm:spPr/>
    </dgm:pt>
    <dgm:pt modelId="{0781194B-CF64-449B-82D4-4E6CA5404B21}" type="pres">
      <dgm:prSet presAssocID="{FFABCB64-1F08-438A-AAF1-218199C6DA6B}" presName="rootText" presStyleLbl="node3" presStyleIdx="3" presStyleCnt="20" custFlipVert="0" custScaleX="2000000" custScaleY="487132" custLinFactY="-508867" custLinFactNeighborX="9937" custLinFactNeighborY="-6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47DFE2-7F74-4AC0-B797-3AFDFB521EAC}" type="pres">
      <dgm:prSet presAssocID="{FFABCB64-1F08-438A-AAF1-218199C6DA6B}" presName="rootConnector" presStyleLbl="node3" presStyleIdx="3" presStyleCnt="20"/>
      <dgm:spPr/>
      <dgm:t>
        <a:bodyPr/>
        <a:lstStyle/>
        <a:p>
          <a:endParaRPr lang="en-US"/>
        </a:p>
      </dgm:t>
    </dgm:pt>
    <dgm:pt modelId="{C66F3212-E33C-4278-A02A-781B59F236CA}" type="pres">
      <dgm:prSet presAssocID="{FFABCB64-1F08-438A-AAF1-218199C6DA6B}" presName="hierChild4" presStyleCnt="0"/>
      <dgm:spPr/>
    </dgm:pt>
    <dgm:pt modelId="{58E87007-E2B3-4BAC-AB9F-0AF2F8422AD9}" type="pres">
      <dgm:prSet presAssocID="{FFABCB64-1F08-438A-AAF1-218199C6DA6B}" presName="hierChild5" presStyleCnt="0"/>
      <dgm:spPr/>
    </dgm:pt>
    <dgm:pt modelId="{11C28F3B-A4CC-41B2-AEC3-C4DDCEEEF3BA}" type="pres">
      <dgm:prSet presAssocID="{ED975B88-6FB4-4E0D-B7C7-523040BBF1C0}" presName="hierChild5" presStyleCnt="0"/>
      <dgm:spPr/>
      <dgm:t>
        <a:bodyPr/>
        <a:lstStyle/>
        <a:p>
          <a:endParaRPr lang="en-US"/>
        </a:p>
      </dgm:t>
    </dgm:pt>
    <dgm:pt modelId="{37E7A387-BB23-40B2-9811-B92AE00E387D}" type="pres">
      <dgm:prSet presAssocID="{9DA1D6E7-0883-4B24-9FEE-D32BFAC10233}" presName="Name48" presStyleLbl="parChTrans1D2" presStyleIdx="1" presStyleCnt="13" custSzX="258574" custSzY="289511"/>
      <dgm:spPr/>
      <dgm:t>
        <a:bodyPr/>
        <a:lstStyle/>
        <a:p>
          <a:endParaRPr lang="en-US"/>
        </a:p>
      </dgm:t>
    </dgm:pt>
    <dgm:pt modelId="{232F6008-968A-48C2-A59F-F8098876B3E8}" type="pres">
      <dgm:prSet presAssocID="{73BC3F7F-0CFA-479F-81C4-682AC5C7B65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407733-5645-429E-84F1-22CD8549BCBF}" type="pres">
      <dgm:prSet presAssocID="{73BC3F7F-0CFA-479F-81C4-682AC5C7B659}" presName="rootComposite" presStyleCnt="0"/>
      <dgm:spPr/>
      <dgm:t>
        <a:bodyPr/>
        <a:lstStyle/>
        <a:p>
          <a:endParaRPr lang="en-US"/>
        </a:p>
      </dgm:t>
    </dgm:pt>
    <dgm:pt modelId="{0D9CF3B9-4807-475F-9FBA-F5C0260AC6F0}" type="pres">
      <dgm:prSet presAssocID="{73BC3F7F-0CFA-479F-81C4-682AC5C7B659}" presName="rootText" presStyleLbl="node2" presStyleIdx="1" presStyleCnt="13" custScaleX="2000000" custScaleY="544955" custLinFactX="-200000" custLinFactY="700000" custLinFactNeighborX="-218291" custLinFactNeighborY="7436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A5885F-E1FA-4664-B0CB-E1C578D7D8AC}" type="pres">
      <dgm:prSet presAssocID="{73BC3F7F-0CFA-479F-81C4-682AC5C7B659}" presName="rootConnector" presStyleLbl="node2" presStyleIdx="1" presStyleCnt="13"/>
      <dgm:spPr/>
      <dgm:t>
        <a:bodyPr/>
        <a:lstStyle/>
        <a:p>
          <a:endParaRPr lang="en-US"/>
        </a:p>
      </dgm:t>
    </dgm:pt>
    <dgm:pt modelId="{5BB5E9FE-3548-435E-BD63-0BEBDC960177}" type="pres">
      <dgm:prSet presAssocID="{73BC3F7F-0CFA-479F-81C4-682AC5C7B659}" presName="hierChild4" presStyleCnt="0"/>
      <dgm:spPr/>
      <dgm:t>
        <a:bodyPr/>
        <a:lstStyle/>
        <a:p>
          <a:endParaRPr lang="en-US"/>
        </a:p>
      </dgm:t>
    </dgm:pt>
    <dgm:pt modelId="{3E268227-4B0A-4EF4-A93D-7E80572B888D}" type="pres">
      <dgm:prSet presAssocID="{E7182283-5D0F-446E-B81B-0544F322BC36}" presName="Name37" presStyleLbl="parChTrans1D3" presStyleIdx="4" presStyleCnt="20" custSzX="1920446" custSzY="244027"/>
      <dgm:spPr/>
      <dgm:t>
        <a:bodyPr/>
        <a:lstStyle/>
        <a:p>
          <a:endParaRPr lang="en-US"/>
        </a:p>
      </dgm:t>
    </dgm:pt>
    <dgm:pt modelId="{27C1BC5E-DE57-40F5-86A6-37AD2D0E9CC2}" type="pres">
      <dgm:prSet presAssocID="{BBDDF656-ED0B-477E-BAFD-6A56C14A2F1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851EB9F-32BD-40BB-9680-81EE424149AF}" type="pres">
      <dgm:prSet presAssocID="{BBDDF656-ED0B-477E-BAFD-6A56C14A2F10}" presName="rootComposite" presStyleCnt="0"/>
      <dgm:spPr/>
      <dgm:t>
        <a:bodyPr/>
        <a:lstStyle/>
        <a:p>
          <a:endParaRPr lang="en-US"/>
        </a:p>
      </dgm:t>
    </dgm:pt>
    <dgm:pt modelId="{08E1D196-1A94-4A89-A49E-15F97385D466}" type="pres">
      <dgm:prSet presAssocID="{BBDDF656-ED0B-477E-BAFD-6A56C14A2F10}" presName="rootText" presStyleLbl="node3" presStyleIdx="4" presStyleCnt="20" custScaleX="2000000" custScaleY="544955" custLinFactX="1039076" custLinFactY="-100000" custLinFactNeighborX="1100000" custLinFactNeighborY="-1480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C67D82-F430-4F16-9968-4710F67F27DF}" type="pres">
      <dgm:prSet presAssocID="{BBDDF656-ED0B-477E-BAFD-6A56C14A2F10}" presName="rootConnector" presStyleLbl="node3" presStyleIdx="4" presStyleCnt="20"/>
      <dgm:spPr/>
      <dgm:t>
        <a:bodyPr/>
        <a:lstStyle/>
        <a:p>
          <a:endParaRPr lang="en-US"/>
        </a:p>
      </dgm:t>
    </dgm:pt>
    <dgm:pt modelId="{47A1FDEF-48CB-4D42-8B78-2D18F2EACB7D}" type="pres">
      <dgm:prSet presAssocID="{BBDDF656-ED0B-477E-BAFD-6A56C14A2F10}" presName="hierChild4" presStyleCnt="0"/>
      <dgm:spPr/>
      <dgm:t>
        <a:bodyPr/>
        <a:lstStyle/>
        <a:p>
          <a:endParaRPr lang="en-US"/>
        </a:p>
      </dgm:t>
    </dgm:pt>
    <dgm:pt modelId="{AEC1C1A8-EEFF-49BC-832B-F7BB19BCCD2B}" type="pres">
      <dgm:prSet presAssocID="{BBDDF656-ED0B-477E-BAFD-6A56C14A2F10}" presName="hierChild5" presStyleCnt="0"/>
      <dgm:spPr/>
      <dgm:t>
        <a:bodyPr/>
        <a:lstStyle/>
        <a:p>
          <a:endParaRPr lang="en-US"/>
        </a:p>
      </dgm:t>
    </dgm:pt>
    <dgm:pt modelId="{1200DDE8-650D-4195-8E12-81CE5899DA42}" type="pres">
      <dgm:prSet presAssocID="{5350735B-457D-4A85-A552-35305910D7B6}" presName="Name37" presStyleLbl="parChTrans1D3" presStyleIdx="5" presStyleCnt="20" custSzX="1920445" custSzY="70561"/>
      <dgm:spPr/>
      <dgm:t>
        <a:bodyPr/>
        <a:lstStyle/>
        <a:p>
          <a:endParaRPr lang="en-US"/>
        </a:p>
      </dgm:t>
    </dgm:pt>
    <dgm:pt modelId="{3F0ADD55-4AA9-4F36-9A75-B7CD0302AB31}" type="pres">
      <dgm:prSet presAssocID="{01BCC306-3D1F-4F17-B7A6-9290426FED2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34B6D90-147F-483E-8DF3-59557C009B4D}" type="pres">
      <dgm:prSet presAssocID="{01BCC306-3D1F-4F17-B7A6-9290426FED2D}" presName="rootComposite" presStyleCnt="0"/>
      <dgm:spPr/>
      <dgm:t>
        <a:bodyPr/>
        <a:lstStyle/>
        <a:p>
          <a:endParaRPr lang="en-US"/>
        </a:p>
      </dgm:t>
    </dgm:pt>
    <dgm:pt modelId="{E6413432-AED1-47BA-92B7-3DB8CC8EAE62}" type="pres">
      <dgm:prSet presAssocID="{01BCC306-3D1F-4F17-B7A6-9290426FED2D}" presName="rootText" presStyleLbl="node3" presStyleIdx="5" presStyleCnt="20" custScaleX="2000000" custScaleY="544955" custLinFactX="1039075" custLinFactY="-20415" custLinFactNeighborX="110000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91CFD4-4369-464B-B3C7-96EFE13AE769}" type="pres">
      <dgm:prSet presAssocID="{01BCC306-3D1F-4F17-B7A6-9290426FED2D}" presName="rootConnector" presStyleLbl="node3" presStyleIdx="5" presStyleCnt="20"/>
      <dgm:spPr/>
      <dgm:t>
        <a:bodyPr/>
        <a:lstStyle/>
        <a:p>
          <a:endParaRPr lang="en-US"/>
        </a:p>
      </dgm:t>
    </dgm:pt>
    <dgm:pt modelId="{E771503A-4C5B-4FC7-997D-9082C966921E}" type="pres">
      <dgm:prSet presAssocID="{01BCC306-3D1F-4F17-B7A6-9290426FED2D}" presName="hierChild4" presStyleCnt="0"/>
      <dgm:spPr/>
      <dgm:t>
        <a:bodyPr/>
        <a:lstStyle/>
        <a:p>
          <a:endParaRPr lang="en-US"/>
        </a:p>
      </dgm:t>
    </dgm:pt>
    <dgm:pt modelId="{8A760807-51DF-441A-A8D3-4D4AF5716E01}" type="pres">
      <dgm:prSet presAssocID="{01BCC306-3D1F-4F17-B7A6-9290426FED2D}" presName="hierChild5" presStyleCnt="0"/>
      <dgm:spPr/>
      <dgm:t>
        <a:bodyPr/>
        <a:lstStyle/>
        <a:p>
          <a:endParaRPr lang="en-US"/>
        </a:p>
      </dgm:t>
    </dgm:pt>
    <dgm:pt modelId="{B8A598AB-CA23-4490-8B61-34354ED7A7CD}" type="pres">
      <dgm:prSet presAssocID="{73BC3F7F-0CFA-479F-81C4-682AC5C7B659}" presName="hierChild5" presStyleCnt="0"/>
      <dgm:spPr/>
      <dgm:t>
        <a:bodyPr/>
        <a:lstStyle/>
        <a:p>
          <a:endParaRPr lang="en-US"/>
        </a:p>
      </dgm:t>
    </dgm:pt>
    <dgm:pt modelId="{90D0501A-F87A-4416-86D5-037055249E5E}" type="pres">
      <dgm:prSet presAssocID="{9CF9C3DB-3C6A-4A6A-ADA0-8FF8699AB5CF}" presName="Name48" presStyleLbl="parChTrans1D2" presStyleIdx="2" presStyleCnt="13" custSzX="285886" custSzY="909561"/>
      <dgm:spPr/>
      <dgm:t>
        <a:bodyPr/>
        <a:lstStyle/>
        <a:p>
          <a:endParaRPr lang="en-US"/>
        </a:p>
      </dgm:t>
    </dgm:pt>
    <dgm:pt modelId="{A6126900-64F8-498F-BB42-60CA730C1911}" type="pres">
      <dgm:prSet presAssocID="{9C0D8858-D146-43AE-9471-5F9D2AC8377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5C015AE-27B4-4B7F-861B-A86C7801722F}" type="pres">
      <dgm:prSet presAssocID="{9C0D8858-D146-43AE-9471-5F9D2AC8377D}" presName="rootComposite" presStyleCnt="0"/>
      <dgm:spPr/>
      <dgm:t>
        <a:bodyPr/>
        <a:lstStyle/>
        <a:p>
          <a:endParaRPr lang="en-US"/>
        </a:p>
      </dgm:t>
    </dgm:pt>
    <dgm:pt modelId="{7786F6F0-B3F8-4607-AC20-60A2BDFDE282}" type="pres">
      <dgm:prSet presAssocID="{9C0D8858-D146-43AE-9471-5F9D2AC8377D}" presName="rootText" presStyleLbl="node2" presStyleIdx="2" presStyleCnt="13" custScaleX="2000000" custScaleY="544955" custLinFactX="1568305" custLinFactNeighborX="1600000" custLinFactNeighborY="-699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91B994-E5C0-4FD7-92E6-A50EF41916A8}" type="pres">
      <dgm:prSet presAssocID="{9C0D8858-D146-43AE-9471-5F9D2AC8377D}" presName="rootConnector" presStyleLbl="node2" presStyleIdx="2" presStyleCnt="13"/>
      <dgm:spPr/>
      <dgm:t>
        <a:bodyPr/>
        <a:lstStyle/>
        <a:p>
          <a:endParaRPr lang="en-US"/>
        </a:p>
      </dgm:t>
    </dgm:pt>
    <dgm:pt modelId="{21310913-AB09-44EC-9279-8D5689038F0E}" type="pres">
      <dgm:prSet presAssocID="{9C0D8858-D146-43AE-9471-5F9D2AC8377D}" presName="hierChild4" presStyleCnt="0"/>
      <dgm:spPr/>
      <dgm:t>
        <a:bodyPr/>
        <a:lstStyle/>
        <a:p>
          <a:endParaRPr lang="en-US"/>
        </a:p>
      </dgm:t>
    </dgm:pt>
    <dgm:pt modelId="{B2F730E6-1941-41E0-90D4-C4CCAAB7CE5B}" type="pres">
      <dgm:prSet presAssocID="{F41E2A80-CE93-45CA-9EC5-6D5208485F07}" presName="Name37" presStyleLbl="parChTrans1D3" presStyleIdx="6" presStyleCnt="20" custSzX="559423" custSzY="67336"/>
      <dgm:spPr/>
      <dgm:t>
        <a:bodyPr/>
        <a:lstStyle/>
        <a:p>
          <a:endParaRPr lang="en-US"/>
        </a:p>
      </dgm:t>
    </dgm:pt>
    <dgm:pt modelId="{DCCA2BA7-48BB-42AA-A0D9-297060A1CA24}" type="pres">
      <dgm:prSet presAssocID="{C397C4FC-F49C-43DB-AF55-00BDB7C5068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7D7CC54-9D5C-48C5-954F-C3FA04B78568}" type="pres">
      <dgm:prSet presAssocID="{C397C4FC-F49C-43DB-AF55-00BDB7C50686}" presName="rootComposite" presStyleCnt="0"/>
      <dgm:spPr/>
      <dgm:t>
        <a:bodyPr/>
        <a:lstStyle/>
        <a:p>
          <a:endParaRPr lang="en-US"/>
        </a:p>
      </dgm:t>
    </dgm:pt>
    <dgm:pt modelId="{A53A46C9-87C2-4D8A-8DF1-1D7D0481242B}" type="pres">
      <dgm:prSet presAssocID="{C397C4FC-F49C-43DB-AF55-00BDB7C50686}" presName="rootText" presStyleLbl="node3" presStyleIdx="6" presStyleCnt="20" custScaleX="2000000" custScaleY="544955" custLinFactX="147412" custLinFactY="-500000" custLinFactNeighborX="200000" custLinFactNeighborY="-5196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85E52C-8622-405B-B97A-22A095BD8F7A}" type="pres">
      <dgm:prSet presAssocID="{C397C4FC-F49C-43DB-AF55-00BDB7C50686}" presName="rootConnector" presStyleLbl="node3" presStyleIdx="6" presStyleCnt="20"/>
      <dgm:spPr/>
      <dgm:t>
        <a:bodyPr/>
        <a:lstStyle/>
        <a:p>
          <a:endParaRPr lang="en-US"/>
        </a:p>
      </dgm:t>
    </dgm:pt>
    <dgm:pt modelId="{4B00A764-3C77-4C58-BED1-D30F81EAAAC9}" type="pres">
      <dgm:prSet presAssocID="{C397C4FC-F49C-43DB-AF55-00BDB7C50686}" presName="hierChild4" presStyleCnt="0"/>
      <dgm:spPr/>
      <dgm:t>
        <a:bodyPr/>
        <a:lstStyle/>
        <a:p>
          <a:endParaRPr lang="en-US"/>
        </a:p>
      </dgm:t>
    </dgm:pt>
    <dgm:pt modelId="{1CE8F2B5-D3A5-4300-9D78-8094A373AC5E}" type="pres">
      <dgm:prSet presAssocID="{C397C4FC-F49C-43DB-AF55-00BDB7C50686}" presName="hierChild5" presStyleCnt="0"/>
      <dgm:spPr/>
      <dgm:t>
        <a:bodyPr/>
        <a:lstStyle/>
        <a:p>
          <a:endParaRPr lang="en-US"/>
        </a:p>
      </dgm:t>
    </dgm:pt>
    <dgm:pt modelId="{9CA5D97E-4E49-454D-A684-5B07DBF6294C}" type="pres">
      <dgm:prSet presAssocID="{9C0D8858-D146-43AE-9471-5F9D2AC8377D}" presName="hierChild5" presStyleCnt="0"/>
      <dgm:spPr/>
      <dgm:t>
        <a:bodyPr/>
        <a:lstStyle/>
        <a:p>
          <a:endParaRPr lang="en-US"/>
        </a:p>
      </dgm:t>
    </dgm:pt>
    <dgm:pt modelId="{DB8FBD06-918B-4202-94C9-30ACB3D1BC53}" type="pres">
      <dgm:prSet presAssocID="{7D2F3F7E-DC02-4F7D-B1C9-69926C1972FD}" presName="Name48" presStyleLbl="parChTrans1D2" presStyleIdx="3" presStyleCnt="13" custSzX="258573" custSzY="896641"/>
      <dgm:spPr/>
      <dgm:t>
        <a:bodyPr/>
        <a:lstStyle/>
        <a:p>
          <a:endParaRPr lang="en-US"/>
        </a:p>
      </dgm:t>
    </dgm:pt>
    <dgm:pt modelId="{B595F7BB-FB36-4F36-AFD8-41DF6B83D243}" type="pres">
      <dgm:prSet presAssocID="{DF88DDF8-C0D9-4581-91EA-6AAECC9D564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E2CAD99-DACB-41E5-BB2E-04CB78A5E9BD}" type="pres">
      <dgm:prSet presAssocID="{DF88DDF8-C0D9-4581-91EA-6AAECC9D5648}" presName="rootComposite" presStyleCnt="0"/>
      <dgm:spPr/>
      <dgm:t>
        <a:bodyPr/>
        <a:lstStyle/>
        <a:p>
          <a:endParaRPr lang="en-US"/>
        </a:p>
      </dgm:t>
    </dgm:pt>
    <dgm:pt modelId="{E375C6A3-DDF6-4EBF-B5F7-52E4B8DE2E87}" type="pres">
      <dgm:prSet presAssocID="{DF88DDF8-C0D9-4581-91EA-6AAECC9D5648}" presName="rootText" presStyleLbl="node2" presStyleIdx="3" presStyleCnt="13" custScaleX="2000000" custScaleY="544955" custLinFactX="-200000" custLinFactY="-50999" custLinFactNeighborX="-218292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A28626-4324-4AC6-93B2-BC0A152628A5}" type="pres">
      <dgm:prSet presAssocID="{DF88DDF8-C0D9-4581-91EA-6AAECC9D5648}" presName="rootConnector" presStyleLbl="node2" presStyleIdx="3" presStyleCnt="13"/>
      <dgm:spPr/>
      <dgm:t>
        <a:bodyPr/>
        <a:lstStyle/>
        <a:p>
          <a:endParaRPr lang="en-US"/>
        </a:p>
      </dgm:t>
    </dgm:pt>
    <dgm:pt modelId="{A6DF0FAF-D27C-4785-9E27-E1128F01B5D3}" type="pres">
      <dgm:prSet presAssocID="{DF88DDF8-C0D9-4581-91EA-6AAECC9D5648}" presName="hierChild4" presStyleCnt="0"/>
      <dgm:spPr/>
      <dgm:t>
        <a:bodyPr/>
        <a:lstStyle/>
        <a:p>
          <a:endParaRPr lang="en-US"/>
        </a:p>
      </dgm:t>
    </dgm:pt>
    <dgm:pt modelId="{93BB0EC9-8544-463C-89C8-403BD98EE55C}" type="pres">
      <dgm:prSet presAssocID="{E286C489-09CC-49EE-97D4-C7581C9F1E72}" presName="Name37" presStyleLbl="parChTrans1D3" presStyleIdx="7" presStyleCnt="20" custSzX="2013849" custSzY="67336"/>
      <dgm:spPr/>
      <dgm:t>
        <a:bodyPr/>
        <a:lstStyle/>
        <a:p>
          <a:endParaRPr lang="en-US"/>
        </a:p>
      </dgm:t>
    </dgm:pt>
    <dgm:pt modelId="{770CC33B-06EC-423B-8EBD-EA69CF6EE3F4}" type="pres">
      <dgm:prSet presAssocID="{EC6C8573-D38A-484D-BF97-3BB2C219F92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00444DC-CA2B-4E20-A9E9-F38718F6C4AE}" type="pres">
      <dgm:prSet presAssocID="{EC6C8573-D38A-484D-BF97-3BB2C219F922}" presName="rootComposite" presStyleCnt="0"/>
      <dgm:spPr/>
      <dgm:t>
        <a:bodyPr/>
        <a:lstStyle/>
        <a:p>
          <a:endParaRPr lang="en-US"/>
        </a:p>
      </dgm:t>
    </dgm:pt>
    <dgm:pt modelId="{0B4B8966-CBD8-45A3-A61A-D52A83790550}" type="pres">
      <dgm:prSet presAssocID="{EC6C8573-D38A-484D-BF97-3BB2C219F922}" presName="rootText" presStyleLbl="node3" presStyleIdx="7" presStyleCnt="20" custScaleX="2000000" custScaleY="576072" custLinFactX="1100000" custLinFactY="-433027" custLinFactNeighborX="1178047" custLinFactNeighborY="-5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8979F0-1DA5-4CC9-A65A-A189AEE7C62F}" type="pres">
      <dgm:prSet presAssocID="{EC6C8573-D38A-484D-BF97-3BB2C219F922}" presName="rootConnector" presStyleLbl="node3" presStyleIdx="7" presStyleCnt="20"/>
      <dgm:spPr/>
      <dgm:t>
        <a:bodyPr/>
        <a:lstStyle/>
        <a:p>
          <a:endParaRPr lang="en-US"/>
        </a:p>
      </dgm:t>
    </dgm:pt>
    <dgm:pt modelId="{1A9A9686-3F37-4E89-A258-624008C648AB}" type="pres">
      <dgm:prSet presAssocID="{EC6C8573-D38A-484D-BF97-3BB2C219F922}" presName="hierChild4" presStyleCnt="0"/>
      <dgm:spPr/>
      <dgm:t>
        <a:bodyPr/>
        <a:lstStyle/>
        <a:p>
          <a:endParaRPr lang="en-US"/>
        </a:p>
      </dgm:t>
    </dgm:pt>
    <dgm:pt modelId="{C34D5EB4-5D0D-47D3-A5FE-A4F16DD37BDD}" type="pres">
      <dgm:prSet presAssocID="{EC6C8573-D38A-484D-BF97-3BB2C219F922}" presName="hierChild5" presStyleCnt="0"/>
      <dgm:spPr/>
      <dgm:t>
        <a:bodyPr/>
        <a:lstStyle/>
        <a:p>
          <a:endParaRPr lang="en-US"/>
        </a:p>
      </dgm:t>
    </dgm:pt>
    <dgm:pt modelId="{FA86AD37-FEC7-431A-A0B5-60282A18DE2A}" type="pres">
      <dgm:prSet presAssocID="{252853FF-C44E-4D4C-8311-B171C2F9F7AA}" presName="Name37" presStyleLbl="parChTrans1D3" presStyleIdx="8" presStyleCnt="20" custSzX="2027154" custSzY="85952"/>
      <dgm:spPr/>
      <dgm:t>
        <a:bodyPr/>
        <a:lstStyle/>
        <a:p>
          <a:endParaRPr lang="en-US"/>
        </a:p>
      </dgm:t>
    </dgm:pt>
    <dgm:pt modelId="{640AEB2B-E00F-4A8C-BB8E-464679DA5AA6}" type="pres">
      <dgm:prSet presAssocID="{57FA40C5-2321-4D32-AB1D-A2CAF2F402F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8BBCAA3-D5B5-46A1-B536-35FD59000B00}" type="pres">
      <dgm:prSet presAssocID="{57FA40C5-2321-4D32-AB1D-A2CAF2F402F5}" presName="rootComposite" presStyleCnt="0"/>
      <dgm:spPr/>
      <dgm:t>
        <a:bodyPr/>
        <a:lstStyle/>
        <a:p>
          <a:endParaRPr lang="en-US"/>
        </a:p>
      </dgm:t>
    </dgm:pt>
    <dgm:pt modelId="{60D97AAC-A90F-4CE1-A47D-D2EEA517B16A}" type="pres">
      <dgm:prSet presAssocID="{57FA40C5-2321-4D32-AB1D-A2CAF2F402F5}" presName="rootText" presStyleLbl="node3" presStyleIdx="8" presStyleCnt="20" custScaleX="2000000" custScaleY="601601" custLinFactX="1100000" custLinFactY="-475033" custLinFactNeighborX="1197842" custLinFactNeighborY="-5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5FB955-4D40-481D-A00E-ADE541727A90}" type="pres">
      <dgm:prSet presAssocID="{57FA40C5-2321-4D32-AB1D-A2CAF2F402F5}" presName="rootConnector" presStyleLbl="node3" presStyleIdx="8" presStyleCnt="20"/>
      <dgm:spPr/>
      <dgm:t>
        <a:bodyPr/>
        <a:lstStyle/>
        <a:p>
          <a:endParaRPr lang="en-US"/>
        </a:p>
      </dgm:t>
    </dgm:pt>
    <dgm:pt modelId="{8EBF1386-9360-4EDB-B228-5E6557E3ED4A}" type="pres">
      <dgm:prSet presAssocID="{57FA40C5-2321-4D32-AB1D-A2CAF2F402F5}" presName="hierChild4" presStyleCnt="0"/>
      <dgm:spPr/>
      <dgm:t>
        <a:bodyPr/>
        <a:lstStyle/>
        <a:p>
          <a:endParaRPr lang="en-US"/>
        </a:p>
      </dgm:t>
    </dgm:pt>
    <dgm:pt modelId="{3C757AA9-B8B3-4BBE-96AB-726098DCE10B}" type="pres">
      <dgm:prSet presAssocID="{57FA40C5-2321-4D32-AB1D-A2CAF2F402F5}" presName="hierChild5" presStyleCnt="0"/>
      <dgm:spPr/>
      <dgm:t>
        <a:bodyPr/>
        <a:lstStyle/>
        <a:p>
          <a:endParaRPr lang="en-US"/>
        </a:p>
      </dgm:t>
    </dgm:pt>
    <dgm:pt modelId="{DFD79B41-3913-4F6E-962A-236A702BA220}" type="pres">
      <dgm:prSet presAssocID="{DF88DDF8-C0D9-4581-91EA-6AAECC9D5648}" presName="hierChild5" presStyleCnt="0"/>
      <dgm:spPr/>
      <dgm:t>
        <a:bodyPr/>
        <a:lstStyle/>
        <a:p>
          <a:endParaRPr lang="en-US"/>
        </a:p>
      </dgm:t>
    </dgm:pt>
    <dgm:pt modelId="{DEA3E95C-AC38-497E-AAE6-1B01F4EA7A55}" type="pres">
      <dgm:prSet presAssocID="{C76DA18E-8403-4F57-AAB1-3277F492F606}" presName="Name48" presStyleLbl="parChTrans1D2" presStyleIdx="4" presStyleCnt="13" custSzX="308140" custSzY="1452827"/>
      <dgm:spPr/>
      <dgm:t>
        <a:bodyPr/>
        <a:lstStyle/>
        <a:p>
          <a:endParaRPr lang="en-US"/>
        </a:p>
      </dgm:t>
    </dgm:pt>
    <dgm:pt modelId="{73F2C702-22A5-45C5-8762-593CEA7406A2}" type="pres">
      <dgm:prSet presAssocID="{86B7CE6E-B000-4EB6-B49D-CA275BF87B2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37C5AD7-8FF1-4530-9601-804068F4EAE6}" type="pres">
      <dgm:prSet presAssocID="{86B7CE6E-B000-4EB6-B49D-CA275BF87B2E}" presName="rootComposite" presStyleCnt="0"/>
      <dgm:spPr/>
      <dgm:t>
        <a:bodyPr/>
        <a:lstStyle/>
        <a:p>
          <a:endParaRPr lang="en-US"/>
        </a:p>
      </dgm:t>
    </dgm:pt>
    <dgm:pt modelId="{3D166140-AF61-4E10-AEB3-B1A08C4BBE2A}" type="pres">
      <dgm:prSet presAssocID="{86B7CE6E-B000-4EB6-B49D-CA275BF87B2E}" presName="rootText" presStyleLbl="node2" presStyleIdx="4" presStyleCnt="13" custScaleX="2000000" custScaleY="544955" custLinFactX="547305" custLinFactY="100000" custLinFactNeighborX="600000" custLinFactNeighborY="1401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794481-8659-445E-A46E-46CCDF4E12E3}" type="pres">
      <dgm:prSet presAssocID="{86B7CE6E-B000-4EB6-B49D-CA275BF87B2E}" presName="rootConnector" presStyleLbl="node2" presStyleIdx="4" presStyleCnt="13"/>
      <dgm:spPr/>
      <dgm:t>
        <a:bodyPr/>
        <a:lstStyle/>
        <a:p>
          <a:endParaRPr lang="en-US"/>
        </a:p>
      </dgm:t>
    </dgm:pt>
    <dgm:pt modelId="{7CA9E197-7FD0-45F0-8C9C-D3287211837F}" type="pres">
      <dgm:prSet presAssocID="{86B7CE6E-B000-4EB6-B49D-CA275BF87B2E}" presName="hierChild4" presStyleCnt="0"/>
      <dgm:spPr/>
      <dgm:t>
        <a:bodyPr/>
        <a:lstStyle/>
        <a:p>
          <a:endParaRPr lang="en-US"/>
        </a:p>
      </dgm:t>
    </dgm:pt>
    <dgm:pt modelId="{E39BE4CC-D41F-440C-9363-30D8048D35DE}" type="pres">
      <dgm:prSet presAssocID="{EE49B3B8-E117-44AF-9280-9483F8708633}" presName="Name37" presStyleLbl="parChTrans1D3" presStyleIdx="9" presStyleCnt="20" custSzX="1869603" custSzY="333037"/>
      <dgm:spPr/>
      <dgm:t>
        <a:bodyPr/>
        <a:lstStyle/>
        <a:p>
          <a:endParaRPr lang="en-US"/>
        </a:p>
      </dgm:t>
    </dgm:pt>
    <dgm:pt modelId="{99358FAF-FAF8-443F-9390-898903AF75F0}" type="pres">
      <dgm:prSet presAssocID="{8D52F860-2298-4C28-9153-1D4F273D026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A0A8701-B276-423C-B86E-977B860017F6}" type="pres">
      <dgm:prSet presAssocID="{8D52F860-2298-4C28-9153-1D4F273D026B}" presName="rootComposite" presStyleCnt="0"/>
      <dgm:spPr/>
      <dgm:t>
        <a:bodyPr/>
        <a:lstStyle/>
        <a:p>
          <a:endParaRPr lang="en-US"/>
        </a:p>
      </dgm:t>
    </dgm:pt>
    <dgm:pt modelId="{8189F030-D92B-4967-A418-49D4AA374B93}" type="pres">
      <dgm:prSet presAssocID="{8D52F860-2298-4C28-9153-1D4F273D026B}" presName="rootText" presStyleLbl="node3" presStyleIdx="9" presStyleCnt="20" custScaleX="2000000" custScaleY="544955" custLinFactX="600000" custLinFactY="-500000" custLinFactNeighborX="679465" custLinFactNeighborY="-5663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A6BE72-09B2-4005-80F7-EF075DA1D1E0}" type="pres">
      <dgm:prSet presAssocID="{8D52F860-2298-4C28-9153-1D4F273D026B}" presName="rootConnector" presStyleLbl="node3" presStyleIdx="9" presStyleCnt="20"/>
      <dgm:spPr/>
      <dgm:t>
        <a:bodyPr/>
        <a:lstStyle/>
        <a:p>
          <a:endParaRPr lang="en-US"/>
        </a:p>
      </dgm:t>
    </dgm:pt>
    <dgm:pt modelId="{1E132B9C-964A-44B7-A2D9-6744471EFE8A}" type="pres">
      <dgm:prSet presAssocID="{8D52F860-2298-4C28-9153-1D4F273D026B}" presName="hierChild4" presStyleCnt="0"/>
      <dgm:spPr/>
      <dgm:t>
        <a:bodyPr/>
        <a:lstStyle/>
        <a:p>
          <a:endParaRPr lang="en-US"/>
        </a:p>
      </dgm:t>
    </dgm:pt>
    <dgm:pt modelId="{DBB3E32B-F341-4A21-B082-EB6CFCAFFB5E}" type="pres">
      <dgm:prSet presAssocID="{FB60E9AD-DEA1-414A-8556-98F02C3544C8}" presName="Name37" presStyleLbl="parChTrans1D4" presStyleIdx="0" presStyleCnt="13" custSzX="533367" custSzY="341867"/>
      <dgm:spPr/>
      <dgm:t>
        <a:bodyPr/>
        <a:lstStyle/>
        <a:p>
          <a:endParaRPr lang="en-US"/>
        </a:p>
      </dgm:t>
    </dgm:pt>
    <dgm:pt modelId="{13E87573-8B56-493B-ACEB-B4042B93B62F}" type="pres">
      <dgm:prSet presAssocID="{106A1632-2890-4D81-8B4B-AB4243D664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F34C938-51FF-452F-A160-411486A1A771}" type="pres">
      <dgm:prSet presAssocID="{106A1632-2890-4D81-8B4B-AB4243D66479}" presName="rootComposite" presStyleCnt="0"/>
      <dgm:spPr/>
      <dgm:t>
        <a:bodyPr/>
        <a:lstStyle/>
        <a:p>
          <a:endParaRPr lang="en-US"/>
        </a:p>
      </dgm:t>
    </dgm:pt>
    <dgm:pt modelId="{83AF585D-9BF6-4EBE-B8F1-E20ED066E1F8}" type="pres">
      <dgm:prSet presAssocID="{106A1632-2890-4D81-8B4B-AB4243D66479}" presName="rootText" presStyleLbl="node4" presStyleIdx="0" presStyleCnt="13" custScaleX="2000000" custScaleY="1021535" custLinFactX="-709130" custLinFactY="-1312986" custLinFactNeighborX="-800000" custLinFactNeighborY="-14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06F823-3499-4FFB-80C3-389CAF9B136E}" type="pres">
      <dgm:prSet presAssocID="{106A1632-2890-4D81-8B4B-AB4243D66479}" presName="rootConnector" presStyleLbl="node4" presStyleIdx="0" presStyleCnt="13"/>
      <dgm:spPr/>
      <dgm:t>
        <a:bodyPr/>
        <a:lstStyle/>
        <a:p>
          <a:endParaRPr lang="en-US"/>
        </a:p>
      </dgm:t>
    </dgm:pt>
    <dgm:pt modelId="{0418D915-67CA-4CD6-AAF0-ECE961D8844F}" type="pres">
      <dgm:prSet presAssocID="{106A1632-2890-4D81-8B4B-AB4243D66479}" presName="hierChild4" presStyleCnt="0"/>
      <dgm:spPr/>
      <dgm:t>
        <a:bodyPr/>
        <a:lstStyle/>
        <a:p>
          <a:endParaRPr lang="en-US"/>
        </a:p>
      </dgm:t>
    </dgm:pt>
    <dgm:pt modelId="{CA94A319-CF24-4939-AFA8-3F9A7E209D5B}" type="pres">
      <dgm:prSet presAssocID="{106A1632-2890-4D81-8B4B-AB4243D66479}" presName="hierChild5" presStyleCnt="0"/>
      <dgm:spPr/>
      <dgm:t>
        <a:bodyPr/>
        <a:lstStyle/>
        <a:p>
          <a:endParaRPr lang="en-US"/>
        </a:p>
      </dgm:t>
    </dgm:pt>
    <dgm:pt modelId="{767C6F8C-5AC3-485D-9AD1-A06A7A75BB04}" type="pres">
      <dgm:prSet presAssocID="{060E9D79-2EB4-4181-B763-0C6DA4D514E2}" presName="Name37" presStyleLbl="parChTrans1D4" presStyleIdx="1" presStyleCnt="13" custSzX="533367" custSzY="68836"/>
      <dgm:spPr/>
      <dgm:t>
        <a:bodyPr/>
        <a:lstStyle/>
        <a:p>
          <a:endParaRPr lang="en-US"/>
        </a:p>
      </dgm:t>
    </dgm:pt>
    <dgm:pt modelId="{7EBE1CB2-CBF9-49EE-AF0B-29464A956AF5}" type="pres">
      <dgm:prSet presAssocID="{4188EF78-F944-4A33-88CA-4C46F025690A}" presName="hierRoot2" presStyleCnt="0">
        <dgm:presLayoutVars>
          <dgm:hierBranch val="init"/>
        </dgm:presLayoutVars>
      </dgm:prSet>
      <dgm:spPr/>
    </dgm:pt>
    <dgm:pt modelId="{50DDA56C-5A8F-4F20-959E-866C0DAE7C09}" type="pres">
      <dgm:prSet presAssocID="{4188EF78-F944-4A33-88CA-4C46F025690A}" presName="rootComposite" presStyleCnt="0"/>
      <dgm:spPr/>
    </dgm:pt>
    <dgm:pt modelId="{7AB36DFD-72B3-4951-BCF4-AB77E14A940C}" type="pres">
      <dgm:prSet presAssocID="{4188EF78-F944-4A33-88CA-4C46F025690A}" presName="rootText" presStyleLbl="node4" presStyleIdx="1" presStyleCnt="13" custAng="10800000" custFlipVert="1" custScaleX="2000000" custScaleY="970115" custLinFactX="-709130" custLinFactY="-1300000" custLinFactNeighborX="-800000" custLinFactNeighborY="-13973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972EC7-7725-48A1-B43E-8D1C51F93E52}" type="pres">
      <dgm:prSet presAssocID="{4188EF78-F944-4A33-88CA-4C46F025690A}" presName="rootConnector" presStyleLbl="node4" presStyleIdx="1" presStyleCnt="13"/>
      <dgm:spPr/>
      <dgm:t>
        <a:bodyPr/>
        <a:lstStyle/>
        <a:p>
          <a:endParaRPr lang="en-US"/>
        </a:p>
      </dgm:t>
    </dgm:pt>
    <dgm:pt modelId="{D8D22080-AFD1-4C2D-A395-AD7B4D539A38}" type="pres">
      <dgm:prSet presAssocID="{4188EF78-F944-4A33-88CA-4C46F025690A}" presName="hierChild4" presStyleCnt="0"/>
      <dgm:spPr/>
    </dgm:pt>
    <dgm:pt modelId="{AD7607A4-C4F6-4D96-AFEC-8B866619C70E}" type="pres">
      <dgm:prSet presAssocID="{4188EF78-F944-4A33-88CA-4C46F025690A}" presName="hierChild5" presStyleCnt="0"/>
      <dgm:spPr/>
    </dgm:pt>
    <dgm:pt modelId="{EE3924D8-BE72-4162-8216-676AB4562376}" type="pres">
      <dgm:prSet presAssocID="{A16FDFB8-9BAA-473C-94A5-C60D19C5440B}" presName="Name37" presStyleLbl="parChTrans1D4" presStyleIdx="2" presStyleCnt="13" custSzX="546366" custSzY="282919"/>
      <dgm:spPr/>
      <dgm:t>
        <a:bodyPr/>
        <a:lstStyle/>
        <a:p>
          <a:endParaRPr lang="en-US"/>
        </a:p>
      </dgm:t>
    </dgm:pt>
    <dgm:pt modelId="{FCABA6FB-171D-4A11-A10D-1C555D7D1C1F}" type="pres">
      <dgm:prSet presAssocID="{51AD0B21-BEB8-4785-A072-BA924A92FA9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0DF7772-5EFB-43F9-8210-C85A98320C70}" type="pres">
      <dgm:prSet presAssocID="{51AD0B21-BEB8-4785-A072-BA924A92FA92}" presName="rootComposite" presStyleCnt="0"/>
      <dgm:spPr/>
      <dgm:t>
        <a:bodyPr/>
        <a:lstStyle/>
        <a:p>
          <a:endParaRPr lang="en-US"/>
        </a:p>
      </dgm:t>
    </dgm:pt>
    <dgm:pt modelId="{D77C3A76-BCD0-4B8C-96A8-F16279CE792C}" type="pres">
      <dgm:prSet presAssocID="{51AD0B21-BEB8-4785-A072-BA924A92FA92}" presName="rootText" presStyleLbl="node4" presStyleIdx="2" presStyleCnt="13" custScaleX="2000000" custScaleY="747679" custLinFactX="-735068" custLinFactY="-900000" custLinFactNeighborX="-800000" custLinFactNeighborY="-9893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3CB775-F8F9-4A37-B69B-5D383B135F89}" type="pres">
      <dgm:prSet presAssocID="{51AD0B21-BEB8-4785-A072-BA924A92FA92}" presName="rootConnector" presStyleLbl="node4" presStyleIdx="2" presStyleCnt="13"/>
      <dgm:spPr/>
      <dgm:t>
        <a:bodyPr/>
        <a:lstStyle/>
        <a:p>
          <a:endParaRPr lang="en-US"/>
        </a:p>
      </dgm:t>
    </dgm:pt>
    <dgm:pt modelId="{A66C13A8-D7A0-4AFF-907D-C54E8548E91F}" type="pres">
      <dgm:prSet presAssocID="{51AD0B21-BEB8-4785-A072-BA924A92FA92}" presName="hierChild4" presStyleCnt="0"/>
      <dgm:spPr/>
      <dgm:t>
        <a:bodyPr/>
        <a:lstStyle/>
        <a:p>
          <a:endParaRPr lang="en-US"/>
        </a:p>
      </dgm:t>
    </dgm:pt>
    <dgm:pt modelId="{0F603C1E-D296-4B5D-BEC6-D5938F1AC106}" type="pres">
      <dgm:prSet presAssocID="{51AD0B21-BEB8-4785-A072-BA924A92FA92}" presName="hierChild5" presStyleCnt="0"/>
      <dgm:spPr/>
      <dgm:t>
        <a:bodyPr/>
        <a:lstStyle/>
        <a:p>
          <a:endParaRPr lang="en-US"/>
        </a:p>
      </dgm:t>
    </dgm:pt>
    <dgm:pt modelId="{F24913D9-FDCA-4731-A843-2FA04D5F95BC}" type="pres">
      <dgm:prSet presAssocID="{FE66D01A-AB17-4769-850E-C56A93DFCF2B}" presName="Name37" presStyleLbl="parChTrans1D4" presStyleIdx="3" presStyleCnt="13" custSzX="546366" custSzY="122456"/>
      <dgm:spPr/>
      <dgm:t>
        <a:bodyPr/>
        <a:lstStyle/>
        <a:p>
          <a:endParaRPr lang="en-US"/>
        </a:p>
      </dgm:t>
    </dgm:pt>
    <dgm:pt modelId="{17B5B2BE-BFCF-4FC0-A710-68CE7C16B7C5}" type="pres">
      <dgm:prSet presAssocID="{28CBD574-A1DD-4B27-B688-4AF16E24DD5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8C86576-A012-45AB-9AA1-ECF2965E581D}" type="pres">
      <dgm:prSet presAssocID="{28CBD574-A1DD-4B27-B688-4AF16E24DD5B}" presName="rootComposite" presStyleCnt="0"/>
      <dgm:spPr/>
      <dgm:t>
        <a:bodyPr/>
        <a:lstStyle/>
        <a:p>
          <a:endParaRPr lang="en-US"/>
        </a:p>
      </dgm:t>
    </dgm:pt>
    <dgm:pt modelId="{FFD4CFBD-3D36-47F5-9EB7-12B6058B798E}" type="pres">
      <dgm:prSet presAssocID="{28CBD574-A1DD-4B27-B688-4AF16E24DD5B}" presName="rootText" presStyleLbl="node4" presStyleIdx="3" presStyleCnt="13" custScaleX="2000000" custScaleY="530093" custLinFactX="-735069" custLinFactY="-1698557" custLinFactNeighborX="-800000" custLinFactNeighborY="-17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F9E103-70BD-4279-AF44-11EAEF6EA6BB}" type="pres">
      <dgm:prSet presAssocID="{28CBD574-A1DD-4B27-B688-4AF16E24DD5B}" presName="rootConnector" presStyleLbl="node4" presStyleIdx="3" presStyleCnt="13"/>
      <dgm:spPr/>
      <dgm:t>
        <a:bodyPr/>
        <a:lstStyle/>
        <a:p>
          <a:endParaRPr lang="en-US"/>
        </a:p>
      </dgm:t>
    </dgm:pt>
    <dgm:pt modelId="{94D2F4FD-59AD-4F20-A6F9-8F32DC8F0C9E}" type="pres">
      <dgm:prSet presAssocID="{28CBD574-A1DD-4B27-B688-4AF16E24DD5B}" presName="hierChild4" presStyleCnt="0"/>
      <dgm:spPr/>
      <dgm:t>
        <a:bodyPr/>
        <a:lstStyle/>
        <a:p>
          <a:endParaRPr lang="en-US"/>
        </a:p>
      </dgm:t>
    </dgm:pt>
    <dgm:pt modelId="{B4C5489B-1528-424B-9724-1E1FCB2C2DDB}" type="pres">
      <dgm:prSet presAssocID="{28CBD574-A1DD-4B27-B688-4AF16E24DD5B}" presName="hierChild5" presStyleCnt="0"/>
      <dgm:spPr/>
      <dgm:t>
        <a:bodyPr/>
        <a:lstStyle/>
        <a:p>
          <a:endParaRPr lang="en-US"/>
        </a:p>
      </dgm:t>
    </dgm:pt>
    <dgm:pt modelId="{EF4020CD-32B9-48BC-8800-1BBF3125633A}" type="pres">
      <dgm:prSet presAssocID="{AB37777D-56D3-44A0-85B4-3573D37E5DDB}" presName="Name37" presStyleLbl="parChTrans1D4" presStyleIdx="4" presStyleCnt="13" custSzX="546367" custSzY="458765"/>
      <dgm:spPr/>
      <dgm:t>
        <a:bodyPr/>
        <a:lstStyle/>
        <a:p>
          <a:endParaRPr lang="en-US"/>
        </a:p>
      </dgm:t>
    </dgm:pt>
    <dgm:pt modelId="{D60B1709-E0F2-4ADB-8F00-535CEDAC40B1}" type="pres">
      <dgm:prSet presAssocID="{D20F6BE1-B549-4150-A599-4D1A6EA74B8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E46ED8D-2589-49B0-B078-7104C779CE74}" type="pres">
      <dgm:prSet presAssocID="{D20F6BE1-B549-4150-A599-4D1A6EA74B83}" presName="rootComposite" presStyleCnt="0"/>
      <dgm:spPr/>
      <dgm:t>
        <a:bodyPr/>
        <a:lstStyle/>
        <a:p>
          <a:endParaRPr lang="en-US"/>
        </a:p>
      </dgm:t>
    </dgm:pt>
    <dgm:pt modelId="{F71966AD-BCA8-4972-BD5D-93F323B2CCFB}" type="pres">
      <dgm:prSet presAssocID="{D20F6BE1-B549-4150-A599-4D1A6EA74B83}" presName="rootText" presStyleLbl="node4" presStyleIdx="4" presStyleCnt="13" custScaleX="2000000" custScaleY="747679" custLinFactX="-709130" custLinFactY="-1272314" custLinFactNeighborX="-800000" custLinFactNeighborY="-13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EDECAE-8F6C-46C7-8381-DC136A8EF49A}" type="pres">
      <dgm:prSet presAssocID="{D20F6BE1-B549-4150-A599-4D1A6EA74B83}" presName="rootConnector" presStyleLbl="node4" presStyleIdx="4" presStyleCnt="13"/>
      <dgm:spPr/>
      <dgm:t>
        <a:bodyPr/>
        <a:lstStyle/>
        <a:p>
          <a:endParaRPr lang="en-US"/>
        </a:p>
      </dgm:t>
    </dgm:pt>
    <dgm:pt modelId="{B43AA85B-150F-49F3-9F8B-0EE20088CF7E}" type="pres">
      <dgm:prSet presAssocID="{D20F6BE1-B549-4150-A599-4D1A6EA74B83}" presName="hierChild4" presStyleCnt="0"/>
      <dgm:spPr/>
      <dgm:t>
        <a:bodyPr/>
        <a:lstStyle/>
        <a:p>
          <a:endParaRPr lang="en-US"/>
        </a:p>
      </dgm:t>
    </dgm:pt>
    <dgm:pt modelId="{1D001E51-285E-4D6B-ACB8-9D07AEE5AD1F}" type="pres">
      <dgm:prSet presAssocID="{D20F6BE1-B549-4150-A599-4D1A6EA74B83}" presName="hierChild5" presStyleCnt="0"/>
      <dgm:spPr/>
      <dgm:t>
        <a:bodyPr/>
        <a:lstStyle/>
        <a:p>
          <a:endParaRPr lang="en-US"/>
        </a:p>
      </dgm:t>
    </dgm:pt>
    <dgm:pt modelId="{15B012BC-018E-48E6-8EBE-919826D1701B}" type="pres">
      <dgm:prSet presAssocID="{8D52F860-2298-4C28-9153-1D4F273D026B}" presName="hierChild5" presStyleCnt="0"/>
      <dgm:spPr/>
      <dgm:t>
        <a:bodyPr/>
        <a:lstStyle/>
        <a:p>
          <a:endParaRPr lang="en-US"/>
        </a:p>
      </dgm:t>
    </dgm:pt>
    <dgm:pt modelId="{05B4FA31-1169-4D83-99DA-0D8B7BEEB1F5}" type="pres">
      <dgm:prSet presAssocID="{6F9B137B-2E7B-46F1-9261-39A693E849FE}" presName="Name37" presStyleLbl="parChTrans1D3" presStyleIdx="10" presStyleCnt="20" custSzX="1303747" custSzY="67336"/>
      <dgm:spPr/>
      <dgm:t>
        <a:bodyPr/>
        <a:lstStyle/>
        <a:p>
          <a:endParaRPr lang="en-US"/>
        </a:p>
      </dgm:t>
    </dgm:pt>
    <dgm:pt modelId="{67EC5435-9D64-4DE3-A60B-77FB2CE92DA9}" type="pres">
      <dgm:prSet presAssocID="{A9BBDA14-3930-4028-9DA7-AE93CA96242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825971C-999F-4B5D-B24A-D390277897DA}" type="pres">
      <dgm:prSet presAssocID="{A9BBDA14-3930-4028-9DA7-AE93CA962422}" presName="rootComposite" presStyleCnt="0"/>
      <dgm:spPr/>
      <dgm:t>
        <a:bodyPr/>
        <a:lstStyle/>
        <a:p>
          <a:endParaRPr lang="en-US"/>
        </a:p>
      </dgm:t>
    </dgm:pt>
    <dgm:pt modelId="{00E278F9-4E72-47E2-9598-59C6D21D74AE}" type="pres">
      <dgm:prSet presAssocID="{A9BBDA14-3930-4028-9DA7-AE93CA962422}" presName="rootText" presStyleLbl="node3" presStyleIdx="10" presStyleCnt="20" custScaleX="2000000" custScaleY="544955" custLinFactX="-216617" custLinFactY="156828" custLinFactNeighborX="-300000" custLinFactNeighborY="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877482-1405-44BC-A2ED-F01C49ED5C8D}" type="pres">
      <dgm:prSet presAssocID="{A9BBDA14-3930-4028-9DA7-AE93CA962422}" presName="rootConnector" presStyleLbl="node3" presStyleIdx="10" presStyleCnt="20"/>
      <dgm:spPr/>
      <dgm:t>
        <a:bodyPr/>
        <a:lstStyle/>
        <a:p>
          <a:endParaRPr lang="en-US"/>
        </a:p>
      </dgm:t>
    </dgm:pt>
    <dgm:pt modelId="{7EEE6B35-5139-4EDA-B570-0CBE7544EB53}" type="pres">
      <dgm:prSet presAssocID="{A9BBDA14-3930-4028-9DA7-AE93CA962422}" presName="hierChild4" presStyleCnt="0"/>
      <dgm:spPr/>
      <dgm:t>
        <a:bodyPr/>
        <a:lstStyle/>
        <a:p>
          <a:endParaRPr lang="en-US"/>
        </a:p>
      </dgm:t>
    </dgm:pt>
    <dgm:pt modelId="{BA1A5D4A-1551-4B79-8793-7E0AE53FBC0B}" type="pres">
      <dgm:prSet presAssocID="{A9BBDA14-3930-4028-9DA7-AE93CA962422}" presName="hierChild5" presStyleCnt="0"/>
      <dgm:spPr/>
      <dgm:t>
        <a:bodyPr/>
        <a:lstStyle/>
        <a:p>
          <a:endParaRPr lang="en-US"/>
        </a:p>
      </dgm:t>
    </dgm:pt>
    <dgm:pt modelId="{47DA584A-ED6D-41FC-92E8-649E29149678}" type="pres">
      <dgm:prSet presAssocID="{ADEB39A2-6EFD-4682-BC5B-81576743F38F}" presName="Name37" presStyleLbl="parChTrans1D3" presStyleIdx="11" presStyleCnt="20" custSzX="930134" custSzY="321813"/>
      <dgm:spPr/>
      <dgm:t>
        <a:bodyPr/>
        <a:lstStyle/>
        <a:p>
          <a:endParaRPr lang="en-US"/>
        </a:p>
      </dgm:t>
    </dgm:pt>
    <dgm:pt modelId="{0BBCFC4D-8104-4A70-98C4-A8CEFFA61C83}" type="pres">
      <dgm:prSet presAssocID="{F896074F-C734-48EF-90CF-64E71400199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16B9A66-0B9A-4BA6-9B01-E6ADDB5C077B}" type="pres">
      <dgm:prSet presAssocID="{F896074F-C734-48EF-90CF-64E714001997}" presName="rootComposite" presStyleCnt="0"/>
      <dgm:spPr/>
      <dgm:t>
        <a:bodyPr/>
        <a:lstStyle/>
        <a:p>
          <a:endParaRPr lang="en-US"/>
        </a:p>
      </dgm:t>
    </dgm:pt>
    <dgm:pt modelId="{0FBF7D16-C38E-447B-8B59-184224EF2FCF}" type="pres">
      <dgm:prSet presAssocID="{F896074F-C734-48EF-90CF-64E714001997}" presName="rootText" presStyleLbl="node3" presStyleIdx="11" presStyleCnt="20" custScaleX="2000000" custScaleY="805976" custLinFactX="-900000" custLinFactY="700000" custLinFactNeighborX="-980645" custLinFactNeighborY="7318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800C55-1C44-4CC9-B0E8-5356D0D5B681}" type="pres">
      <dgm:prSet presAssocID="{F896074F-C734-48EF-90CF-64E714001997}" presName="rootConnector" presStyleLbl="node3" presStyleIdx="11" presStyleCnt="20"/>
      <dgm:spPr/>
      <dgm:t>
        <a:bodyPr/>
        <a:lstStyle/>
        <a:p>
          <a:endParaRPr lang="en-US"/>
        </a:p>
      </dgm:t>
    </dgm:pt>
    <dgm:pt modelId="{5D75AA9F-14FD-42E9-950A-3F924A83CA9B}" type="pres">
      <dgm:prSet presAssocID="{F896074F-C734-48EF-90CF-64E714001997}" presName="hierChild4" presStyleCnt="0"/>
      <dgm:spPr/>
      <dgm:t>
        <a:bodyPr/>
        <a:lstStyle/>
        <a:p>
          <a:endParaRPr lang="en-US"/>
        </a:p>
      </dgm:t>
    </dgm:pt>
    <dgm:pt modelId="{0F5426B8-7EED-4CA4-944C-8A8C2FA6ED94}" type="pres">
      <dgm:prSet presAssocID="{F896074F-C734-48EF-90CF-64E714001997}" presName="hierChild5" presStyleCnt="0"/>
      <dgm:spPr/>
      <dgm:t>
        <a:bodyPr/>
        <a:lstStyle/>
        <a:p>
          <a:endParaRPr lang="en-US"/>
        </a:p>
      </dgm:t>
    </dgm:pt>
    <dgm:pt modelId="{46824268-0FAA-4407-ABB3-6C7D359A2BF8}" type="pres">
      <dgm:prSet presAssocID="{86B7CE6E-B000-4EB6-B49D-CA275BF87B2E}" presName="hierChild5" presStyleCnt="0"/>
      <dgm:spPr/>
      <dgm:t>
        <a:bodyPr/>
        <a:lstStyle/>
        <a:p>
          <a:endParaRPr lang="en-US"/>
        </a:p>
      </dgm:t>
    </dgm:pt>
    <dgm:pt modelId="{91E60B95-B76F-4A1C-A42E-0A1DD5B1FC5F}" type="pres">
      <dgm:prSet presAssocID="{1A4AFF0F-8A79-46B3-8045-06597F6642C7}" presName="Name48" presStyleLbl="parChTrans1D2" presStyleIdx="5" presStyleCnt="13" custSzX="251174" custSzY="1452827"/>
      <dgm:spPr/>
      <dgm:t>
        <a:bodyPr/>
        <a:lstStyle/>
        <a:p>
          <a:endParaRPr lang="en-US"/>
        </a:p>
      </dgm:t>
    </dgm:pt>
    <dgm:pt modelId="{DFEB1127-BF16-495E-886B-50147DD62A3B}" type="pres">
      <dgm:prSet presAssocID="{3F9A3CEF-675A-46AC-A3B9-3DD312F3AB2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117255D-CE73-4469-869A-0C7BEF0D860D}" type="pres">
      <dgm:prSet presAssocID="{3F9A3CEF-675A-46AC-A3B9-3DD312F3AB21}" presName="rootComposite" presStyleCnt="0"/>
      <dgm:spPr/>
      <dgm:t>
        <a:bodyPr/>
        <a:lstStyle/>
        <a:p>
          <a:endParaRPr lang="en-US"/>
        </a:p>
      </dgm:t>
    </dgm:pt>
    <dgm:pt modelId="{1C00E927-AE3F-40C2-919C-B4810B44E6E4}" type="pres">
      <dgm:prSet presAssocID="{3F9A3CEF-675A-46AC-A3B9-3DD312F3AB21}" presName="rootText" presStyleLbl="node2" presStyleIdx="5" presStyleCnt="13" custScaleX="2000000" custScaleY="544955" custLinFactX="-700000" custLinFactY="619461" custLinFactNeighborX="-786680" custLinFactNeighborY="7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3DB3C5-F594-4563-A4C1-39EC51999984}" type="pres">
      <dgm:prSet presAssocID="{3F9A3CEF-675A-46AC-A3B9-3DD312F3AB21}" presName="rootConnector" presStyleLbl="node2" presStyleIdx="5" presStyleCnt="13"/>
      <dgm:spPr/>
      <dgm:t>
        <a:bodyPr/>
        <a:lstStyle/>
        <a:p>
          <a:endParaRPr lang="en-US"/>
        </a:p>
      </dgm:t>
    </dgm:pt>
    <dgm:pt modelId="{2E56F4FA-0FAA-4CBC-B4B0-5CBB88AEBBCA}" type="pres">
      <dgm:prSet presAssocID="{3F9A3CEF-675A-46AC-A3B9-3DD312F3AB21}" presName="hierChild4" presStyleCnt="0"/>
      <dgm:spPr/>
      <dgm:t>
        <a:bodyPr/>
        <a:lstStyle/>
        <a:p>
          <a:endParaRPr lang="en-US"/>
        </a:p>
      </dgm:t>
    </dgm:pt>
    <dgm:pt modelId="{43FCB0F1-4F3A-4A5D-804E-D8A8DDE1AF93}" type="pres">
      <dgm:prSet presAssocID="{25F05B6C-8653-48C9-B3CC-684D5B788AE2}" presName="Name37" presStyleLbl="parChTrans1D3" presStyleIdx="12" presStyleCnt="20" custSzX="1875461" custSzY="263644"/>
      <dgm:spPr/>
      <dgm:t>
        <a:bodyPr/>
        <a:lstStyle/>
        <a:p>
          <a:endParaRPr lang="en-US"/>
        </a:p>
      </dgm:t>
    </dgm:pt>
    <dgm:pt modelId="{332B14A5-D7EC-4F15-89DC-C3BDF2FA78E2}" type="pres">
      <dgm:prSet presAssocID="{860142EA-8998-411A-B54A-6714ED7B4C1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47298AB-FD35-4B4E-B431-B71737004AB4}" type="pres">
      <dgm:prSet presAssocID="{860142EA-8998-411A-B54A-6714ED7B4C15}" presName="rootComposite" presStyleCnt="0"/>
      <dgm:spPr/>
      <dgm:t>
        <a:bodyPr/>
        <a:lstStyle/>
        <a:p>
          <a:endParaRPr lang="en-US"/>
        </a:p>
      </dgm:t>
    </dgm:pt>
    <dgm:pt modelId="{3D07811D-02F1-4D01-BDF1-9E45750A97AD}" type="pres">
      <dgm:prSet presAssocID="{860142EA-8998-411A-B54A-6714ED7B4C15}" presName="rootText" presStyleLbl="node3" presStyleIdx="12" presStyleCnt="20" custScaleX="2000000" custScaleY="544955" custLinFactX="1000000" custLinFactY="-500000" custLinFactNeighborX="1052266" custLinFactNeighborY="-5663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5513AC-8ACC-49A1-81BC-F5C248CB5BDE}" type="pres">
      <dgm:prSet presAssocID="{860142EA-8998-411A-B54A-6714ED7B4C15}" presName="rootConnector" presStyleLbl="node3" presStyleIdx="12" presStyleCnt="20"/>
      <dgm:spPr/>
      <dgm:t>
        <a:bodyPr/>
        <a:lstStyle/>
        <a:p>
          <a:endParaRPr lang="en-US"/>
        </a:p>
      </dgm:t>
    </dgm:pt>
    <dgm:pt modelId="{AF4C467E-0BE2-415A-92DE-87D575370606}" type="pres">
      <dgm:prSet presAssocID="{860142EA-8998-411A-B54A-6714ED7B4C15}" presName="hierChild4" presStyleCnt="0"/>
      <dgm:spPr/>
      <dgm:t>
        <a:bodyPr/>
        <a:lstStyle/>
        <a:p>
          <a:endParaRPr lang="en-US"/>
        </a:p>
      </dgm:t>
    </dgm:pt>
    <dgm:pt modelId="{869739EC-C079-4F7C-AF9C-8819AFAA48EC}" type="pres">
      <dgm:prSet presAssocID="{860142EA-8998-411A-B54A-6714ED7B4C15}" presName="hierChild5" presStyleCnt="0"/>
      <dgm:spPr/>
      <dgm:t>
        <a:bodyPr/>
        <a:lstStyle/>
        <a:p>
          <a:endParaRPr lang="en-US"/>
        </a:p>
      </dgm:t>
    </dgm:pt>
    <dgm:pt modelId="{27785810-2574-4C10-ADB6-1BA8E9E318A1}" type="pres">
      <dgm:prSet presAssocID="{6F8FA16E-2323-4A11-9D3E-5FA85A85D162}" presName="Name37" presStyleLbl="parChTrans1D3" presStyleIdx="13" presStyleCnt="20" custSzX="1875461" custSzY="67336"/>
      <dgm:spPr/>
      <dgm:t>
        <a:bodyPr/>
        <a:lstStyle/>
        <a:p>
          <a:endParaRPr lang="en-US"/>
        </a:p>
      </dgm:t>
    </dgm:pt>
    <dgm:pt modelId="{6C3FDB66-4F83-4EE3-971E-05E1FBF2C4A2}" type="pres">
      <dgm:prSet presAssocID="{5810665B-C28B-44E5-A1EE-FBA2D609B09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2722D7C-82F7-49D8-B967-76796D0C6E66}" type="pres">
      <dgm:prSet presAssocID="{5810665B-C28B-44E5-A1EE-FBA2D609B09D}" presName="rootComposite" presStyleCnt="0"/>
      <dgm:spPr/>
      <dgm:t>
        <a:bodyPr/>
        <a:lstStyle/>
        <a:p>
          <a:endParaRPr lang="en-US"/>
        </a:p>
      </dgm:t>
    </dgm:pt>
    <dgm:pt modelId="{9B5F042C-2684-4E74-BFA6-9E7929667DDE}" type="pres">
      <dgm:prSet presAssocID="{5810665B-C28B-44E5-A1EE-FBA2D609B09D}" presName="rootText" presStyleLbl="node3" presStyleIdx="13" presStyleCnt="20" custScaleX="2000000" custScaleY="544955" custLinFactX="-500000" custLinFactY="-146831" custLinFactNeighborX="-568059" custLinFactNeighborY="-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C4B137-4388-43D9-8EEC-8631350BF973}" type="pres">
      <dgm:prSet presAssocID="{5810665B-C28B-44E5-A1EE-FBA2D609B09D}" presName="rootConnector" presStyleLbl="node3" presStyleIdx="13" presStyleCnt="20"/>
      <dgm:spPr/>
      <dgm:t>
        <a:bodyPr/>
        <a:lstStyle/>
        <a:p>
          <a:endParaRPr lang="en-US"/>
        </a:p>
      </dgm:t>
    </dgm:pt>
    <dgm:pt modelId="{B2E0D4E3-81F2-4449-A2DF-828B44353BD0}" type="pres">
      <dgm:prSet presAssocID="{5810665B-C28B-44E5-A1EE-FBA2D609B09D}" presName="hierChild4" presStyleCnt="0"/>
      <dgm:spPr/>
      <dgm:t>
        <a:bodyPr/>
        <a:lstStyle/>
        <a:p>
          <a:endParaRPr lang="en-US"/>
        </a:p>
      </dgm:t>
    </dgm:pt>
    <dgm:pt modelId="{5794B946-D571-492F-85EC-A2E270E87C8D}" type="pres">
      <dgm:prSet presAssocID="{2FD77A83-5994-49F5-AB99-25E773154384}" presName="Name37" presStyleLbl="parChTrans1D4" presStyleIdx="5" presStyleCnt="13" custSzX="725916" custSzY="223007"/>
      <dgm:spPr/>
      <dgm:t>
        <a:bodyPr/>
        <a:lstStyle/>
        <a:p>
          <a:endParaRPr lang="en-US"/>
        </a:p>
      </dgm:t>
    </dgm:pt>
    <dgm:pt modelId="{854BA15D-50A1-418C-BAA4-8ACFFDC54DA8}" type="pres">
      <dgm:prSet presAssocID="{0ED34BEE-224E-45C0-8107-6D8F3C9AA077}" presName="hierRoot2" presStyleCnt="0">
        <dgm:presLayoutVars>
          <dgm:hierBranch val="init"/>
        </dgm:presLayoutVars>
      </dgm:prSet>
      <dgm:spPr/>
    </dgm:pt>
    <dgm:pt modelId="{7606A71D-A5AC-4574-9A46-A631A4C61B0E}" type="pres">
      <dgm:prSet presAssocID="{0ED34BEE-224E-45C0-8107-6D8F3C9AA077}" presName="rootComposite" presStyleCnt="0"/>
      <dgm:spPr/>
    </dgm:pt>
    <dgm:pt modelId="{7CD04E5D-EBBB-41EB-8300-14B8B6D6303F}" type="pres">
      <dgm:prSet presAssocID="{0ED34BEE-224E-45C0-8107-6D8F3C9AA077}" presName="rootText" presStyleLbl="node4" presStyleIdx="5" presStyleCnt="13" custScaleX="2000000" custScaleY="625218" custLinFactX="300000" custLinFactY="-100000" custLinFactNeighborX="370912" custLinFactNeighborY="-1518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C281F3-4D88-41E3-A818-1FEB9D1345F0}" type="pres">
      <dgm:prSet presAssocID="{0ED34BEE-224E-45C0-8107-6D8F3C9AA077}" presName="rootConnector" presStyleLbl="node4" presStyleIdx="5" presStyleCnt="13"/>
      <dgm:spPr/>
      <dgm:t>
        <a:bodyPr/>
        <a:lstStyle/>
        <a:p>
          <a:endParaRPr lang="en-US"/>
        </a:p>
      </dgm:t>
    </dgm:pt>
    <dgm:pt modelId="{CF824FBE-3618-43B4-9BA6-C538AA11D6F0}" type="pres">
      <dgm:prSet presAssocID="{0ED34BEE-224E-45C0-8107-6D8F3C9AA077}" presName="hierChild4" presStyleCnt="0"/>
      <dgm:spPr/>
    </dgm:pt>
    <dgm:pt modelId="{FF2C365F-CA2F-40D0-B41B-7BAF58D67E67}" type="pres">
      <dgm:prSet presAssocID="{0ED34BEE-224E-45C0-8107-6D8F3C9AA077}" presName="hierChild5" presStyleCnt="0"/>
      <dgm:spPr/>
    </dgm:pt>
    <dgm:pt modelId="{1F840658-B2CA-46FE-8185-4208455B0FCA}" type="pres">
      <dgm:prSet presAssocID="{6D36526C-E321-4EE7-ACE3-0B7B8B05A10E}" presName="Name37" presStyleLbl="parChTrans1D4" presStyleIdx="6" presStyleCnt="13"/>
      <dgm:spPr/>
      <dgm:t>
        <a:bodyPr/>
        <a:lstStyle/>
        <a:p>
          <a:endParaRPr lang="en-US"/>
        </a:p>
      </dgm:t>
    </dgm:pt>
    <dgm:pt modelId="{9923ED25-BC4E-4EE0-8073-631BD7FA33D3}" type="pres">
      <dgm:prSet presAssocID="{58C2211F-FDA6-495C-8497-28695DC727DA}" presName="hierRoot2" presStyleCnt="0">
        <dgm:presLayoutVars>
          <dgm:hierBranch val="init"/>
        </dgm:presLayoutVars>
      </dgm:prSet>
      <dgm:spPr/>
    </dgm:pt>
    <dgm:pt modelId="{E401EA10-3346-4D52-A1DE-3C5372FE1711}" type="pres">
      <dgm:prSet presAssocID="{58C2211F-FDA6-495C-8497-28695DC727DA}" presName="rootComposite" presStyleCnt="0"/>
      <dgm:spPr/>
    </dgm:pt>
    <dgm:pt modelId="{600395F7-3514-419A-9A56-F7C9A1CDABE8}" type="pres">
      <dgm:prSet presAssocID="{58C2211F-FDA6-495C-8497-28695DC727DA}" presName="rootText" presStyleLbl="node4" presStyleIdx="6" presStyleCnt="13" custScaleX="1999784" custScaleY="811055" custLinFactX="300000" custLinFactY="-100000" custLinFactNeighborX="370912" custLinFactNeighborY="-1066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2B5BC2-9B30-47F3-8C05-CFF81012EE5B}" type="pres">
      <dgm:prSet presAssocID="{58C2211F-FDA6-495C-8497-28695DC727DA}" presName="rootConnector" presStyleLbl="node4" presStyleIdx="6" presStyleCnt="13"/>
      <dgm:spPr/>
      <dgm:t>
        <a:bodyPr/>
        <a:lstStyle/>
        <a:p>
          <a:endParaRPr lang="en-US"/>
        </a:p>
      </dgm:t>
    </dgm:pt>
    <dgm:pt modelId="{C38272C2-8141-40C6-BD46-A8901CBFF0CB}" type="pres">
      <dgm:prSet presAssocID="{58C2211F-FDA6-495C-8497-28695DC727DA}" presName="hierChild4" presStyleCnt="0"/>
      <dgm:spPr/>
    </dgm:pt>
    <dgm:pt modelId="{856EEBB9-5E67-448B-A1F8-A300C3B7EEB2}" type="pres">
      <dgm:prSet presAssocID="{58C2211F-FDA6-495C-8497-28695DC727DA}" presName="hierChild5" presStyleCnt="0"/>
      <dgm:spPr/>
    </dgm:pt>
    <dgm:pt modelId="{77E40BEF-09A8-4262-9BFE-EF7E9D835512}" type="pres">
      <dgm:prSet presAssocID="{4804D983-48B2-4CC8-B285-24BE54D400FB}" presName="Name37" presStyleLbl="parChTrans1D4" presStyleIdx="7" presStyleCnt="13"/>
      <dgm:spPr/>
      <dgm:t>
        <a:bodyPr/>
        <a:lstStyle/>
        <a:p>
          <a:endParaRPr lang="en-US"/>
        </a:p>
      </dgm:t>
    </dgm:pt>
    <dgm:pt modelId="{81B8B19D-BC26-419D-968B-7EF986289F09}" type="pres">
      <dgm:prSet presAssocID="{19CF1C59-C61A-4CC8-817C-8459CE09B2BB}" presName="hierRoot2" presStyleCnt="0">
        <dgm:presLayoutVars>
          <dgm:hierBranch val="init"/>
        </dgm:presLayoutVars>
      </dgm:prSet>
      <dgm:spPr/>
    </dgm:pt>
    <dgm:pt modelId="{AF6AFF74-D614-4026-9426-6065F2F1EF70}" type="pres">
      <dgm:prSet presAssocID="{19CF1C59-C61A-4CC8-817C-8459CE09B2BB}" presName="rootComposite" presStyleCnt="0"/>
      <dgm:spPr/>
    </dgm:pt>
    <dgm:pt modelId="{D62865C0-4945-4E46-B52A-4FB9F1623253}" type="pres">
      <dgm:prSet presAssocID="{19CF1C59-C61A-4CC8-817C-8459CE09B2BB}" presName="rootText" presStyleLbl="node4" presStyleIdx="7" presStyleCnt="13" custScaleX="2000000" custScaleY="801462" custLinFactX="300000" custLinFactY="-147192" custLinFactNeighborX="370911" custLinFactNeighborY="-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7A27FF-DB0C-4610-8D6B-665032E093A9}" type="pres">
      <dgm:prSet presAssocID="{19CF1C59-C61A-4CC8-817C-8459CE09B2BB}" presName="rootConnector" presStyleLbl="node4" presStyleIdx="7" presStyleCnt="13"/>
      <dgm:spPr/>
      <dgm:t>
        <a:bodyPr/>
        <a:lstStyle/>
        <a:p>
          <a:endParaRPr lang="en-US"/>
        </a:p>
      </dgm:t>
    </dgm:pt>
    <dgm:pt modelId="{3B107337-71AC-4AFB-A16B-69B51226B773}" type="pres">
      <dgm:prSet presAssocID="{19CF1C59-C61A-4CC8-817C-8459CE09B2BB}" presName="hierChild4" presStyleCnt="0"/>
      <dgm:spPr/>
    </dgm:pt>
    <dgm:pt modelId="{44D71629-6FBD-4211-A105-0B296E7E1760}" type="pres">
      <dgm:prSet presAssocID="{19CF1C59-C61A-4CC8-817C-8459CE09B2BB}" presName="hierChild5" presStyleCnt="0"/>
      <dgm:spPr/>
    </dgm:pt>
    <dgm:pt modelId="{064E4F43-7983-458B-B7D2-341C400F1EDB}" type="pres">
      <dgm:prSet presAssocID="{45F54468-F239-45E4-8537-9A2C483514FC}" presName="Name37" presStyleLbl="parChTrans1D4" presStyleIdx="8" presStyleCnt="13"/>
      <dgm:spPr/>
      <dgm:t>
        <a:bodyPr/>
        <a:lstStyle/>
        <a:p>
          <a:endParaRPr lang="en-US"/>
        </a:p>
      </dgm:t>
    </dgm:pt>
    <dgm:pt modelId="{E4161C50-B60A-42DC-AED7-DD137EEAC6E7}" type="pres">
      <dgm:prSet presAssocID="{B8363961-0327-40BE-A08B-AAA21C6745A2}" presName="hierRoot2" presStyleCnt="0">
        <dgm:presLayoutVars>
          <dgm:hierBranch val="init"/>
        </dgm:presLayoutVars>
      </dgm:prSet>
      <dgm:spPr/>
    </dgm:pt>
    <dgm:pt modelId="{8CB14565-E45B-4ABB-82E8-E4BA880BAA20}" type="pres">
      <dgm:prSet presAssocID="{B8363961-0327-40BE-A08B-AAA21C6745A2}" presName="rootComposite" presStyleCnt="0"/>
      <dgm:spPr/>
    </dgm:pt>
    <dgm:pt modelId="{60612674-7A3B-4C94-81F1-8F0716BB4143}" type="pres">
      <dgm:prSet presAssocID="{B8363961-0327-40BE-A08B-AAA21C6745A2}" presName="rootText" presStyleLbl="node4" presStyleIdx="8" presStyleCnt="13" custScaleX="2000000" custScaleY="361502" custLinFactX="300000" custLinFactY="-200000" custLinFactNeighborX="370912" custLinFactNeighborY="-2781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8F19EE-23D9-48A8-B966-0658D23E5E32}" type="pres">
      <dgm:prSet presAssocID="{B8363961-0327-40BE-A08B-AAA21C6745A2}" presName="rootConnector" presStyleLbl="node4" presStyleIdx="8" presStyleCnt="13"/>
      <dgm:spPr/>
      <dgm:t>
        <a:bodyPr/>
        <a:lstStyle/>
        <a:p>
          <a:endParaRPr lang="en-US"/>
        </a:p>
      </dgm:t>
    </dgm:pt>
    <dgm:pt modelId="{0A80925F-EAFD-47E1-A853-51D50C1834C4}" type="pres">
      <dgm:prSet presAssocID="{B8363961-0327-40BE-A08B-AAA21C6745A2}" presName="hierChild4" presStyleCnt="0"/>
      <dgm:spPr/>
    </dgm:pt>
    <dgm:pt modelId="{8FD87C52-7ABA-4789-85E8-E589DE6F05B6}" type="pres">
      <dgm:prSet presAssocID="{B8363961-0327-40BE-A08B-AAA21C6745A2}" presName="hierChild5" presStyleCnt="0"/>
      <dgm:spPr/>
    </dgm:pt>
    <dgm:pt modelId="{7F01FF6F-0794-4914-BE9F-096DEC1AAB29}" type="pres">
      <dgm:prSet presAssocID="{30BE38EE-33C9-4CDD-8D2E-495D12A0E70A}" presName="Name37" presStyleLbl="parChTrans1D4" presStyleIdx="9" presStyleCnt="13"/>
      <dgm:spPr/>
      <dgm:t>
        <a:bodyPr/>
        <a:lstStyle/>
        <a:p>
          <a:endParaRPr lang="en-US"/>
        </a:p>
      </dgm:t>
    </dgm:pt>
    <dgm:pt modelId="{5CF46D68-5C4E-4640-AF65-E9552090B504}" type="pres">
      <dgm:prSet presAssocID="{B819C5A4-8491-405A-A04F-87646B54DA35}" presName="hierRoot2" presStyleCnt="0">
        <dgm:presLayoutVars>
          <dgm:hierBranch val="init"/>
        </dgm:presLayoutVars>
      </dgm:prSet>
      <dgm:spPr/>
    </dgm:pt>
    <dgm:pt modelId="{5A040F71-061B-4474-A71A-AE9BF4AFA205}" type="pres">
      <dgm:prSet presAssocID="{B819C5A4-8491-405A-A04F-87646B54DA35}" presName="rootComposite" presStyleCnt="0"/>
      <dgm:spPr/>
    </dgm:pt>
    <dgm:pt modelId="{18A182F6-F1FC-4685-8B5B-C71B887A9868}" type="pres">
      <dgm:prSet presAssocID="{B819C5A4-8491-405A-A04F-87646B54DA35}" presName="rootText" presStyleLbl="node4" presStyleIdx="9" presStyleCnt="13" custAng="10800000" custFlipVert="1" custScaleX="1993735" custScaleY="348157" custLinFactX="300000" custLinFactY="-214922" custLinFactNeighborX="370911" custLinFactNeighborY="-3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3598CE-EEBF-4C65-98C0-C64362CAECEC}" type="pres">
      <dgm:prSet presAssocID="{B819C5A4-8491-405A-A04F-87646B54DA35}" presName="rootConnector" presStyleLbl="node4" presStyleIdx="9" presStyleCnt="13"/>
      <dgm:spPr/>
      <dgm:t>
        <a:bodyPr/>
        <a:lstStyle/>
        <a:p>
          <a:endParaRPr lang="en-US"/>
        </a:p>
      </dgm:t>
    </dgm:pt>
    <dgm:pt modelId="{39EE9253-E4AF-4FAD-BE9A-C2F301A58C75}" type="pres">
      <dgm:prSet presAssocID="{B819C5A4-8491-405A-A04F-87646B54DA35}" presName="hierChild4" presStyleCnt="0"/>
      <dgm:spPr/>
    </dgm:pt>
    <dgm:pt modelId="{1DA98BFF-855B-4F94-96B8-D8CBB04A58FE}" type="pres">
      <dgm:prSet presAssocID="{B819C5A4-8491-405A-A04F-87646B54DA35}" presName="hierChild5" presStyleCnt="0"/>
      <dgm:spPr/>
    </dgm:pt>
    <dgm:pt modelId="{34D920EC-DA61-49D8-9E99-AAB4C06289C5}" type="pres">
      <dgm:prSet presAssocID="{1F456E88-7CFF-4F72-B866-284DF4775CED}" presName="Name37" presStyleLbl="parChTrans1D4" presStyleIdx="10" presStyleCnt="13"/>
      <dgm:spPr/>
      <dgm:t>
        <a:bodyPr/>
        <a:lstStyle/>
        <a:p>
          <a:endParaRPr lang="en-US"/>
        </a:p>
      </dgm:t>
    </dgm:pt>
    <dgm:pt modelId="{386CBA56-C678-48B9-95C8-82707F2F45D1}" type="pres">
      <dgm:prSet presAssocID="{3AE669C9-CC48-4D39-8FBE-48C5E8F5A12D}" presName="hierRoot2" presStyleCnt="0">
        <dgm:presLayoutVars>
          <dgm:hierBranch val="init"/>
        </dgm:presLayoutVars>
      </dgm:prSet>
      <dgm:spPr/>
    </dgm:pt>
    <dgm:pt modelId="{737B370C-C74B-4600-A418-4BED04C927DF}" type="pres">
      <dgm:prSet presAssocID="{3AE669C9-CC48-4D39-8FBE-48C5E8F5A12D}" presName="rootComposite" presStyleCnt="0"/>
      <dgm:spPr/>
    </dgm:pt>
    <dgm:pt modelId="{E13C982D-3363-40A6-BB86-F1947F65BE30}" type="pres">
      <dgm:prSet presAssocID="{3AE669C9-CC48-4D39-8FBE-48C5E8F5A12D}" presName="rootText" presStyleLbl="node4" presStyleIdx="10" presStyleCnt="13" custAng="10800000" custFlipVert="1" custScaleX="1983674" custScaleY="911571" custLinFactX="300000" custLinFactY="-259374" custLinFactNeighborX="370911" custLinFactNeighborY="-3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F6F95B-111B-421C-B0AD-26DB20B9E071}" type="pres">
      <dgm:prSet presAssocID="{3AE669C9-CC48-4D39-8FBE-48C5E8F5A12D}" presName="rootConnector" presStyleLbl="node4" presStyleIdx="10" presStyleCnt="13"/>
      <dgm:spPr/>
      <dgm:t>
        <a:bodyPr/>
        <a:lstStyle/>
        <a:p>
          <a:endParaRPr lang="en-US"/>
        </a:p>
      </dgm:t>
    </dgm:pt>
    <dgm:pt modelId="{D77D37B1-5916-4B29-A19E-F7F8DD3A193A}" type="pres">
      <dgm:prSet presAssocID="{3AE669C9-CC48-4D39-8FBE-48C5E8F5A12D}" presName="hierChild4" presStyleCnt="0"/>
      <dgm:spPr/>
    </dgm:pt>
    <dgm:pt modelId="{D8DAA49F-3E2A-4A8C-9AA3-76F95B8FA44C}" type="pres">
      <dgm:prSet presAssocID="{3AE669C9-CC48-4D39-8FBE-48C5E8F5A12D}" presName="hierChild5" presStyleCnt="0"/>
      <dgm:spPr/>
    </dgm:pt>
    <dgm:pt modelId="{8240C487-7AA5-4E7F-BCDA-7F61215F6EC9}" type="pres">
      <dgm:prSet presAssocID="{63097A19-FED8-452B-B095-B09870996051}" presName="Name37" presStyleLbl="parChTrans1D4" presStyleIdx="11" presStyleCnt="13"/>
      <dgm:spPr/>
      <dgm:t>
        <a:bodyPr/>
        <a:lstStyle/>
        <a:p>
          <a:endParaRPr lang="en-US"/>
        </a:p>
      </dgm:t>
    </dgm:pt>
    <dgm:pt modelId="{EF04E6E4-18B2-45C0-8138-4EEF72D6D13F}" type="pres">
      <dgm:prSet presAssocID="{C9D78C60-CD5B-4B2F-BD39-95B61B7FA7A0}" presName="hierRoot2" presStyleCnt="0">
        <dgm:presLayoutVars>
          <dgm:hierBranch val="init"/>
        </dgm:presLayoutVars>
      </dgm:prSet>
      <dgm:spPr/>
    </dgm:pt>
    <dgm:pt modelId="{34691DC8-6B85-44FC-AC69-2F598B92D109}" type="pres">
      <dgm:prSet presAssocID="{C9D78C60-CD5B-4B2F-BD39-95B61B7FA7A0}" presName="rootComposite" presStyleCnt="0"/>
      <dgm:spPr/>
    </dgm:pt>
    <dgm:pt modelId="{5D7238A5-5BC0-4224-B722-228600046A4E}" type="pres">
      <dgm:prSet presAssocID="{C9D78C60-CD5B-4B2F-BD39-95B61B7FA7A0}" presName="rootText" presStyleLbl="node4" presStyleIdx="11" presStyleCnt="13" custAng="10800000" custFlipVert="1" custScaleX="2000000" custScaleY="569975" custLinFactX="300000" custLinFactY="-327402" custLinFactNeighborX="330591" custLinFactNeighborY="-4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13D599-D500-46B8-AD10-22BA5E17DC02}" type="pres">
      <dgm:prSet presAssocID="{C9D78C60-CD5B-4B2F-BD39-95B61B7FA7A0}" presName="rootConnector" presStyleLbl="node4" presStyleIdx="11" presStyleCnt="13"/>
      <dgm:spPr/>
      <dgm:t>
        <a:bodyPr/>
        <a:lstStyle/>
        <a:p>
          <a:endParaRPr lang="en-US"/>
        </a:p>
      </dgm:t>
    </dgm:pt>
    <dgm:pt modelId="{9FC191DF-7F73-4B32-9C33-CF55422E07EE}" type="pres">
      <dgm:prSet presAssocID="{C9D78C60-CD5B-4B2F-BD39-95B61B7FA7A0}" presName="hierChild4" presStyleCnt="0"/>
      <dgm:spPr/>
    </dgm:pt>
    <dgm:pt modelId="{C4DD4794-86F6-4D05-9D90-ACDA43C347C6}" type="pres">
      <dgm:prSet presAssocID="{C9D78C60-CD5B-4B2F-BD39-95B61B7FA7A0}" presName="hierChild5" presStyleCnt="0"/>
      <dgm:spPr/>
    </dgm:pt>
    <dgm:pt modelId="{650D9728-AE95-41AD-9EF2-EE14A28E29D5}" type="pres">
      <dgm:prSet presAssocID="{5810665B-C28B-44E5-A1EE-FBA2D609B09D}" presName="hierChild5" presStyleCnt="0"/>
      <dgm:spPr/>
      <dgm:t>
        <a:bodyPr/>
        <a:lstStyle/>
        <a:p>
          <a:endParaRPr lang="en-US"/>
        </a:p>
      </dgm:t>
    </dgm:pt>
    <dgm:pt modelId="{A794BBE0-8FF1-4DB3-A54E-3F455304F1A4}" type="pres">
      <dgm:prSet presAssocID="{3F9A3CEF-675A-46AC-A3B9-3DD312F3AB21}" presName="hierChild5" presStyleCnt="0"/>
      <dgm:spPr/>
      <dgm:t>
        <a:bodyPr/>
        <a:lstStyle/>
        <a:p>
          <a:endParaRPr lang="en-US"/>
        </a:p>
      </dgm:t>
    </dgm:pt>
    <dgm:pt modelId="{B8EDECEC-0437-4925-AE13-5A2D7295E734}" type="pres">
      <dgm:prSet presAssocID="{4ABC2C47-7C2C-40D5-8C62-0BC4D2585B71}" presName="Name48" presStyleLbl="parChTrans1D2" presStyleIdx="6" presStyleCnt="13" custSzX="449279" custSzY="2317559"/>
      <dgm:spPr/>
      <dgm:t>
        <a:bodyPr/>
        <a:lstStyle/>
        <a:p>
          <a:endParaRPr lang="en-US"/>
        </a:p>
      </dgm:t>
    </dgm:pt>
    <dgm:pt modelId="{D48496DD-D524-439C-AE8E-950E0531070F}" type="pres">
      <dgm:prSet presAssocID="{05C6DF2D-3108-431A-B6F7-6EF2854390D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78FE84F-243A-42D6-B399-D35FC05C1D1D}" type="pres">
      <dgm:prSet presAssocID="{05C6DF2D-3108-431A-B6F7-6EF2854390D9}" presName="rootComposite" presStyleCnt="0"/>
      <dgm:spPr/>
      <dgm:t>
        <a:bodyPr/>
        <a:lstStyle/>
        <a:p>
          <a:endParaRPr lang="en-US"/>
        </a:p>
      </dgm:t>
    </dgm:pt>
    <dgm:pt modelId="{017E7F77-4121-47C8-8C61-CA0131935A33}" type="pres">
      <dgm:prSet presAssocID="{05C6DF2D-3108-431A-B6F7-6EF2854390D9}" presName="rootText" presStyleLbl="node2" presStyleIdx="6" presStyleCnt="13" custScaleX="2000000" custScaleY="544955" custLinFactX="1568305" custLinFactY="-300000" custLinFactNeighborX="1600000" custLinFactNeighborY="-3198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EAF920-5306-4E1A-B286-5EAE599A16A7}" type="pres">
      <dgm:prSet presAssocID="{05C6DF2D-3108-431A-B6F7-6EF2854390D9}" presName="rootConnector" presStyleLbl="node2" presStyleIdx="6" presStyleCnt="13"/>
      <dgm:spPr/>
      <dgm:t>
        <a:bodyPr/>
        <a:lstStyle/>
        <a:p>
          <a:endParaRPr lang="en-US"/>
        </a:p>
      </dgm:t>
    </dgm:pt>
    <dgm:pt modelId="{5A3442A0-9E1B-4C78-873E-3127590A813C}" type="pres">
      <dgm:prSet presAssocID="{05C6DF2D-3108-431A-B6F7-6EF2854390D9}" presName="hierChild4" presStyleCnt="0"/>
      <dgm:spPr/>
      <dgm:t>
        <a:bodyPr/>
        <a:lstStyle/>
        <a:p>
          <a:endParaRPr lang="en-US"/>
        </a:p>
      </dgm:t>
    </dgm:pt>
    <dgm:pt modelId="{6D16863B-EC40-4178-81F3-AD42CB112C61}" type="pres">
      <dgm:prSet presAssocID="{74A25003-6C00-4ECF-9B03-051036FD0302}" presName="Name37" presStyleLbl="parChTrans1D3" presStyleIdx="14" presStyleCnt="20" custSzX="939893" custSzY="67336"/>
      <dgm:spPr/>
      <dgm:t>
        <a:bodyPr/>
        <a:lstStyle/>
        <a:p>
          <a:endParaRPr lang="en-US"/>
        </a:p>
      </dgm:t>
    </dgm:pt>
    <dgm:pt modelId="{15556BED-2181-45D4-B664-6154086BA36C}" type="pres">
      <dgm:prSet presAssocID="{A224ACAE-41D9-4F13-A533-B451D5E9EDA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4DA56C4-E2B1-449B-8C5C-B591210919D1}" type="pres">
      <dgm:prSet presAssocID="{A224ACAE-41D9-4F13-A533-B451D5E9EDA8}" presName="rootComposite" presStyleCnt="0"/>
      <dgm:spPr/>
      <dgm:t>
        <a:bodyPr/>
        <a:lstStyle/>
        <a:p>
          <a:endParaRPr lang="en-US"/>
        </a:p>
      </dgm:t>
    </dgm:pt>
    <dgm:pt modelId="{4D35A2C3-8CAD-45D2-8B04-1FE3B70D6BD0}" type="pres">
      <dgm:prSet presAssocID="{A224ACAE-41D9-4F13-A533-B451D5E9EDA8}" presName="rootText" presStyleLbl="node3" presStyleIdx="14" presStyleCnt="20" custScaleX="2000000" custScaleY="544955" custLinFactX="-89940" custLinFactY="-926334" custLinFactNeighborX="-100000" custLinFactNeighborY="-10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2617C6-BC28-4122-A92C-B58A61AF69E6}" type="pres">
      <dgm:prSet presAssocID="{A224ACAE-41D9-4F13-A533-B451D5E9EDA8}" presName="rootConnector" presStyleLbl="node3" presStyleIdx="14" presStyleCnt="20"/>
      <dgm:spPr/>
      <dgm:t>
        <a:bodyPr/>
        <a:lstStyle/>
        <a:p>
          <a:endParaRPr lang="en-US"/>
        </a:p>
      </dgm:t>
    </dgm:pt>
    <dgm:pt modelId="{83422DBA-6385-457F-95C2-436CEE0F4491}" type="pres">
      <dgm:prSet presAssocID="{A224ACAE-41D9-4F13-A533-B451D5E9EDA8}" presName="hierChild4" presStyleCnt="0"/>
      <dgm:spPr/>
      <dgm:t>
        <a:bodyPr/>
        <a:lstStyle/>
        <a:p>
          <a:endParaRPr lang="en-US"/>
        </a:p>
      </dgm:t>
    </dgm:pt>
    <dgm:pt modelId="{9473D773-70EB-4AD3-A77B-F2A731CA066B}" type="pres">
      <dgm:prSet presAssocID="{A224ACAE-41D9-4F13-A533-B451D5E9EDA8}" presName="hierChild5" presStyleCnt="0"/>
      <dgm:spPr/>
      <dgm:t>
        <a:bodyPr/>
        <a:lstStyle/>
        <a:p>
          <a:endParaRPr lang="en-US"/>
        </a:p>
      </dgm:t>
    </dgm:pt>
    <dgm:pt modelId="{7D123D05-00C5-4DF4-925B-959157E56036}" type="pres">
      <dgm:prSet presAssocID="{73F0ABDE-D781-4E9C-8CEF-C1FA91EB9E8C}" presName="Name37" presStyleLbl="parChTrans1D3" presStyleIdx="15" presStyleCnt="20" custSzX="939893" custSzY="143915"/>
      <dgm:spPr/>
      <dgm:t>
        <a:bodyPr/>
        <a:lstStyle/>
        <a:p>
          <a:endParaRPr lang="en-US"/>
        </a:p>
      </dgm:t>
    </dgm:pt>
    <dgm:pt modelId="{809656A5-1ACC-4C72-A57E-EAF7E7E5504A}" type="pres">
      <dgm:prSet presAssocID="{6581A202-8DDB-4FF9-B9C7-8B3DAC87D45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807B993-4220-4AA8-A54A-EC5A7A75B0FA}" type="pres">
      <dgm:prSet presAssocID="{6581A202-8DDB-4FF9-B9C7-8B3DAC87D458}" presName="rootComposite" presStyleCnt="0"/>
      <dgm:spPr/>
      <dgm:t>
        <a:bodyPr/>
        <a:lstStyle/>
        <a:p>
          <a:endParaRPr lang="en-US"/>
        </a:p>
      </dgm:t>
    </dgm:pt>
    <dgm:pt modelId="{64B141B2-189E-4A3D-80D2-A75DC4A4FEB7}" type="pres">
      <dgm:prSet presAssocID="{6581A202-8DDB-4FF9-B9C7-8B3DAC87D458}" presName="rootText" presStyleLbl="node3" presStyleIdx="15" presStyleCnt="20" custScaleX="2000000" custScaleY="544955" custLinFactX="-89940" custLinFactY="-886242" custLinFactNeighborX="-100000" custLinFactNeighborY="-9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81D538-D0B5-4B21-9E15-FADB8B7605A2}" type="pres">
      <dgm:prSet presAssocID="{6581A202-8DDB-4FF9-B9C7-8B3DAC87D458}" presName="rootConnector" presStyleLbl="node3" presStyleIdx="15" presStyleCnt="20"/>
      <dgm:spPr/>
      <dgm:t>
        <a:bodyPr/>
        <a:lstStyle/>
        <a:p>
          <a:endParaRPr lang="en-US"/>
        </a:p>
      </dgm:t>
    </dgm:pt>
    <dgm:pt modelId="{54AACB9A-C55B-42F1-987B-BAA42BA92593}" type="pres">
      <dgm:prSet presAssocID="{6581A202-8DDB-4FF9-B9C7-8B3DAC87D458}" presName="hierChild4" presStyleCnt="0"/>
      <dgm:spPr/>
      <dgm:t>
        <a:bodyPr/>
        <a:lstStyle/>
        <a:p>
          <a:endParaRPr lang="en-US"/>
        </a:p>
      </dgm:t>
    </dgm:pt>
    <dgm:pt modelId="{82CFC1E3-706F-4E42-9F22-DBCABF60F9BB}" type="pres">
      <dgm:prSet presAssocID="{6581A202-8DDB-4FF9-B9C7-8B3DAC87D458}" presName="hierChild5" presStyleCnt="0"/>
      <dgm:spPr/>
      <dgm:t>
        <a:bodyPr/>
        <a:lstStyle/>
        <a:p>
          <a:endParaRPr lang="en-US"/>
        </a:p>
      </dgm:t>
    </dgm:pt>
    <dgm:pt modelId="{A24BC0F4-121A-482C-8C22-B6814CCE19BB}" type="pres">
      <dgm:prSet presAssocID="{D5D8EA79-5F9A-4F9F-BC2B-D082655FDB40}" presName="Name37" presStyleLbl="parChTrans1D3" presStyleIdx="16" presStyleCnt="20" custSzX="939895" custSzY="319763"/>
      <dgm:spPr/>
      <dgm:t>
        <a:bodyPr/>
        <a:lstStyle/>
        <a:p>
          <a:endParaRPr lang="en-US"/>
        </a:p>
      </dgm:t>
    </dgm:pt>
    <dgm:pt modelId="{1CDB7475-0CE5-43A1-A067-DEB771AF1E35}" type="pres">
      <dgm:prSet presAssocID="{C516C33B-0B78-4EB6-90E2-30375830EF6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BAC776E-222B-4D68-BFD9-EAA0FC7D96F6}" type="pres">
      <dgm:prSet presAssocID="{C516C33B-0B78-4EB6-90E2-30375830EF6F}" presName="rootComposite" presStyleCnt="0"/>
      <dgm:spPr/>
      <dgm:t>
        <a:bodyPr/>
        <a:lstStyle/>
        <a:p>
          <a:endParaRPr lang="en-US"/>
        </a:p>
      </dgm:t>
    </dgm:pt>
    <dgm:pt modelId="{DE68C028-39A5-43A6-B037-CAD05BF0AFC5}" type="pres">
      <dgm:prSet presAssocID="{C516C33B-0B78-4EB6-90E2-30375830EF6F}" presName="rootText" presStyleLbl="node3" presStyleIdx="16" presStyleCnt="20" custScaleX="2000000" custScaleY="544955" custLinFactX="-89942" custLinFactY="-800000" custLinFactNeighborX="-100000" custLinFactNeighborY="-8461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B0F093-6CF1-4533-BBFD-7121C37BFB26}" type="pres">
      <dgm:prSet presAssocID="{C516C33B-0B78-4EB6-90E2-30375830EF6F}" presName="rootConnector" presStyleLbl="node3" presStyleIdx="16" presStyleCnt="20"/>
      <dgm:spPr/>
      <dgm:t>
        <a:bodyPr/>
        <a:lstStyle/>
        <a:p>
          <a:endParaRPr lang="en-US"/>
        </a:p>
      </dgm:t>
    </dgm:pt>
    <dgm:pt modelId="{79DC3F7B-F1B1-4348-86F8-F508A9C7B013}" type="pres">
      <dgm:prSet presAssocID="{C516C33B-0B78-4EB6-90E2-30375830EF6F}" presName="hierChild4" presStyleCnt="0"/>
      <dgm:spPr/>
      <dgm:t>
        <a:bodyPr/>
        <a:lstStyle/>
        <a:p>
          <a:endParaRPr lang="en-US"/>
        </a:p>
      </dgm:t>
    </dgm:pt>
    <dgm:pt modelId="{095D5DC6-D60C-4849-B9DC-2F2188F9C082}" type="pres">
      <dgm:prSet presAssocID="{C516C33B-0B78-4EB6-90E2-30375830EF6F}" presName="hierChild5" presStyleCnt="0"/>
      <dgm:spPr/>
      <dgm:t>
        <a:bodyPr/>
        <a:lstStyle/>
        <a:p>
          <a:endParaRPr lang="en-US"/>
        </a:p>
      </dgm:t>
    </dgm:pt>
    <dgm:pt modelId="{595F024B-BEC5-45FC-A562-13144386E0B5}" type="pres">
      <dgm:prSet presAssocID="{2A3B0262-12EE-4806-B6DF-BE77D3AEB99D}" presName="Name37" presStyleLbl="parChTrans1D3" presStyleIdx="17" presStyleCnt="20" custSzX="939894" custSzY="496692"/>
      <dgm:spPr/>
      <dgm:t>
        <a:bodyPr/>
        <a:lstStyle/>
        <a:p>
          <a:endParaRPr lang="en-US"/>
        </a:p>
      </dgm:t>
    </dgm:pt>
    <dgm:pt modelId="{A48B903F-BD7E-400D-97C7-C34B284B1A94}" type="pres">
      <dgm:prSet presAssocID="{FFEC2B53-3A3D-4086-AB1C-07284CC92784}" presName="hierRoot2" presStyleCnt="0">
        <dgm:presLayoutVars>
          <dgm:hierBranch val="init"/>
        </dgm:presLayoutVars>
      </dgm:prSet>
      <dgm:spPr/>
    </dgm:pt>
    <dgm:pt modelId="{CC636BB2-47D1-4648-B3EC-7BB443C3413D}" type="pres">
      <dgm:prSet presAssocID="{FFEC2B53-3A3D-4086-AB1C-07284CC92784}" presName="rootComposite" presStyleCnt="0"/>
      <dgm:spPr/>
    </dgm:pt>
    <dgm:pt modelId="{93369293-8D01-4523-A613-F6A3BE42877E}" type="pres">
      <dgm:prSet presAssocID="{FFEC2B53-3A3D-4086-AB1C-07284CC92784}" presName="rootText" presStyleLbl="node3" presStyleIdx="17" presStyleCnt="20" custAng="10800000" custFlipVert="1" custFlipHor="1" custScaleX="2000000" custScaleY="553308" custLinFactX="-89941" custLinFactY="-706057" custLinFactNeighborX="-100000" custLinFactNeighborY="-8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E2C94E-48CE-4C8F-8024-9D7216746B4A}" type="pres">
      <dgm:prSet presAssocID="{FFEC2B53-3A3D-4086-AB1C-07284CC92784}" presName="rootConnector" presStyleLbl="node3" presStyleIdx="17" presStyleCnt="20"/>
      <dgm:spPr/>
      <dgm:t>
        <a:bodyPr/>
        <a:lstStyle/>
        <a:p>
          <a:endParaRPr lang="en-US"/>
        </a:p>
      </dgm:t>
    </dgm:pt>
    <dgm:pt modelId="{CC103A9B-8148-497C-A0D3-CAE4C8CB3C57}" type="pres">
      <dgm:prSet presAssocID="{FFEC2B53-3A3D-4086-AB1C-07284CC92784}" presName="hierChild4" presStyleCnt="0"/>
      <dgm:spPr/>
    </dgm:pt>
    <dgm:pt modelId="{1C8E9740-9D71-4275-9672-853AD8A8872E}" type="pres">
      <dgm:prSet presAssocID="{FFEC2B53-3A3D-4086-AB1C-07284CC92784}" presName="hierChild5" presStyleCnt="0"/>
      <dgm:spPr/>
    </dgm:pt>
    <dgm:pt modelId="{2E7C9E3F-1DE2-4F69-888F-77A8A67A92BC}" type="pres">
      <dgm:prSet presAssocID="{05C6DF2D-3108-431A-B6F7-6EF2854390D9}" presName="hierChild5" presStyleCnt="0"/>
      <dgm:spPr/>
      <dgm:t>
        <a:bodyPr/>
        <a:lstStyle/>
        <a:p>
          <a:endParaRPr lang="en-US"/>
        </a:p>
      </dgm:t>
    </dgm:pt>
    <dgm:pt modelId="{F46662C4-C7C6-4F18-9A43-64EE3C55F1F2}" type="pres">
      <dgm:prSet presAssocID="{3B6F64DE-91F2-4429-9727-33A444A49E30}" presName="Name48" presStyleLbl="parChTrans1D2" presStyleIdx="7" presStyleCnt="13" custSzX="198811" custSzY="2198076"/>
      <dgm:spPr/>
      <dgm:t>
        <a:bodyPr/>
        <a:lstStyle/>
        <a:p>
          <a:endParaRPr lang="en-US"/>
        </a:p>
      </dgm:t>
    </dgm:pt>
    <dgm:pt modelId="{84D05D50-A738-454B-9A7E-F47FAF91993B}" type="pres">
      <dgm:prSet presAssocID="{3D6C2195-6D62-4B37-AD0D-7343FD12BF3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B1F12CA-22A4-488C-A1F0-5BA4DA98637C}" type="pres">
      <dgm:prSet presAssocID="{3D6C2195-6D62-4B37-AD0D-7343FD12BF33}" presName="rootComposite" presStyleCnt="0"/>
      <dgm:spPr/>
      <dgm:t>
        <a:bodyPr/>
        <a:lstStyle/>
        <a:p>
          <a:endParaRPr lang="en-US"/>
        </a:p>
      </dgm:t>
    </dgm:pt>
    <dgm:pt modelId="{9E3BCD2A-0053-429D-9BE3-F2F5939532B7}" type="pres">
      <dgm:prSet presAssocID="{3D6C2195-6D62-4B37-AD0D-7343FD12BF33}" presName="rootText" presStyleLbl="node2" presStyleIdx="7" presStyleCnt="13" custScaleX="2000000" custScaleY="721256" custLinFactX="-200000" custLinFactY="-1000000" custLinFactNeighborX="-200119" custLinFactNeighborY="-10080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048D66-E141-48BA-A16B-37DC3083FDBE}" type="pres">
      <dgm:prSet presAssocID="{3D6C2195-6D62-4B37-AD0D-7343FD12BF33}" presName="rootConnector" presStyleLbl="node2" presStyleIdx="7" presStyleCnt="13"/>
      <dgm:spPr/>
      <dgm:t>
        <a:bodyPr/>
        <a:lstStyle/>
        <a:p>
          <a:endParaRPr lang="en-US"/>
        </a:p>
      </dgm:t>
    </dgm:pt>
    <dgm:pt modelId="{94C37E74-EAB8-4845-8377-899333168EB7}" type="pres">
      <dgm:prSet presAssocID="{3D6C2195-6D62-4B37-AD0D-7343FD12BF33}" presName="hierChild4" presStyleCnt="0"/>
      <dgm:spPr/>
      <dgm:t>
        <a:bodyPr/>
        <a:lstStyle/>
        <a:p>
          <a:endParaRPr lang="en-US"/>
        </a:p>
      </dgm:t>
    </dgm:pt>
    <dgm:pt modelId="{5A4186F9-3B50-4D0B-AADD-D97612889406}" type="pres">
      <dgm:prSet presAssocID="{3D6C2195-6D62-4B37-AD0D-7343FD12BF33}" presName="hierChild5" presStyleCnt="0"/>
      <dgm:spPr/>
      <dgm:t>
        <a:bodyPr/>
        <a:lstStyle/>
        <a:p>
          <a:endParaRPr lang="en-US"/>
        </a:p>
      </dgm:t>
    </dgm:pt>
    <dgm:pt modelId="{00B9724F-A75E-41D9-9459-C10A66CD9644}" type="pres">
      <dgm:prSet presAssocID="{D7283890-E5AC-47E5-9985-54EC4B067835}" presName="Name48" presStyleLbl="parChTrans1D2" presStyleIdx="8" presStyleCnt="13" custSzX="192802" custSzY="2928781"/>
      <dgm:spPr/>
      <dgm:t>
        <a:bodyPr/>
        <a:lstStyle/>
        <a:p>
          <a:endParaRPr lang="en-US"/>
        </a:p>
      </dgm:t>
    </dgm:pt>
    <dgm:pt modelId="{748ABBF6-23C0-45AF-BC68-1462AC6418C1}" type="pres">
      <dgm:prSet presAssocID="{125D95DD-DEF7-4E75-8C2D-E9E57589967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3CC321F-F00A-4ADE-885D-7716F858F8ED}" type="pres">
      <dgm:prSet presAssocID="{125D95DD-DEF7-4E75-8C2D-E9E575899675}" presName="rootComposite" presStyleCnt="0"/>
      <dgm:spPr/>
      <dgm:t>
        <a:bodyPr/>
        <a:lstStyle/>
        <a:p>
          <a:endParaRPr lang="en-US"/>
        </a:p>
      </dgm:t>
    </dgm:pt>
    <dgm:pt modelId="{95A59FD3-5DD5-4D3A-8703-BF89DD93B041}" type="pres">
      <dgm:prSet presAssocID="{125D95DD-DEF7-4E75-8C2D-E9E575899675}" presName="rootText" presStyleLbl="node2" presStyleIdx="8" presStyleCnt="13" custScaleX="2000000" custScaleY="544955" custLinFactX="1568305" custLinFactY="-700000" custLinFactNeighborX="1600000" custLinFactNeighborY="-7042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626CDC-EF00-4236-B726-804F69918309}" type="pres">
      <dgm:prSet presAssocID="{125D95DD-DEF7-4E75-8C2D-E9E575899675}" presName="rootConnector" presStyleLbl="node2" presStyleIdx="8" presStyleCnt="13"/>
      <dgm:spPr/>
      <dgm:t>
        <a:bodyPr/>
        <a:lstStyle/>
        <a:p>
          <a:endParaRPr lang="en-US"/>
        </a:p>
      </dgm:t>
    </dgm:pt>
    <dgm:pt modelId="{9DF9A4C6-284F-4738-8A9B-3329E2041183}" type="pres">
      <dgm:prSet presAssocID="{125D95DD-DEF7-4E75-8C2D-E9E575899675}" presName="hierChild4" presStyleCnt="0"/>
      <dgm:spPr/>
      <dgm:t>
        <a:bodyPr/>
        <a:lstStyle/>
        <a:p>
          <a:endParaRPr lang="en-US"/>
        </a:p>
      </dgm:t>
    </dgm:pt>
    <dgm:pt modelId="{0A064038-14F2-4506-9B60-416C0AC7EB90}" type="pres">
      <dgm:prSet presAssocID="{125D95DD-DEF7-4E75-8C2D-E9E575899675}" presName="hierChild5" presStyleCnt="0"/>
      <dgm:spPr/>
      <dgm:t>
        <a:bodyPr/>
        <a:lstStyle/>
        <a:p>
          <a:endParaRPr lang="en-US"/>
        </a:p>
      </dgm:t>
    </dgm:pt>
    <dgm:pt modelId="{72457781-AD2D-421C-A92A-C499F1821A32}" type="pres">
      <dgm:prSet presAssocID="{DF0668BF-3F11-43CA-B896-5C5356FCC212}" presName="Name48" presStyleLbl="parChTrans1D2" presStyleIdx="9" presStyleCnt="13" custSzX="261765" custSzY="3279433"/>
      <dgm:spPr/>
      <dgm:t>
        <a:bodyPr/>
        <a:lstStyle/>
        <a:p>
          <a:endParaRPr lang="en-US"/>
        </a:p>
      </dgm:t>
    </dgm:pt>
    <dgm:pt modelId="{32DFB28F-AA9E-4FB1-A44C-1A67737FBF0F}" type="pres">
      <dgm:prSet presAssocID="{1978E430-6F0E-4853-A95D-B3118E364DF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E400406-A929-465E-9E34-BD7CEDD5406C}" type="pres">
      <dgm:prSet presAssocID="{1978E430-6F0E-4853-A95D-B3118E364DF2}" presName="rootComposite" presStyleCnt="0"/>
      <dgm:spPr/>
      <dgm:t>
        <a:bodyPr/>
        <a:lstStyle/>
        <a:p>
          <a:endParaRPr lang="en-US"/>
        </a:p>
      </dgm:t>
    </dgm:pt>
    <dgm:pt modelId="{EC47D3AE-3AA7-4604-BE67-7E18ABCC542E}" type="pres">
      <dgm:prSet presAssocID="{1978E430-6F0E-4853-A95D-B3118E364DF2}" presName="rootText" presStyleLbl="node2" presStyleIdx="9" presStyleCnt="13" custScaleX="2000000" custScaleY="544955" custLinFactX="-100000" custLinFactY="194620" custLinFactNeighborX="-176303" custLinFactNeighborY="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A86554-D362-4C31-BB17-8985774EBDEB}" type="pres">
      <dgm:prSet presAssocID="{1978E430-6F0E-4853-A95D-B3118E364DF2}" presName="rootConnector" presStyleLbl="node2" presStyleIdx="9" presStyleCnt="13"/>
      <dgm:spPr/>
      <dgm:t>
        <a:bodyPr/>
        <a:lstStyle/>
        <a:p>
          <a:endParaRPr lang="en-US"/>
        </a:p>
      </dgm:t>
    </dgm:pt>
    <dgm:pt modelId="{CBCE9095-982C-47D3-A858-9FDD0887AD68}" type="pres">
      <dgm:prSet presAssocID="{1978E430-6F0E-4853-A95D-B3118E364DF2}" presName="hierChild4" presStyleCnt="0"/>
      <dgm:spPr/>
      <dgm:t>
        <a:bodyPr/>
        <a:lstStyle/>
        <a:p>
          <a:endParaRPr lang="en-US"/>
        </a:p>
      </dgm:t>
    </dgm:pt>
    <dgm:pt modelId="{3C73DAAE-6A9F-44BE-A927-2D9C14BDEB11}" type="pres">
      <dgm:prSet presAssocID="{1978E430-6F0E-4853-A95D-B3118E364DF2}" presName="hierChild5" presStyleCnt="0"/>
      <dgm:spPr/>
      <dgm:t>
        <a:bodyPr/>
        <a:lstStyle/>
        <a:p>
          <a:endParaRPr lang="en-US"/>
        </a:p>
      </dgm:t>
    </dgm:pt>
    <dgm:pt modelId="{5BD38173-0667-4019-AAD8-8D6213FD55F0}" type="pres">
      <dgm:prSet presAssocID="{BC49EA5C-BD62-40B5-8A56-874484349745}" presName="Name48" presStyleLbl="parChTrans1D2" presStyleIdx="10" presStyleCnt="13" custSzX="356358" custSzY="2928082"/>
      <dgm:spPr/>
      <dgm:t>
        <a:bodyPr/>
        <a:lstStyle/>
        <a:p>
          <a:endParaRPr lang="en-US"/>
        </a:p>
      </dgm:t>
    </dgm:pt>
    <dgm:pt modelId="{8A1E5824-C8AC-4401-ABB1-7B2DB3346450}" type="pres">
      <dgm:prSet presAssocID="{F5A249EB-EBB9-4770-90DF-55AFE745CD3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F3899CA-E7F4-4B83-8D5C-7646B570FA46}" type="pres">
      <dgm:prSet presAssocID="{F5A249EB-EBB9-4770-90DF-55AFE745CD3B}" presName="rootComposite" presStyleCnt="0"/>
      <dgm:spPr/>
      <dgm:t>
        <a:bodyPr/>
        <a:lstStyle/>
        <a:p>
          <a:endParaRPr lang="en-US"/>
        </a:p>
      </dgm:t>
    </dgm:pt>
    <dgm:pt modelId="{3BDEB97A-913A-42D0-8891-D6E0285D3406}" type="pres">
      <dgm:prSet presAssocID="{F5A249EB-EBB9-4770-90DF-55AFE745CD3B}" presName="rootText" presStyleLbl="node2" presStyleIdx="10" presStyleCnt="13" custScaleX="2000000" custScaleY="544955" custLinFactX="2300000" custLinFactY="-991228" custLinFactNeighborX="2386252" custLinFactNeighborY="-10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2E49AC-ABA5-4FBE-80E5-6901ACF5ED28}" type="pres">
      <dgm:prSet presAssocID="{F5A249EB-EBB9-4770-90DF-55AFE745CD3B}" presName="rootConnector" presStyleLbl="node2" presStyleIdx="10" presStyleCnt="13"/>
      <dgm:spPr/>
      <dgm:t>
        <a:bodyPr/>
        <a:lstStyle/>
        <a:p>
          <a:endParaRPr lang="en-US"/>
        </a:p>
      </dgm:t>
    </dgm:pt>
    <dgm:pt modelId="{16DED289-EBDC-45B3-BF20-993EDDF3F656}" type="pres">
      <dgm:prSet presAssocID="{F5A249EB-EBB9-4770-90DF-55AFE745CD3B}" presName="hierChild4" presStyleCnt="0"/>
      <dgm:spPr/>
      <dgm:t>
        <a:bodyPr/>
        <a:lstStyle/>
        <a:p>
          <a:endParaRPr lang="en-US"/>
        </a:p>
      </dgm:t>
    </dgm:pt>
    <dgm:pt modelId="{75A3C2E4-BC7B-43C7-9840-10E1D4613104}" type="pres">
      <dgm:prSet presAssocID="{C80C390F-FC8E-4E39-878A-709EDE9AF41D}" presName="Name37" presStyleLbl="parChTrans1D3" presStyleIdx="18" presStyleCnt="20" custSzX="1797263" custSzY="67336"/>
      <dgm:spPr/>
      <dgm:t>
        <a:bodyPr/>
        <a:lstStyle/>
        <a:p>
          <a:endParaRPr lang="en-US"/>
        </a:p>
      </dgm:t>
    </dgm:pt>
    <dgm:pt modelId="{FFA02DC2-5C6E-4402-8EAA-5B9344A96152}" type="pres">
      <dgm:prSet presAssocID="{615A78D8-9A40-4E00-89EA-4A598FC6BA4C}" presName="hierRoot2" presStyleCnt="0">
        <dgm:presLayoutVars>
          <dgm:hierBranch val="init"/>
        </dgm:presLayoutVars>
      </dgm:prSet>
      <dgm:spPr/>
    </dgm:pt>
    <dgm:pt modelId="{71C7DFDC-96AF-43F6-BD14-FD52C572A49F}" type="pres">
      <dgm:prSet presAssocID="{615A78D8-9A40-4E00-89EA-4A598FC6BA4C}" presName="rootComposite" presStyleCnt="0"/>
      <dgm:spPr/>
    </dgm:pt>
    <dgm:pt modelId="{247B446D-9AE3-4D1C-BBB9-EA6BF66E8726}" type="pres">
      <dgm:prSet presAssocID="{615A78D8-9A40-4E00-89EA-4A598FC6BA4C}" presName="rootText" presStyleLbl="node3" presStyleIdx="18" presStyleCnt="20" custAng="10800000" custFlipVert="1" custScaleX="2000000" custScaleY="556567" custLinFactX="4200000" custLinFactY="-1558681" custLinFactNeighborX="4264287" custLinFactNeighborY="-16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2CCF75-AEED-44B9-9D1F-7988F489F657}" type="pres">
      <dgm:prSet presAssocID="{615A78D8-9A40-4E00-89EA-4A598FC6BA4C}" presName="rootConnector" presStyleLbl="node3" presStyleIdx="18" presStyleCnt="20"/>
      <dgm:spPr/>
      <dgm:t>
        <a:bodyPr/>
        <a:lstStyle/>
        <a:p>
          <a:endParaRPr lang="en-US"/>
        </a:p>
      </dgm:t>
    </dgm:pt>
    <dgm:pt modelId="{F8696CBE-0E62-487F-B08F-86825A590CAC}" type="pres">
      <dgm:prSet presAssocID="{615A78D8-9A40-4E00-89EA-4A598FC6BA4C}" presName="hierChild4" presStyleCnt="0"/>
      <dgm:spPr/>
    </dgm:pt>
    <dgm:pt modelId="{19D15E0E-A588-4260-9560-D9EF175F011F}" type="pres">
      <dgm:prSet presAssocID="{BC7E0659-4716-4749-A424-7ED8D845A2E6}" presName="Name37" presStyleLbl="parChTrans1D4" presStyleIdx="12" presStyleCnt="13" custSzX="155066" custSzY="120224"/>
      <dgm:spPr/>
      <dgm:t>
        <a:bodyPr/>
        <a:lstStyle/>
        <a:p>
          <a:endParaRPr lang="en-US"/>
        </a:p>
      </dgm:t>
    </dgm:pt>
    <dgm:pt modelId="{6682079C-E36F-49FF-B24E-400416C2405E}" type="pres">
      <dgm:prSet presAssocID="{EEA81ABD-BAF2-497E-9A71-2EA573D38D3F}" presName="hierRoot2" presStyleCnt="0">
        <dgm:presLayoutVars>
          <dgm:hierBranch val="init"/>
        </dgm:presLayoutVars>
      </dgm:prSet>
      <dgm:spPr/>
    </dgm:pt>
    <dgm:pt modelId="{975B0A3F-30F9-4260-9D83-5CD161AAD7B0}" type="pres">
      <dgm:prSet presAssocID="{EEA81ABD-BAF2-497E-9A71-2EA573D38D3F}" presName="rootComposite" presStyleCnt="0"/>
      <dgm:spPr/>
    </dgm:pt>
    <dgm:pt modelId="{3DC1806A-3D56-4BC8-BBC8-53621BBF47A5}" type="pres">
      <dgm:prSet presAssocID="{EEA81ABD-BAF2-497E-9A71-2EA573D38D3F}" presName="rootText" presStyleLbl="node4" presStyleIdx="12" presStyleCnt="13" custScaleX="2000000" custScaleY="462294" custLinFactX="4195005" custLinFactY="-1400000" custLinFactNeighborX="4200000" custLinFactNeighborY="-14841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488F1F-90B4-44B3-AD7F-D17E981A04FC}" type="pres">
      <dgm:prSet presAssocID="{EEA81ABD-BAF2-497E-9A71-2EA573D38D3F}" presName="rootConnector" presStyleLbl="node4" presStyleIdx="12" presStyleCnt="13"/>
      <dgm:spPr/>
      <dgm:t>
        <a:bodyPr/>
        <a:lstStyle/>
        <a:p>
          <a:endParaRPr lang="en-US"/>
        </a:p>
      </dgm:t>
    </dgm:pt>
    <dgm:pt modelId="{1A4BA1AA-02AB-4763-9B9E-6531075A890C}" type="pres">
      <dgm:prSet presAssocID="{EEA81ABD-BAF2-497E-9A71-2EA573D38D3F}" presName="hierChild4" presStyleCnt="0"/>
      <dgm:spPr/>
    </dgm:pt>
    <dgm:pt modelId="{ACC50C40-574F-4A56-A986-F97C68F1F628}" type="pres">
      <dgm:prSet presAssocID="{EEA81ABD-BAF2-497E-9A71-2EA573D38D3F}" presName="hierChild5" presStyleCnt="0"/>
      <dgm:spPr/>
    </dgm:pt>
    <dgm:pt modelId="{48022CBA-70EB-4767-9EAC-1DEAB070C0A7}" type="pres">
      <dgm:prSet presAssocID="{615A78D8-9A40-4E00-89EA-4A598FC6BA4C}" presName="hierChild5" presStyleCnt="0"/>
      <dgm:spPr/>
    </dgm:pt>
    <dgm:pt modelId="{7DA96188-E92C-439F-8207-9D1680BC4D4E}" type="pres">
      <dgm:prSet presAssocID="{22E00374-44FF-479F-98FA-74948CFB904D}" presName="Name37" presStyleLbl="parChTrans1D3" presStyleIdx="19" presStyleCnt="20" custSzX="1814818" custSzY="269644"/>
      <dgm:spPr/>
      <dgm:t>
        <a:bodyPr/>
        <a:lstStyle/>
        <a:p>
          <a:endParaRPr lang="en-US"/>
        </a:p>
      </dgm:t>
    </dgm:pt>
    <dgm:pt modelId="{5C76352F-A355-4404-A90D-51A1E9406543}" type="pres">
      <dgm:prSet presAssocID="{73B21A59-592E-4C47-ACDA-51D5C6761B7A}" presName="hierRoot2" presStyleCnt="0">
        <dgm:presLayoutVars>
          <dgm:hierBranch val="init"/>
        </dgm:presLayoutVars>
      </dgm:prSet>
      <dgm:spPr/>
    </dgm:pt>
    <dgm:pt modelId="{616C28D3-4D85-4523-B2F9-F0DD9721AD7A}" type="pres">
      <dgm:prSet presAssocID="{73B21A59-592E-4C47-ACDA-51D5C6761B7A}" presName="rootComposite" presStyleCnt="0"/>
      <dgm:spPr/>
    </dgm:pt>
    <dgm:pt modelId="{F6B0A05E-4E79-4416-8142-890DC52CF0AC}" type="pres">
      <dgm:prSet presAssocID="{73B21A59-592E-4C47-ACDA-51D5C6761B7A}" presName="rootText" presStyleLbl="node3" presStyleIdx="19" presStyleCnt="20" custScaleX="2000000" custScaleY="532567" custLinFactX="3200000" custLinFactY="-2100000" custLinFactNeighborX="3269406" custLinFactNeighborY="-21932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3648B1-57EA-448D-835D-7FC9E7DE56B5}" type="pres">
      <dgm:prSet presAssocID="{73B21A59-592E-4C47-ACDA-51D5C6761B7A}" presName="rootConnector" presStyleLbl="node3" presStyleIdx="19" presStyleCnt="20"/>
      <dgm:spPr/>
      <dgm:t>
        <a:bodyPr/>
        <a:lstStyle/>
        <a:p>
          <a:endParaRPr lang="en-US"/>
        </a:p>
      </dgm:t>
    </dgm:pt>
    <dgm:pt modelId="{DE80A653-270B-456E-AADF-9A77C94CEE9A}" type="pres">
      <dgm:prSet presAssocID="{73B21A59-592E-4C47-ACDA-51D5C6761B7A}" presName="hierChild4" presStyleCnt="0"/>
      <dgm:spPr/>
    </dgm:pt>
    <dgm:pt modelId="{E1DB7CC5-D234-41FC-AE50-145CC80123C6}" type="pres">
      <dgm:prSet presAssocID="{73B21A59-592E-4C47-ACDA-51D5C6761B7A}" presName="hierChild5" presStyleCnt="0"/>
      <dgm:spPr/>
    </dgm:pt>
    <dgm:pt modelId="{BA6491B1-6920-495E-8BB0-58EC02072BFB}" type="pres">
      <dgm:prSet presAssocID="{F5A249EB-EBB9-4770-90DF-55AFE745CD3B}" presName="hierChild5" presStyleCnt="0"/>
      <dgm:spPr/>
      <dgm:t>
        <a:bodyPr/>
        <a:lstStyle/>
        <a:p>
          <a:endParaRPr lang="en-US"/>
        </a:p>
      </dgm:t>
    </dgm:pt>
    <dgm:pt modelId="{40355D04-0314-4F53-8228-958BF86878CA}" type="pres">
      <dgm:prSet presAssocID="{71F6BCAA-6F02-49C1-AEF0-C97F2D116FFF}" presName="Name48" presStyleLbl="parChTrans1D2" presStyleIdx="11" presStyleCnt="13" custSzX="356357" custSzY="2596446"/>
      <dgm:spPr/>
      <dgm:t>
        <a:bodyPr/>
        <a:lstStyle/>
        <a:p>
          <a:endParaRPr lang="en-US"/>
        </a:p>
      </dgm:t>
    </dgm:pt>
    <dgm:pt modelId="{1131FAE9-F0AB-4025-BF74-FC13EB7568A6}" type="pres">
      <dgm:prSet presAssocID="{B73E8796-B08A-47AE-811D-2A3468C6C2F6}" presName="hierRoot2" presStyleCnt="0">
        <dgm:presLayoutVars>
          <dgm:hierBranch val="init"/>
        </dgm:presLayoutVars>
      </dgm:prSet>
      <dgm:spPr/>
    </dgm:pt>
    <dgm:pt modelId="{426220AE-9640-458A-8360-E9A645E1821E}" type="pres">
      <dgm:prSet presAssocID="{B73E8796-B08A-47AE-811D-2A3468C6C2F6}" presName="rootComposite" presStyleCnt="0"/>
      <dgm:spPr/>
    </dgm:pt>
    <dgm:pt modelId="{F51813DD-92DD-477C-B047-728E98FD7186}" type="pres">
      <dgm:prSet presAssocID="{B73E8796-B08A-47AE-811D-2A3468C6C2F6}" presName="rootText" presStyleLbl="node2" presStyleIdx="11" presStyleCnt="13" custFlipHor="1" custScaleX="2000000" custScaleY="697229" custLinFactX="-166249" custLinFactY="-2049904" custLinFactNeighborX="-200000" custLinFactNeighborY="-2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F5201D-0E76-497A-A4A8-481D6FD2BD45}" type="pres">
      <dgm:prSet presAssocID="{B73E8796-B08A-47AE-811D-2A3468C6C2F6}" presName="rootConnector" presStyleLbl="node2" presStyleIdx="11" presStyleCnt="13"/>
      <dgm:spPr/>
      <dgm:t>
        <a:bodyPr/>
        <a:lstStyle/>
        <a:p>
          <a:endParaRPr lang="en-US"/>
        </a:p>
      </dgm:t>
    </dgm:pt>
    <dgm:pt modelId="{97124EDC-5E9C-4332-89FA-D25397838CDA}" type="pres">
      <dgm:prSet presAssocID="{B73E8796-B08A-47AE-811D-2A3468C6C2F6}" presName="hierChild4" presStyleCnt="0"/>
      <dgm:spPr/>
    </dgm:pt>
    <dgm:pt modelId="{404DF0E3-57FC-4AF1-BB7E-2E3A46D3534E}" type="pres">
      <dgm:prSet presAssocID="{B73E8796-B08A-47AE-811D-2A3468C6C2F6}" presName="hierChild5" presStyleCnt="0"/>
      <dgm:spPr/>
    </dgm:pt>
    <dgm:pt modelId="{8B0BF327-79E9-40A0-A5D6-46D5FFDDC6A4}" type="pres">
      <dgm:prSet presAssocID="{6CCADC1F-BBAE-4205-910C-EB567F88FD65}" presName="Name48" presStyleLbl="parChTrans1D2" presStyleIdx="12" presStyleCnt="13" custSzX="380478" custSzY="3169200"/>
      <dgm:spPr/>
      <dgm:t>
        <a:bodyPr/>
        <a:lstStyle/>
        <a:p>
          <a:endParaRPr lang="en-US"/>
        </a:p>
      </dgm:t>
    </dgm:pt>
    <dgm:pt modelId="{4C6EE1D6-9D6D-4DCD-938A-8E59DBDD3D6B}" type="pres">
      <dgm:prSet presAssocID="{6B692D55-AC46-4376-90E9-7CAC5E1CF84C}" presName="hierRoot2" presStyleCnt="0">
        <dgm:presLayoutVars>
          <dgm:hierBranch val="init"/>
        </dgm:presLayoutVars>
      </dgm:prSet>
      <dgm:spPr/>
    </dgm:pt>
    <dgm:pt modelId="{83383E16-C527-4AEF-A8BB-078C6D135D80}" type="pres">
      <dgm:prSet presAssocID="{6B692D55-AC46-4376-90E9-7CAC5E1CF84C}" presName="rootComposite" presStyleCnt="0"/>
      <dgm:spPr/>
    </dgm:pt>
    <dgm:pt modelId="{C1A78320-765E-4A68-BC97-F4264359E2A2}" type="pres">
      <dgm:prSet presAssocID="{6B692D55-AC46-4376-90E9-7CAC5E1CF84C}" presName="rootText" presStyleLbl="node2" presStyleIdx="12" presStyleCnt="13" custFlipHor="1" custScaleX="2000000" custScaleY="682109" custLinFactX="1548317" custLinFactY="-900000" custLinFactNeighborX="1600000" custLinFactNeighborY="-9821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46AE67-7EB9-4DD6-B0E3-22C2A58A31AC}" type="pres">
      <dgm:prSet presAssocID="{6B692D55-AC46-4376-90E9-7CAC5E1CF84C}" presName="rootConnector" presStyleLbl="node2" presStyleIdx="12" presStyleCnt="13"/>
      <dgm:spPr/>
      <dgm:t>
        <a:bodyPr/>
        <a:lstStyle/>
        <a:p>
          <a:endParaRPr lang="en-US"/>
        </a:p>
      </dgm:t>
    </dgm:pt>
    <dgm:pt modelId="{C5D1D926-733A-41B5-B626-92C42EB35F7D}" type="pres">
      <dgm:prSet presAssocID="{6B692D55-AC46-4376-90E9-7CAC5E1CF84C}" presName="hierChild4" presStyleCnt="0"/>
      <dgm:spPr/>
    </dgm:pt>
    <dgm:pt modelId="{93933723-4D55-4035-8D4A-862D3296548C}" type="pres">
      <dgm:prSet presAssocID="{6B692D55-AC46-4376-90E9-7CAC5E1CF84C}" presName="hierChild5" presStyleCnt="0"/>
      <dgm:spPr/>
    </dgm:pt>
    <dgm:pt modelId="{D0A44C2F-427B-4A47-964A-2810BBA7D2CD}" type="pres">
      <dgm:prSet presAssocID="{2625192F-464E-4FBA-A7B9-4EE5FF1A07A0}" presName="hierChild3" presStyleCnt="0"/>
      <dgm:spPr/>
      <dgm:t>
        <a:bodyPr/>
        <a:lstStyle/>
        <a:p>
          <a:endParaRPr lang="en-US"/>
        </a:p>
      </dgm:t>
    </dgm:pt>
  </dgm:ptLst>
  <dgm:cxnLst>
    <dgm:cxn modelId="{8FBA47D7-A3FA-4888-962F-32DEDAA15B16}" type="presOf" srcId="{B819C5A4-8491-405A-A04F-87646B54DA35}" destId="{18A182F6-F1FC-4685-8B5B-C71B887A9868}" srcOrd="0" destOrd="0" presId="urn:microsoft.com/office/officeart/2005/8/layout/orgChart1"/>
    <dgm:cxn modelId="{856511BC-BD90-456D-828A-28D59B577E19}" type="presOf" srcId="{3F9A3CEF-675A-46AC-A3B9-3DD312F3AB21}" destId="{EF3DB3C5-F594-4563-A4C1-39EC51999984}" srcOrd="1" destOrd="0" presId="urn:microsoft.com/office/officeart/2005/8/layout/orgChart1"/>
    <dgm:cxn modelId="{2A4D1950-47DD-442D-BC41-87BFC9D65F40}" type="presOf" srcId="{B73E8796-B08A-47AE-811D-2A3468C6C2F6}" destId="{F51813DD-92DD-477C-B047-728E98FD7186}" srcOrd="0" destOrd="0" presId="urn:microsoft.com/office/officeart/2005/8/layout/orgChart1"/>
    <dgm:cxn modelId="{2E89428F-4001-4A13-93AB-1873D18CC2DA}" type="presOf" srcId="{125D95DD-DEF7-4E75-8C2D-E9E575899675}" destId="{95A59FD3-5DD5-4D3A-8703-BF89DD93B041}" srcOrd="0" destOrd="0" presId="urn:microsoft.com/office/officeart/2005/8/layout/orgChart1"/>
    <dgm:cxn modelId="{9D263DB3-4BC7-4818-A547-85DE9F0F8512}" type="presOf" srcId="{19CF1C59-C61A-4CC8-817C-8459CE09B2BB}" destId="{D62865C0-4945-4E46-B52A-4FB9F1623253}" srcOrd="0" destOrd="0" presId="urn:microsoft.com/office/officeart/2005/8/layout/orgChart1"/>
    <dgm:cxn modelId="{A0F32D72-F62D-4835-A78C-C48F91BC5024}" type="presOf" srcId="{6D36526C-E321-4EE7-ACE3-0B7B8B05A10E}" destId="{1F840658-B2CA-46FE-8185-4208455B0FCA}" srcOrd="0" destOrd="0" presId="urn:microsoft.com/office/officeart/2005/8/layout/orgChart1"/>
    <dgm:cxn modelId="{58BBC2E6-197D-4C47-B44D-172D39968CE4}" type="presOf" srcId="{3AE669C9-CC48-4D39-8FBE-48C5E8F5A12D}" destId="{E13C982D-3363-40A6-BB86-F1947F65BE30}" srcOrd="0" destOrd="0" presId="urn:microsoft.com/office/officeart/2005/8/layout/orgChart1"/>
    <dgm:cxn modelId="{790EC62E-123A-47E2-964F-095977770120}" type="presOf" srcId="{EC6C8573-D38A-484D-BF97-3BB2C219F922}" destId="{258979F0-1DA5-4CC9-A65A-A189AEE7C62F}" srcOrd="1" destOrd="0" presId="urn:microsoft.com/office/officeart/2005/8/layout/orgChart1"/>
    <dgm:cxn modelId="{4A2125E7-1F30-4E5A-A041-D84A9693475F}" type="presOf" srcId="{5810665B-C28B-44E5-A1EE-FBA2D609B09D}" destId="{9B5F042C-2684-4E74-BFA6-9E7929667DDE}" srcOrd="0" destOrd="0" presId="urn:microsoft.com/office/officeart/2005/8/layout/orgChart1"/>
    <dgm:cxn modelId="{60E6D2BD-AB10-4B56-9F81-72A4CA6DCF8A}" srcId="{73BC3F7F-0CFA-479F-81C4-682AC5C7B659}" destId="{BBDDF656-ED0B-477E-BAFD-6A56C14A2F10}" srcOrd="0" destOrd="0" parTransId="{E7182283-5D0F-446E-B81B-0544F322BC36}" sibTransId="{BE9818C8-756D-4C25-93A3-0EC270ACB210}"/>
    <dgm:cxn modelId="{61B75EFD-6F3C-49EF-A9EF-CAA860109140}" type="presOf" srcId="{2625192F-464E-4FBA-A7B9-4EE5FF1A07A0}" destId="{291CE769-BCF2-4750-A727-7F993945CCCD}" srcOrd="0" destOrd="0" presId="urn:microsoft.com/office/officeart/2005/8/layout/orgChart1"/>
    <dgm:cxn modelId="{B5FC2795-4A19-41F3-BA0C-7EFCB918598C}" type="presOf" srcId="{B8363961-0327-40BE-A08B-AAA21C6745A2}" destId="{60612674-7A3B-4C94-81F1-8F0716BB4143}" srcOrd="0" destOrd="0" presId="urn:microsoft.com/office/officeart/2005/8/layout/orgChart1"/>
    <dgm:cxn modelId="{20CD1684-0823-4509-9A9D-CAE33635D912}" type="presOf" srcId="{AB37777D-56D3-44A0-85B4-3573D37E5DDB}" destId="{EF4020CD-32B9-48BC-8800-1BBF3125633A}" srcOrd="0" destOrd="0" presId="urn:microsoft.com/office/officeart/2005/8/layout/orgChart1"/>
    <dgm:cxn modelId="{76F92E37-B874-4A77-AB49-8BD47EC9D0BE}" type="presOf" srcId="{EEA81ABD-BAF2-497E-9A71-2EA573D38D3F}" destId="{54488F1F-90B4-44B3-AD7F-D17E981A04FC}" srcOrd="1" destOrd="0" presId="urn:microsoft.com/office/officeart/2005/8/layout/orgChart1"/>
    <dgm:cxn modelId="{7A84EBD1-8D16-4816-B20B-DACF41F241A5}" type="presOf" srcId="{DF88DDF8-C0D9-4581-91EA-6AAECC9D5648}" destId="{81A28626-4324-4AC6-93B2-BC0A152628A5}" srcOrd="1" destOrd="0" presId="urn:microsoft.com/office/officeart/2005/8/layout/orgChart1"/>
    <dgm:cxn modelId="{4652DE65-F74B-4D5D-89F5-88B658743111}" srcId="{2625192F-464E-4FBA-A7B9-4EE5FF1A07A0}" destId="{3D6C2195-6D62-4B37-AD0D-7343FD12BF33}" srcOrd="7" destOrd="0" parTransId="{3B6F64DE-91F2-4429-9727-33A444A49E30}" sibTransId="{C3D9605E-0A98-4F8B-B4E4-B87771862D57}"/>
    <dgm:cxn modelId="{B5DACB39-1462-4BA9-8624-EEE974538893}" type="presOf" srcId="{7D2F3F7E-DC02-4F7D-B1C9-69926C1972FD}" destId="{DB8FBD06-918B-4202-94C9-30ACB3D1BC53}" srcOrd="0" destOrd="0" presId="urn:microsoft.com/office/officeart/2005/8/layout/orgChart1"/>
    <dgm:cxn modelId="{1923361D-2C7F-4173-853F-1B17EB054432}" srcId="{05C6DF2D-3108-431A-B6F7-6EF2854390D9}" destId="{FFEC2B53-3A3D-4086-AB1C-07284CC92784}" srcOrd="3" destOrd="0" parTransId="{2A3B0262-12EE-4806-B6DF-BE77D3AEB99D}" sibTransId="{9D54EF24-B0D5-4D1E-9B28-2A3D284FA33E}"/>
    <dgm:cxn modelId="{9CC1D469-460D-468C-A483-4A7185C284C2}" type="presOf" srcId="{6CCADC1F-BBAE-4205-910C-EB567F88FD65}" destId="{8B0BF327-79E9-40A0-A5D6-46D5FFDDC6A4}" srcOrd="0" destOrd="0" presId="urn:microsoft.com/office/officeart/2005/8/layout/orgChart1"/>
    <dgm:cxn modelId="{D6C3BFA7-904A-40CE-A95A-4782E044A91A}" type="presOf" srcId="{1F456E88-7CFF-4F72-B866-284DF4775CED}" destId="{34D920EC-DA61-49D8-9E99-AAB4C06289C5}" srcOrd="0" destOrd="0" presId="urn:microsoft.com/office/officeart/2005/8/layout/orgChart1"/>
    <dgm:cxn modelId="{7887BD80-A1C7-41CB-8665-72A0150CBDA5}" type="presOf" srcId="{9C0D8858-D146-43AE-9471-5F9D2AC8377D}" destId="{7786F6F0-B3F8-4607-AC20-60A2BDFDE282}" srcOrd="0" destOrd="0" presId="urn:microsoft.com/office/officeart/2005/8/layout/orgChart1"/>
    <dgm:cxn modelId="{5E09C20E-2C41-4C42-92E1-11572259040E}" type="presOf" srcId="{C397C4FC-F49C-43DB-AF55-00BDB7C50686}" destId="{A53A46C9-87C2-4D8A-8DF1-1D7D0481242B}" srcOrd="0" destOrd="0" presId="urn:microsoft.com/office/officeart/2005/8/layout/orgChart1"/>
    <dgm:cxn modelId="{DE2642A2-CAFE-46E6-9184-AC3A75934ACF}" srcId="{F5A249EB-EBB9-4770-90DF-55AFE745CD3B}" destId="{73B21A59-592E-4C47-ACDA-51D5C6761B7A}" srcOrd="1" destOrd="0" parTransId="{22E00374-44FF-479F-98FA-74948CFB904D}" sibTransId="{2A17674E-706C-4866-8B24-A9B13C9C426F}"/>
    <dgm:cxn modelId="{186136FD-6A81-43E0-9446-C226AF856104}" srcId="{DF88DDF8-C0D9-4581-91EA-6AAECC9D5648}" destId="{57FA40C5-2321-4D32-AB1D-A2CAF2F402F5}" srcOrd="1" destOrd="0" parTransId="{252853FF-C44E-4D4C-8311-B171C2F9F7AA}" sibTransId="{C15CD721-8039-4CED-85AF-8457F57E50C6}"/>
    <dgm:cxn modelId="{12E00B3D-967D-4D50-9BB2-685CD6628455}" type="presOf" srcId="{A9BBDA14-3930-4028-9DA7-AE93CA962422}" destId="{00E278F9-4E72-47E2-9598-59C6D21D74AE}" srcOrd="0" destOrd="0" presId="urn:microsoft.com/office/officeart/2005/8/layout/orgChart1"/>
    <dgm:cxn modelId="{E824EF37-CBB8-4CE0-92D7-A3DBC4BE9412}" srcId="{05C6DF2D-3108-431A-B6F7-6EF2854390D9}" destId="{6581A202-8DDB-4FF9-B9C7-8B3DAC87D458}" srcOrd="1" destOrd="0" parTransId="{73F0ABDE-D781-4E9C-8CEF-C1FA91EB9E8C}" sibTransId="{F8B6B0DB-D2E8-4DAD-BF34-276D5E2FFA75}"/>
    <dgm:cxn modelId="{12E8CA86-21E1-4AF5-9F72-CCA0296FB87D}" srcId="{3F9A3CEF-675A-46AC-A3B9-3DD312F3AB21}" destId="{860142EA-8998-411A-B54A-6714ED7B4C15}" srcOrd="0" destOrd="0" parTransId="{25F05B6C-8653-48C9-B3CC-684D5B788AE2}" sibTransId="{B1206B77-991B-4BDF-AD7F-1837FBFACFF0}"/>
    <dgm:cxn modelId="{F949B906-B812-4F1B-A170-66ECE828C42E}" type="presOf" srcId="{1A4AFF0F-8A79-46B3-8045-06597F6642C7}" destId="{91E60B95-B76F-4A1C-A42E-0A1DD5B1FC5F}" srcOrd="0" destOrd="0" presId="urn:microsoft.com/office/officeart/2005/8/layout/orgChart1"/>
    <dgm:cxn modelId="{CEB20602-CB48-4FD3-A9D9-C516459F9B02}" srcId="{75368FA9-CC28-47F7-ADB8-FA17CBD7D923}" destId="{2625192F-464E-4FBA-A7B9-4EE5FF1A07A0}" srcOrd="0" destOrd="0" parTransId="{6BFB2AB2-A67F-4FFC-84B1-BA93C5496707}" sibTransId="{74230669-0058-4D43-9343-E056B9E2F9E7}"/>
    <dgm:cxn modelId="{5BEC2AB4-E9C2-4293-9F64-0871F6E61F4A}" type="presOf" srcId="{28CBD574-A1DD-4B27-B688-4AF16E24DD5B}" destId="{5CF9E103-70BD-4279-AF44-11EAEF6EA6BB}" srcOrd="1" destOrd="0" presId="urn:microsoft.com/office/officeart/2005/8/layout/orgChart1"/>
    <dgm:cxn modelId="{D2C1CAA5-0B6A-4B8A-8036-52D60FEA1A43}" type="presOf" srcId="{D20F6BE1-B549-4150-A599-4D1A6EA74B83}" destId="{F71966AD-BCA8-4972-BD5D-93F323B2CCFB}" srcOrd="0" destOrd="0" presId="urn:microsoft.com/office/officeart/2005/8/layout/orgChart1"/>
    <dgm:cxn modelId="{947E7E2D-DF96-46CF-BE87-7E09CB3DBFB7}" type="presOf" srcId="{125D95DD-DEF7-4E75-8C2D-E9E575899675}" destId="{F1626CDC-EF00-4236-B726-804F69918309}" srcOrd="1" destOrd="0" presId="urn:microsoft.com/office/officeart/2005/8/layout/orgChart1"/>
    <dgm:cxn modelId="{AD297755-ED1C-46C6-8462-F3C0F1808956}" type="presOf" srcId="{E11267AD-EC90-43DB-8962-A1310AC5DA62}" destId="{9A2AFA22-0F2B-4CD3-B59E-33A36A2264FC}" srcOrd="1" destOrd="0" presId="urn:microsoft.com/office/officeart/2005/8/layout/orgChart1"/>
    <dgm:cxn modelId="{34D1B65B-2842-4EAA-B0B2-4576A6F0C245}" type="presOf" srcId="{FB60E9AD-DEA1-414A-8556-98F02C3544C8}" destId="{DBB3E32B-F341-4A21-B082-EB6CFCAFFB5E}" srcOrd="0" destOrd="0" presId="urn:microsoft.com/office/officeart/2005/8/layout/orgChart1"/>
    <dgm:cxn modelId="{EBB52774-F302-4063-882B-B628823A5414}" type="presOf" srcId="{9C0D8858-D146-43AE-9471-5F9D2AC8377D}" destId="{4191B994-E5C0-4FD7-92E6-A50EF41916A8}" srcOrd="1" destOrd="0" presId="urn:microsoft.com/office/officeart/2005/8/layout/orgChart1"/>
    <dgm:cxn modelId="{0F2247DE-0AA5-4339-8260-99AEF9B33587}" type="presOf" srcId="{28CBD574-A1DD-4B27-B688-4AF16E24DD5B}" destId="{FFD4CFBD-3D36-47F5-9EB7-12B6058B798E}" srcOrd="0" destOrd="0" presId="urn:microsoft.com/office/officeart/2005/8/layout/orgChart1"/>
    <dgm:cxn modelId="{C9BCD06C-0D32-4830-9804-FFDBBECAB802}" srcId="{2625192F-464E-4FBA-A7B9-4EE5FF1A07A0}" destId="{3F9A3CEF-675A-46AC-A3B9-3DD312F3AB21}" srcOrd="5" destOrd="0" parTransId="{1A4AFF0F-8A79-46B3-8045-06597F6642C7}" sibTransId="{F3C76D33-6FAC-4640-B0A7-AA5827A790FB}"/>
    <dgm:cxn modelId="{E72E51B6-EB86-48BE-A467-AE390580EF75}" type="presOf" srcId="{FFEC2B53-3A3D-4086-AB1C-07284CC92784}" destId="{93369293-8D01-4523-A613-F6A3BE42877E}" srcOrd="0" destOrd="0" presId="urn:microsoft.com/office/officeart/2005/8/layout/orgChart1"/>
    <dgm:cxn modelId="{C4D3B701-5CDD-4EF6-99F7-D7CE04BED282}" type="presOf" srcId="{6581A202-8DDB-4FF9-B9C7-8B3DAC87D458}" destId="{64B141B2-189E-4A3D-80D2-A75DC4A4FEB7}" srcOrd="0" destOrd="0" presId="urn:microsoft.com/office/officeart/2005/8/layout/orgChart1"/>
    <dgm:cxn modelId="{98DE4389-F127-4204-AAE6-51E443308BDD}" type="presOf" srcId="{19CF1C59-C61A-4CC8-817C-8459CE09B2BB}" destId="{A17A27FF-DB0C-4610-8D6B-665032E093A9}" srcOrd="1" destOrd="0" presId="urn:microsoft.com/office/officeart/2005/8/layout/orgChart1"/>
    <dgm:cxn modelId="{22124CD0-DC47-4A53-A6CF-DB816A348A30}" type="presOf" srcId="{63097A19-FED8-452B-B095-B09870996051}" destId="{8240C487-7AA5-4E7F-BCDA-7F61215F6EC9}" srcOrd="0" destOrd="0" presId="urn:microsoft.com/office/officeart/2005/8/layout/orgChart1"/>
    <dgm:cxn modelId="{252B96E1-26A4-424D-9610-49FB704C06F6}" type="presOf" srcId="{A3A4B7C2-67F4-464D-A8DF-F9A905A9E25A}" destId="{A65794CC-7FC3-41C3-A935-E2B4F92A2CB2}" srcOrd="0" destOrd="0" presId="urn:microsoft.com/office/officeart/2005/8/layout/orgChart1"/>
    <dgm:cxn modelId="{FDE680EF-159D-45CF-BDDC-083BF930E39D}" type="presOf" srcId="{9CF9C3DB-3C6A-4A6A-ADA0-8FF8699AB5CF}" destId="{90D0501A-F87A-4416-86D5-037055249E5E}" srcOrd="0" destOrd="0" presId="urn:microsoft.com/office/officeart/2005/8/layout/orgChart1"/>
    <dgm:cxn modelId="{B92F48BE-A67F-4800-8998-DF21BC52A252}" type="presOf" srcId="{6B692D55-AC46-4376-90E9-7CAC5E1CF84C}" destId="{E746AE67-7EB9-4DD6-B0E3-22C2A58A31AC}" srcOrd="1" destOrd="0" presId="urn:microsoft.com/office/officeart/2005/8/layout/orgChart1"/>
    <dgm:cxn modelId="{B9DE7636-ADA0-4A95-9EE7-669FE089B515}" srcId="{2625192F-464E-4FBA-A7B9-4EE5FF1A07A0}" destId="{73BC3F7F-0CFA-479F-81C4-682AC5C7B659}" srcOrd="1" destOrd="0" parTransId="{9DA1D6E7-0883-4B24-9FEE-D32BFAC10233}" sibTransId="{AB34104B-99B6-4E3A-BCCE-2F0C77DC05BE}"/>
    <dgm:cxn modelId="{1D7B1AC7-8861-41AC-927B-4897580FEA86}" type="presOf" srcId="{8D52F860-2298-4C28-9153-1D4F273D026B}" destId="{24A6BE72-09B2-4005-80F7-EF075DA1D1E0}" srcOrd="1" destOrd="0" presId="urn:microsoft.com/office/officeart/2005/8/layout/orgChart1"/>
    <dgm:cxn modelId="{75072DDD-1FC8-42BC-BD5B-807E51BD524A}" type="presOf" srcId="{57FA40C5-2321-4D32-AB1D-A2CAF2F402F5}" destId="{A65FB955-4D40-481D-A00E-ADE541727A90}" srcOrd="1" destOrd="0" presId="urn:microsoft.com/office/officeart/2005/8/layout/orgChart1"/>
    <dgm:cxn modelId="{22725F01-194B-4F43-9127-C7EF63268262}" type="presOf" srcId="{73B21A59-592E-4C47-ACDA-51D5C6761B7A}" destId="{F6B0A05E-4E79-4416-8142-890DC52CF0AC}" srcOrd="0" destOrd="0" presId="urn:microsoft.com/office/officeart/2005/8/layout/orgChart1"/>
    <dgm:cxn modelId="{18A38DE6-2871-42AD-B9F4-8020CB93472E}" type="presOf" srcId="{E286C489-09CC-49EE-97D4-C7581C9F1E72}" destId="{93BB0EC9-8544-463C-89C8-403BD98EE55C}" srcOrd="0" destOrd="0" presId="urn:microsoft.com/office/officeart/2005/8/layout/orgChart1"/>
    <dgm:cxn modelId="{3BCA29ED-BEB6-4130-8DC9-12412E0E628F}" type="presOf" srcId="{6F8FA16E-2323-4A11-9D3E-5FA85A85D162}" destId="{27785810-2574-4C10-ADB6-1BA8E9E318A1}" srcOrd="0" destOrd="0" presId="urn:microsoft.com/office/officeart/2005/8/layout/orgChart1"/>
    <dgm:cxn modelId="{A07A3D30-1248-4046-BDDF-66936CF85DBE}" type="presOf" srcId="{ED975B88-6FB4-4E0D-B7C7-523040BBF1C0}" destId="{DBA6747E-583E-4F2D-8729-CB61631C0400}" srcOrd="1" destOrd="0" presId="urn:microsoft.com/office/officeart/2005/8/layout/orgChart1"/>
    <dgm:cxn modelId="{D6BF08AB-B50A-4D32-B7E0-B49D3ADA6C46}" srcId="{86B7CE6E-B000-4EB6-B49D-CA275BF87B2E}" destId="{8D52F860-2298-4C28-9153-1D4F273D026B}" srcOrd="0" destOrd="0" parTransId="{EE49B3B8-E117-44AF-9280-9483F8708633}" sibTransId="{18B042EF-3EFF-4904-BFD1-0CAEAC0576FF}"/>
    <dgm:cxn modelId="{52C1056F-22F6-46B1-8B88-1182F3C86009}" type="presOf" srcId="{ED975B88-6FB4-4E0D-B7C7-523040BBF1C0}" destId="{861588E5-1EF5-4315-AE4F-BDC7A76066D7}" srcOrd="0" destOrd="0" presId="urn:microsoft.com/office/officeart/2005/8/layout/orgChart1"/>
    <dgm:cxn modelId="{AD8937BB-D19D-4384-A44D-D94B52BAB3D6}" type="presOf" srcId="{FFABCB64-1F08-438A-AAF1-218199C6DA6B}" destId="{6247DFE2-7F74-4AC0-B797-3AFDFB521EAC}" srcOrd="1" destOrd="0" presId="urn:microsoft.com/office/officeart/2005/8/layout/orgChart1"/>
    <dgm:cxn modelId="{AF037C83-2882-4B99-8A7A-C2A96583BA2F}" srcId="{5810665B-C28B-44E5-A1EE-FBA2D609B09D}" destId="{58C2211F-FDA6-495C-8497-28695DC727DA}" srcOrd="1" destOrd="0" parTransId="{6D36526C-E321-4EE7-ACE3-0B7B8B05A10E}" sibTransId="{541CED3A-C50F-4446-BCFB-F4D205458FFE}"/>
    <dgm:cxn modelId="{EADBC72B-34B3-413E-B2FD-367D6FE9DCA2}" type="presOf" srcId="{57FA40C5-2321-4D32-AB1D-A2CAF2F402F5}" destId="{60D97AAC-A90F-4CE1-A47D-D2EEA517B16A}" srcOrd="0" destOrd="0" presId="urn:microsoft.com/office/officeart/2005/8/layout/orgChart1"/>
    <dgm:cxn modelId="{7DAB58BA-9030-4A38-A7A9-8C934D6D2327}" type="presOf" srcId="{71F6BCAA-6F02-49C1-AEF0-C97F2D116FFF}" destId="{40355D04-0314-4F53-8228-958BF86878CA}" srcOrd="0" destOrd="0" presId="urn:microsoft.com/office/officeart/2005/8/layout/orgChart1"/>
    <dgm:cxn modelId="{EE402268-8D8F-471D-9DDB-E553228EECD8}" type="presOf" srcId="{2625192F-464E-4FBA-A7B9-4EE5FF1A07A0}" destId="{F6DED749-74A1-43A8-ADEC-2E0324CC55E6}" srcOrd="1" destOrd="0" presId="urn:microsoft.com/office/officeart/2005/8/layout/orgChart1"/>
    <dgm:cxn modelId="{A2F9F0A0-3CA5-4DF3-B303-220AFE9B2E6F}" type="presOf" srcId="{B73E8796-B08A-47AE-811D-2A3468C6C2F6}" destId="{BEF5201D-0E76-497A-A4A8-481D6FD2BD45}" srcOrd="1" destOrd="0" presId="urn:microsoft.com/office/officeart/2005/8/layout/orgChart1"/>
    <dgm:cxn modelId="{7AC119E0-572A-47FF-B007-DE9B40C9AD1E}" type="presOf" srcId="{4188EF78-F944-4A33-88CA-4C46F025690A}" destId="{E4972EC7-7725-48A1-B43E-8D1C51F93E52}" srcOrd="1" destOrd="0" presId="urn:microsoft.com/office/officeart/2005/8/layout/orgChart1"/>
    <dgm:cxn modelId="{07173825-6EBD-4F8F-BC11-177F82CF5C1B}" srcId="{86B7CE6E-B000-4EB6-B49D-CA275BF87B2E}" destId="{A9BBDA14-3930-4028-9DA7-AE93CA962422}" srcOrd="1" destOrd="0" parTransId="{6F9B137B-2E7B-46F1-9261-39A693E849FE}" sibTransId="{975AA78B-528C-4EF1-9954-61A8107FAD63}"/>
    <dgm:cxn modelId="{42E6BEDA-C4C8-4558-96C6-00A559DBCE6A}" srcId="{73BC3F7F-0CFA-479F-81C4-682AC5C7B659}" destId="{01BCC306-3D1F-4F17-B7A6-9290426FED2D}" srcOrd="1" destOrd="0" parTransId="{5350735B-457D-4A85-A552-35305910D7B6}" sibTransId="{D666C748-FD66-4992-A170-AD96068FFC75}"/>
    <dgm:cxn modelId="{F5592B60-3669-466F-A069-C84BF3598701}" type="presOf" srcId="{C516C33B-0B78-4EB6-90E2-30375830EF6F}" destId="{DE68C028-39A5-43A6-B037-CAD05BF0AFC5}" srcOrd="0" destOrd="0" presId="urn:microsoft.com/office/officeart/2005/8/layout/orgChart1"/>
    <dgm:cxn modelId="{94405C42-5B63-4FA5-9A82-18847725B737}" srcId="{ED975B88-6FB4-4E0D-B7C7-523040BBF1C0}" destId="{FFABCB64-1F08-438A-AAF1-218199C6DA6B}" srcOrd="3" destOrd="0" parTransId="{ADB04967-435F-4CA3-B223-5DC04A37D14B}" sibTransId="{4DC416AA-B275-436E-8049-C723F79A10B0}"/>
    <dgm:cxn modelId="{49E3669C-7976-46E4-A5BA-7E7ACF97E2B6}" type="presOf" srcId="{C397C4FC-F49C-43DB-AF55-00BDB7C50686}" destId="{7085E52C-8622-405B-B97A-22A095BD8F7A}" srcOrd="1" destOrd="0" presId="urn:microsoft.com/office/officeart/2005/8/layout/orgChart1"/>
    <dgm:cxn modelId="{95FE4893-E03B-4E91-8ED8-9A2890C25027}" srcId="{2625192F-464E-4FBA-A7B9-4EE5FF1A07A0}" destId="{6B692D55-AC46-4376-90E9-7CAC5E1CF84C}" srcOrd="12" destOrd="0" parTransId="{6CCADC1F-BBAE-4205-910C-EB567F88FD65}" sibTransId="{B0F2D346-F417-434D-AD67-BA23C03EACE7}"/>
    <dgm:cxn modelId="{08A645CD-BAC7-49BD-BF66-856141387D10}" type="presOf" srcId="{3B6F64DE-91F2-4429-9727-33A444A49E30}" destId="{F46662C4-C7C6-4F18-9A43-64EE3C55F1F2}" srcOrd="0" destOrd="0" presId="urn:microsoft.com/office/officeart/2005/8/layout/orgChart1"/>
    <dgm:cxn modelId="{81BE59C7-06C0-4899-B142-D783071F1E42}" srcId="{ED975B88-6FB4-4E0D-B7C7-523040BBF1C0}" destId="{22AC3FD8-3665-4268-B020-5ED0FCA163C8}" srcOrd="1" destOrd="0" parTransId="{97F5A73E-A0BB-4962-A577-865468F31D1B}" sibTransId="{9F77C9DB-BF6B-4CA3-9D49-18FE5B272622}"/>
    <dgm:cxn modelId="{4643921F-0C05-4E98-8162-B3E2DDD87043}" type="presOf" srcId="{73BC3F7F-0CFA-479F-81C4-682AC5C7B659}" destId="{9DA5885F-E1FA-4664-B0CB-E1C578D7D8AC}" srcOrd="1" destOrd="0" presId="urn:microsoft.com/office/officeart/2005/8/layout/orgChart1"/>
    <dgm:cxn modelId="{63AB6C88-34C6-4366-B33F-340922E583DD}" type="presOf" srcId="{5350735B-457D-4A85-A552-35305910D7B6}" destId="{1200DDE8-650D-4195-8E12-81CE5899DA42}" srcOrd="0" destOrd="0" presId="urn:microsoft.com/office/officeart/2005/8/layout/orgChart1"/>
    <dgm:cxn modelId="{9ABC9DF9-8296-417C-99B4-E40CFC51BCBA}" srcId="{5810665B-C28B-44E5-A1EE-FBA2D609B09D}" destId="{B819C5A4-8491-405A-A04F-87646B54DA35}" srcOrd="4" destOrd="0" parTransId="{30BE38EE-33C9-4CDD-8D2E-495D12A0E70A}" sibTransId="{2E09328C-704C-4D63-8457-A4DF394C2442}"/>
    <dgm:cxn modelId="{54E6AA8A-DC59-4A8C-9743-F40F57D60BA0}" type="presOf" srcId="{2A3B0262-12EE-4806-B6DF-BE77D3AEB99D}" destId="{595F024B-BEC5-45FC-A562-13144386E0B5}" srcOrd="0" destOrd="0" presId="urn:microsoft.com/office/officeart/2005/8/layout/orgChart1"/>
    <dgm:cxn modelId="{21E5E897-F99B-4B04-8759-4FEAD27A543D}" type="presOf" srcId="{3D6C2195-6D62-4B37-AD0D-7343FD12BF33}" destId="{46048D66-E141-48BA-A16B-37DC3083FDBE}" srcOrd="1" destOrd="0" presId="urn:microsoft.com/office/officeart/2005/8/layout/orgChart1"/>
    <dgm:cxn modelId="{F799AD2F-3A6F-428F-959B-AB36680CAA15}" type="presOf" srcId="{252853FF-C44E-4D4C-8311-B171C2F9F7AA}" destId="{FA86AD37-FEC7-431A-A0B5-60282A18DE2A}" srcOrd="0" destOrd="0" presId="urn:microsoft.com/office/officeart/2005/8/layout/orgChart1"/>
    <dgm:cxn modelId="{420BCE72-697A-4D22-A6C7-54C06561ECF0}" srcId="{05C6DF2D-3108-431A-B6F7-6EF2854390D9}" destId="{A224ACAE-41D9-4F13-A533-B451D5E9EDA8}" srcOrd="0" destOrd="0" parTransId="{74A25003-6C00-4ECF-9B03-051036FD0302}" sibTransId="{D887A4D8-E2FD-4E06-91C8-DE2637609E3D}"/>
    <dgm:cxn modelId="{47216D43-BB03-44AA-8E38-2F4347A008CD}" srcId="{9C0D8858-D146-43AE-9471-5F9D2AC8377D}" destId="{C397C4FC-F49C-43DB-AF55-00BDB7C50686}" srcOrd="0" destOrd="0" parTransId="{F41E2A80-CE93-45CA-9EC5-6D5208485F07}" sibTransId="{3BC14718-311F-4CC9-A5B8-72223ACC1144}"/>
    <dgm:cxn modelId="{DBFA8122-84CA-446A-A405-93DEB1EDBCBD}" type="presOf" srcId="{22E00374-44FF-479F-98FA-74948CFB904D}" destId="{7DA96188-E92C-439F-8207-9D1680BC4D4E}" srcOrd="0" destOrd="0" presId="urn:microsoft.com/office/officeart/2005/8/layout/orgChart1"/>
    <dgm:cxn modelId="{2A0D8D5F-2A80-44CB-B8BA-8F838BDE97DD}" type="presOf" srcId="{F839E6A7-3C50-4AED-9D74-80FA00009EC3}" destId="{3705442A-0DFE-495C-9151-89CE9DED1C15}" srcOrd="0" destOrd="0" presId="urn:microsoft.com/office/officeart/2005/8/layout/orgChart1"/>
    <dgm:cxn modelId="{8866EB1F-FA9A-4875-9849-D2807928E475}" type="presOf" srcId="{615A78D8-9A40-4E00-89EA-4A598FC6BA4C}" destId="{712CCF75-AEED-44B9-9D1F-7988F489F657}" srcOrd="1" destOrd="0" presId="urn:microsoft.com/office/officeart/2005/8/layout/orgChart1"/>
    <dgm:cxn modelId="{278E979F-5DF9-42F1-B90A-28778DEAA81F}" type="presOf" srcId="{ADB04967-435F-4CA3-B223-5DC04A37D14B}" destId="{DA1EEC26-B653-43DA-A860-142CF88A7FC5}" srcOrd="0" destOrd="0" presId="urn:microsoft.com/office/officeart/2005/8/layout/orgChart1"/>
    <dgm:cxn modelId="{B251CEC4-AC82-4F57-85CF-0F9F8384C0F0}" type="presOf" srcId="{C9D78C60-CD5B-4B2F-BD39-95B61B7FA7A0}" destId="{BA13D599-D500-46B8-AD10-22BA5E17DC02}" srcOrd="1" destOrd="0" presId="urn:microsoft.com/office/officeart/2005/8/layout/orgChart1"/>
    <dgm:cxn modelId="{7548008A-DFAD-4BC2-AE90-27F88C3E53B8}" type="presOf" srcId="{0ED34BEE-224E-45C0-8107-6D8F3C9AA077}" destId="{BFC281F3-4D88-41E3-A818-1FEB9D1345F0}" srcOrd="1" destOrd="0" presId="urn:microsoft.com/office/officeart/2005/8/layout/orgChart1"/>
    <dgm:cxn modelId="{CB0045C0-4FC9-40E0-900F-B92DC0E38FA0}" srcId="{ED975B88-6FB4-4E0D-B7C7-523040BBF1C0}" destId="{D2ED364D-76E9-43F3-B451-8D54F03921FA}" srcOrd="0" destOrd="0" parTransId="{A3A4B7C2-67F4-464D-A8DF-F9A905A9E25A}" sibTransId="{45DE4D26-11B5-451A-970B-FB934EFBD2BA}"/>
    <dgm:cxn modelId="{F948BABE-9F72-49C6-95EE-F89C05F48371}" srcId="{5810665B-C28B-44E5-A1EE-FBA2D609B09D}" destId="{0ED34BEE-224E-45C0-8107-6D8F3C9AA077}" srcOrd="0" destOrd="0" parTransId="{2FD77A83-5994-49F5-AB99-25E773154384}" sibTransId="{28734F27-5C07-475C-9668-E1A7E2BF1D1A}"/>
    <dgm:cxn modelId="{520F218B-8D3E-4E18-BC68-E75807CCA026}" srcId="{2625192F-464E-4FBA-A7B9-4EE5FF1A07A0}" destId="{86B7CE6E-B000-4EB6-B49D-CA275BF87B2E}" srcOrd="4" destOrd="0" parTransId="{C76DA18E-8403-4F57-AAB1-3277F492F606}" sibTransId="{0560BC8C-F7C4-4604-8A73-BA3B547B7A96}"/>
    <dgm:cxn modelId="{BE71204F-7D06-4171-A718-7DD71F1F6CFC}" srcId="{615A78D8-9A40-4E00-89EA-4A598FC6BA4C}" destId="{EEA81ABD-BAF2-497E-9A71-2EA573D38D3F}" srcOrd="0" destOrd="0" parTransId="{BC7E0659-4716-4749-A424-7ED8D845A2E6}" sibTransId="{E6F656AC-C391-45DC-8A9C-D56CEE75B6FB}"/>
    <dgm:cxn modelId="{EA2B1115-2994-43B2-AA25-D5D276F1DD5E}" srcId="{2625192F-464E-4FBA-A7B9-4EE5FF1A07A0}" destId="{05C6DF2D-3108-431A-B6F7-6EF2854390D9}" srcOrd="6" destOrd="0" parTransId="{4ABC2C47-7C2C-40D5-8C62-0BC4D2585B71}" sibTransId="{B5FA18D4-20D4-40C2-AABA-0CD081BECE6F}"/>
    <dgm:cxn modelId="{07A99B79-A0D0-4034-BCAE-4FE66CF09432}" type="presOf" srcId="{2FD77A83-5994-49F5-AB99-25E773154384}" destId="{5794B946-D571-492F-85EC-A2E270E87C8D}" srcOrd="0" destOrd="0" presId="urn:microsoft.com/office/officeart/2005/8/layout/orgChart1"/>
    <dgm:cxn modelId="{2B7614AE-4DED-4C71-9C4D-EDB04CF10D06}" type="presOf" srcId="{106A1632-2890-4D81-8B4B-AB4243D66479}" destId="{C706F823-3499-4FFB-80C3-389CAF9B136E}" srcOrd="1" destOrd="0" presId="urn:microsoft.com/office/officeart/2005/8/layout/orgChart1"/>
    <dgm:cxn modelId="{DE196E63-CDDC-4436-9F1A-4093135E760A}" srcId="{8D52F860-2298-4C28-9153-1D4F273D026B}" destId="{106A1632-2890-4D81-8B4B-AB4243D66479}" srcOrd="0" destOrd="0" parTransId="{FB60E9AD-DEA1-414A-8556-98F02C3544C8}" sibTransId="{694613A2-735B-4A7E-A0A2-FC87E39683A5}"/>
    <dgm:cxn modelId="{2D663A78-D095-4277-9904-B3B546CB5A64}" type="presOf" srcId="{ADEB39A2-6EFD-4682-BC5B-81576743F38F}" destId="{47DA584A-ED6D-41FC-92E8-649E29149678}" srcOrd="0" destOrd="0" presId="urn:microsoft.com/office/officeart/2005/8/layout/orgChart1"/>
    <dgm:cxn modelId="{DF245439-4CBD-47BA-8769-42B41B9DED9E}" type="presOf" srcId="{86B7CE6E-B000-4EB6-B49D-CA275BF87B2E}" destId="{3D166140-AF61-4E10-AEB3-B1A08C4BBE2A}" srcOrd="0" destOrd="0" presId="urn:microsoft.com/office/officeart/2005/8/layout/orgChart1"/>
    <dgm:cxn modelId="{3B54E406-1211-4687-85FC-22C8BDF1752A}" type="presOf" srcId="{BC49EA5C-BD62-40B5-8A56-874484349745}" destId="{5BD38173-0667-4019-AAD8-8D6213FD55F0}" srcOrd="0" destOrd="0" presId="urn:microsoft.com/office/officeart/2005/8/layout/orgChart1"/>
    <dgm:cxn modelId="{2E86F180-2874-4FC6-AB00-262C1BDDC443}" type="presOf" srcId="{75583970-4E0A-40E0-B400-C0684B83F389}" destId="{EDCFEF9B-18A6-44F6-B548-A5AE0D7C9C88}" srcOrd="0" destOrd="0" presId="urn:microsoft.com/office/officeart/2005/8/layout/orgChart1"/>
    <dgm:cxn modelId="{47CA6FA1-F7D6-462A-BB0A-D47BF132BA09}" srcId="{2625192F-464E-4FBA-A7B9-4EE5FF1A07A0}" destId="{DF88DDF8-C0D9-4581-91EA-6AAECC9D5648}" srcOrd="3" destOrd="0" parTransId="{7D2F3F7E-DC02-4F7D-B1C9-69926C1972FD}" sibTransId="{7BB5B48C-6AEB-4082-B2A7-84D35326B477}"/>
    <dgm:cxn modelId="{6F536BCC-B302-485C-A387-B99AD7D1D0BA}" type="presOf" srcId="{1978E430-6F0E-4853-A95D-B3118E364DF2}" destId="{28A86554-D362-4C31-BB17-8985774EBDEB}" srcOrd="1" destOrd="0" presId="urn:microsoft.com/office/officeart/2005/8/layout/orgChart1"/>
    <dgm:cxn modelId="{CB10ADFA-0AFB-4735-8109-955542B623B1}" srcId="{8D52F860-2298-4C28-9153-1D4F273D026B}" destId="{4188EF78-F944-4A33-88CA-4C46F025690A}" srcOrd="1" destOrd="0" parTransId="{060E9D79-2EB4-4181-B763-0C6DA4D514E2}" sibTransId="{3A36B0F3-9A9F-4AF5-90C6-F10E5E49E888}"/>
    <dgm:cxn modelId="{9C911264-388F-4A70-BFF8-1F7B4C330D65}" type="presOf" srcId="{BC7E0659-4716-4749-A424-7ED8D845A2E6}" destId="{19D15E0E-A588-4260-9560-D9EF175F011F}" srcOrd="0" destOrd="0" presId="urn:microsoft.com/office/officeart/2005/8/layout/orgChart1"/>
    <dgm:cxn modelId="{50E0F1D3-D2FF-4CA3-9B9D-9EC9EF71FB28}" type="presOf" srcId="{1978E430-6F0E-4853-A95D-B3118E364DF2}" destId="{EC47D3AE-3AA7-4604-BE67-7E18ABCC542E}" srcOrd="0" destOrd="0" presId="urn:microsoft.com/office/officeart/2005/8/layout/orgChart1"/>
    <dgm:cxn modelId="{3E121CE8-D011-4C77-A8C1-4A3ED0C042AE}" type="presOf" srcId="{D20F6BE1-B549-4150-A599-4D1A6EA74B83}" destId="{00EDECAE-8F6C-46C7-8381-DC136A8EF49A}" srcOrd="1" destOrd="0" presId="urn:microsoft.com/office/officeart/2005/8/layout/orgChart1"/>
    <dgm:cxn modelId="{CA81357D-E5C7-43D6-B917-1F062D507068}" srcId="{2625192F-464E-4FBA-A7B9-4EE5FF1A07A0}" destId="{9C0D8858-D146-43AE-9471-5F9D2AC8377D}" srcOrd="2" destOrd="0" parTransId="{9CF9C3DB-3C6A-4A6A-ADA0-8FF8699AB5CF}" sibTransId="{A3E8EC42-B54D-4585-8069-8D13F3D28AA3}"/>
    <dgm:cxn modelId="{D78B4533-C966-492F-B75D-55ADF7E6E871}" type="presOf" srcId="{8D52F860-2298-4C28-9153-1D4F273D026B}" destId="{8189F030-D92B-4967-A418-49D4AA374B93}" srcOrd="0" destOrd="0" presId="urn:microsoft.com/office/officeart/2005/8/layout/orgChart1"/>
    <dgm:cxn modelId="{79A581D2-84E7-473C-8F69-1F90BA6D452A}" type="presOf" srcId="{51AD0B21-BEB8-4785-A072-BA924A92FA92}" destId="{D77C3A76-BCD0-4B8C-96A8-F16279CE792C}" srcOrd="0" destOrd="0" presId="urn:microsoft.com/office/officeart/2005/8/layout/orgChart1"/>
    <dgm:cxn modelId="{CE19CCEC-DAA8-4C13-9727-8F5DA023AF7D}" type="presOf" srcId="{6F9B137B-2E7B-46F1-9261-39A693E849FE}" destId="{05B4FA31-1169-4D83-99DA-0D8B7BEEB1F5}" srcOrd="0" destOrd="0" presId="urn:microsoft.com/office/officeart/2005/8/layout/orgChart1"/>
    <dgm:cxn modelId="{81229DBD-7D9D-44C6-933B-A558CB2EB3CF}" srcId="{2625192F-464E-4FBA-A7B9-4EE5FF1A07A0}" destId="{F5A249EB-EBB9-4770-90DF-55AFE745CD3B}" srcOrd="10" destOrd="0" parTransId="{BC49EA5C-BD62-40B5-8A56-874484349745}" sibTransId="{A68B8D23-2D4F-4351-8915-279AA0C31031}"/>
    <dgm:cxn modelId="{C1E3DA04-7173-4C1D-9F26-69CABCD284AC}" type="presOf" srcId="{D2ED364D-76E9-43F3-B451-8D54F03921FA}" destId="{CC7E97F7-11A4-42EA-974A-7DB548C84694}" srcOrd="1" destOrd="0" presId="urn:microsoft.com/office/officeart/2005/8/layout/orgChart1"/>
    <dgm:cxn modelId="{1A273B2A-9205-4B37-B2F0-2F6D4EA795F8}" type="presOf" srcId="{EC6C8573-D38A-484D-BF97-3BB2C219F922}" destId="{0B4B8966-CBD8-45A3-A61A-D52A83790550}" srcOrd="0" destOrd="0" presId="urn:microsoft.com/office/officeart/2005/8/layout/orgChart1"/>
    <dgm:cxn modelId="{44D8B93A-220F-446B-A77E-DA61486D9845}" type="presOf" srcId="{4188EF78-F944-4A33-88CA-4C46F025690A}" destId="{7AB36DFD-72B3-4951-BCF4-AB77E14A940C}" srcOrd="0" destOrd="0" presId="urn:microsoft.com/office/officeart/2005/8/layout/orgChart1"/>
    <dgm:cxn modelId="{034CEB01-F2B5-4DB6-853B-007CB51A7D13}" type="presOf" srcId="{C80C390F-FC8E-4E39-878A-709EDE9AF41D}" destId="{75A3C2E4-BC7B-43C7-9840-10E1D4613104}" srcOrd="0" destOrd="0" presId="urn:microsoft.com/office/officeart/2005/8/layout/orgChart1"/>
    <dgm:cxn modelId="{7D980BB2-7EEA-4401-93A0-9CD3BEF0B3E3}" type="presOf" srcId="{6B692D55-AC46-4376-90E9-7CAC5E1CF84C}" destId="{C1A78320-765E-4A68-BC97-F4264359E2A2}" srcOrd="0" destOrd="0" presId="urn:microsoft.com/office/officeart/2005/8/layout/orgChart1"/>
    <dgm:cxn modelId="{784E2757-468A-47F1-A4EB-0C70182ABF1E}" srcId="{05C6DF2D-3108-431A-B6F7-6EF2854390D9}" destId="{C516C33B-0B78-4EB6-90E2-30375830EF6F}" srcOrd="2" destOrd="0" parTransId="{D5D8EA79-5F9A-4F9F-BC2B-D082655FDB40}" sibTransId="{28428C9C-724F-4D52-B1E4-10F865B29212}"/>
    <dgm:cxn modelId="{91C734F7-4C9B-4A52-9A26-7D48CF47FACC}" type="presOf" srcId="{D5D8EA79-5F9A-4F9F-BC2B-D082655FDB40}" destId="{A24BC0F4-121A-482C-8C22-B6814CCE19BB}" srcOrd="0" destOrd="0" presId="urn:microsoft.com/office/officeart/2005/8/layout/orgChart1"/>
    <dgm:cxn modelId="{4F13D289-E108-44C2-9618-E27AD6FF11D8}" type="presOf" srcId="{D2ED364D-76E9-43F3-B451-8D54F03921FA}" destId="{8F096C7C-3737-469C-8290-70F1EC2764BF}" srcOrd="0" destOrd="0" presId="urn:microsoft.com/office/officeart/2005/8/layout/orgChart1"/>
    <dgm:cxn modelId="{CA0E6230-61C2-4C67-A992-692243969154}" type="presOf" srcId="{FFEC2B53-3A3D-4086-AB1C-07284CC92784}" destId="{ECE2C94E-48CE-4C8F-8024-9D7216746B4A}" srcOrd="1" destOrd="0" presId="urn:microsoft.com/office/officeart/2005/8/layout/orgChart1"/>
    <dgm:cxn modelId="{035ED782-79E3-4B36-B422-1AB144F4324B}" srcId="{2625192F-464E-4FBA-A7B9-4EE5FF1A07A0}" destId="{125D95DD-DEF7-4E75-8C2D-E9E575899675}" srcOrd="8" destOrd="0" parTransId="{D7283890-E5AC-47E5-9985-54EC4B067835}" sibTransId="{D86CD409-97EB-4565-810D-7768A56FCD00}"/>
    <dgm:cxn modelId="{BD129702-76ED-43AE-A6DC-76B97F3C932A}" type="presOf" srcId="{C9D78C60-CD5B-4B2F-BD39-95B61B7FA7A0}" destId="{5D7238A5-5BC0-4224-B722-228600046A4E}" srcOrd="0" destOrd="0" presId="urn:microsoft.com/office/officeart/2005/8/layout/orgChart1"/>
    <dgm:cxn modelId="{CADDE3B0-10F2-45BD-9F0C-A79A7175BBB7}" type="presOf" srcId="{E7182283-5D0F-446E-B81B-0544F322BC36}" destId="{3E268227-4B0A-4EF4-A93D-7E80572B888D}" srcOrd="0" destOrd="0" presId="urn:microsoft.com/office/officeart/2005/8/layout/orgChart1"/>
    <dgm:cxn modelId="{2FFE7649-264E-447D-9BD5-7D4591CEB1DE}" type="presOf" srcId="{58C2211F-FDA6-495C-8497-28695DC727DA}" destId="{600395F7-3514-419A-9A56-F7C9A1CDABE8}" srcOrd="0" destOrd="0" presId="urn:microsoft.com/office/officeart/2005/8/layout/orgChart1"/>
    <dgm:cxn modelId="{DE749D10-D26D-4066-8E08-CBF45C76F315}" type="presOf" srcId="{58C2211F-FDA6-495C-8497-28695DC727DA}" destId="{822B5BC2-9B30-47F3-8C05-CFF81012EE5B}" srcOrd="1" destOrd="0" presId="urn:microsoft.com/office/officeart/2005/8/layout/orgChart1"/>
    <dgm:cxn modelId="{79A9D4C9-8296-4EFC-A7D0-B65D6E4B4CD0}" type="presOf" srcId="{4ABC2C47-7C2C-40D5-8C62-0BC4D2585B71}" destId="{B8EDECEC-0437-4925-AE13-5A2D7295E734}" srcOrd="0" destOrd="0" presId="urn:microsoft.com/office/officeart/2005/8/layout/orgChart1"/>
    <dgm:cxn modelId="{30218141-87D7-49EE-A606-6E6D005A98B2}" type="presOf" srcId="{F5A249EB-EBB9-4770-90DF-55AFE745CD3B}" destId="{F52E49AC-ABA5-4FBE-80E5-6901ACF5ED28}" srcOrd="1" destOrd="0" presId="urn:microsoft.com/office/officeart/2005/8/layout/orgChart1"/>
    <dgm:cxn modelId="{042D8FD9-B108-468B-A63A-ADA7827088DF}" type="presOf" srcId="{A224ACAE-41D9-4F13-A533-B451D5E9EDA8}" destId="{D62617C6-BC28-4122-A92C-B58A61AF69E6}" srcOrd="1" destOrd="0" presId="urn:microsoft.com/office/officeart/2005/8/layout/orgChart1"/>
    <dgm:cxn modelId="{D77092C5-67BE-4742-90E3-24BAABA755FB}" srcId="{8D52F860-2298-4C28-9153-1D4F273D026B}" destId="{51AD0B21-BEB8-4785-A072-BA924A92FA92}" srcOrd="2" destOrd="0" parTransId="{A16FDFB8-9BAA-473C-94A5-C60D19C5440B}" sibTransId="{B779F908-4A4F-493B-B873-CB9707CFBB26}"/>
    <dgm:cxn modelId="{68652E56-4876-4FF7-AF51-4098FC7727A7}" type="presOf" srcId="{5810665B-C28B-44E5-A1EE-FBA2D609B09D}" destId="{EEC4B137-4388-43D9-8EEC-8631350BF973}" srcOrd="1" destOrd="0" presId="urn:microsoft.com/office/officeart/2005/8/layout/orgChart1"/>
    <dgm:cxn modelId="{2D54D17A-5942-4900-A7CC-A36C09D75B42}" type="presOf" srcId="{6581A202-8DDB-4FF9-B9C7-8B3DAC87D458}" destId="{C681D538-D0B5-4B21-9E15-FADB8B7605A2}" srcOrd="1" destOrd="0" presId="urn:microsoft.com/office/officeart/2005/8/layout/orgChart1"/>
    <dgm:cxn modelId="{EE1274C8-76C1-4643-A0FF-E33B4F58A343}" type="presOf" srcId="{01BCC306-3D1F-4F17-B7A6-9290426FED2D}" destId="{E6413432-AED1-47BA-92B7-3DB8CC8EAE62}" srcOrd="0" destOrd="0" presId="urn:microsoft.com/office/officeart/2005/8/layout/orgChart1"/>
    <dgm:cxn modelId="{DD589425-04B0-4BCD-AC09-5A39CFFF9B52}" srcId="{F5A249EB-EBB9-4770-90DF-55AFE745CD3B}" destId="{615A78D8-9A40-4E00-89EA-4A598FC6BA4C}" srcOrd="0" destOrd="0" parTransId="{C80C390F-FC8E-4E39-878A-709EDE9AF41D}" sibTransId="{43C32146-E114-41B2-BC61-93D91F92B965}"/>
    <dgm:cxn modelId="{2CF968B7-CF2D-4782-B1B6-8C5A0BA0C3AE}" type="presOf" srcId="{FE66D01A-AB17-4769-850E-C56A93DFCF2B}" destId="{F24913D9-FDCA-4731-A843-2FA04D5F95BC}" srcOrd="0" destOrd="0" presId="urn:microsoft.com/office/officeart/2005/8/layout/orgChart1"/>
    <dgm:cxn modelId="{0276002F-E586-47F9-8A13-679290D5BC76}" srcId="{DF88DDF8-C0D9-4581-91EA-6AAECC9D5648}" destId="{EC6C8573-D38A-484D-BF97-3BB2C219F922}" srcOrd="0" destOrd="0" parTransId="{E286C489-09CC-49EE-97D4-C7581C9F1E72}" sibTransId="{F989088A-ABC6-4BAD-8D6F-E5063988277E}"/>
    <dgm:cxn modelId="{118E71D4-6E51-44D1-AFDC-7AC3B56C7F30}" type="presOf" srcId="{A224ACAE-41D9-4F13-A533-B451D5E9EDA8}" destId="{4D35A2C3-8CAD-45D2-8B04-1FE3B70D6BD0}" srcOrd="0" destOrd="0" presId="urn:microsoft.com/office/officeart/2005/8/layout/orgChart1"/>
    <dgm:cxn modelId="{9A418F20-E4F9-4535-852A-8D41FCD02BBC}" type="presOf" srcId="{30BE38EE-33C9-4CDD-8D2E-495D12A0E70A}" destId="{7F01FF6F-0794-4914-BE9F-096DEC1AAB29}" srcOrd="0" destOrd="0" presId="urn:microsoft.com/office/officeart/2005/8/layout/orgChart1"/>
    <dgm:cxn modelId="{80046CE0-7FCE-4064-8558-AE5374A48669}" type="presOf" srcId="{A9BBDA14-3930-4028-9DA7-AE93CA962422}" destId="{3C877482-1405-44BC-A2ED-F01C49ED5C8D}" srcOrd="1" destOrd="0" presId="urn:microsoft.com/office/officeart/2005/8/layout/orgChart1"/>
    <dgm:cxn modelId="{42849143-9180-4D10-A288-2E0C250336D6}" type="presOf" srcId="{9DA1D6E7-0883-4B24-9FEE-D32BFAC10233}" destId="{37E7A387-BB23-40B2-9811-B92AE00E387D}" srcOrd="0" destOrd="0" presId="urn:microsoft.com/office/officeart/2005/8/layout/orgChart1"/>
    <dgm:cxn modelId="{D70FA73B-2B5A-4C1C-ABE6-4F8E8A586805}" srcId="{2625192F-464E-4FBA-A7B9-4EE5FF1A07A0}" destId="{ED975B88-6FB4-4E0D-B7C7-523040BBF1C0}" srcOrd="0" destOrd="0" parTransId="{75583970-4E0A-40E0-B400-C0684B83F389}" sibTransId="{3B1BE34B-FDF0-48F0-8CA4-BA34234A84CC}"/>
    <dgm:cxn modelId="{62C0E2B7-556E-421E-B879-D18A3A688DE6}" srcId="{2625192F-464E-4FBA-A7B9-4EE5FF1A07A0}" destId="{1978E430-6F0E-4853-A95D-B3118E364DF2}" srcOrd="9" destOrd="0" parTransId="{DF0668BF-3F11-43CA-B896-5C5356FCC212}" sibTransId="{2F5226A5-D1C2-443C-9220-501CBF7AD03E}"/>
    <dgm:cxn modelId="{97C3C740-62D1-4C02-B197-1728F597E319}" srcId="{5810665B-C28B-44E5-A1EE-FBA2D609B09D}" destId="{C9D78C60-CD5B-4B2F-BD39-95B61B7FA7A0}" srcOrd="6" destOrd="0" parTransId="{63097A19-FED8-452B-B095-B09870996051}" sibTransId="{3738E2F1-6E0B-4AAD-A1E3-D45E3D9CD874}"/>
    <dgm:cxn modelId="{FEF6BC18-31C6-452E-9DA8-C4DEB082933A}" type="presOf" srcId="{05C6DF2D-3108-431A-B6F7-6EF2854390D9}" destId="{017E7F77-4121-47C8-8C61-CA0131935A33}" srcOrd="0" destOrd="0" presId="urn:microsoft.com/office/officeart/2005/8/layout/orgChart1"/>
    <dgm:cxn modelId="{4A1B2B03-558B-4D6C-8F70-16AAF9F5A78C}" type="presOf" srcId="{22AC3FD8-3665-4268-B020-5ED0FCA163C8}" destId="{68E0CF04-E96E-4D0E-8CE6-41F36BBE9D64}" srcOrd="1" destOrd="0" presId="urn:microsoft.com/office/officeart/2005/8/layout/orgChart1"/>
    <dgm:cxn modelId="{5613F613-EF22-4B83-97D5-85E1178099C5}" type="presOf" srcId="{BBDDF656-ED0B-477E-BAFD-6A56C14A2F10}" destId="{08E1D196-1A94-4A89-A49E-15F97385D466}" srcOrd="0" destOrd="0" presId="urn:microsoft.com/office/officeart/2005/8/layout/orgChart1"/>
    <dgm:cxn modelId="{63149E12-00D8-47B5-827E-28FD42436900}" srcId="{ED975B88-6FB4-4E0D-B7C7-523040BBF1C0}" destId="{E11267AD-EC90-43DB-8962-A1310AC5DA62}" srcOrd="2" destOrd="0" parTransId="{F839E6A7-3C50-4AED-9D74-80FA00009EC3}" sibTransId="{0F300379-E704-4B6B-9FD0-2F15D11B2AE8}"/>
    <dgm:cxn modelId="{45D28338-FA0C-4995-919C-C0136505606A}" type="presOf" srcId="{DF88DDF8-C0D9-4581-91EA-6AAECC9D5648}" destId="{E375C6A3-DDF6-4EBF-B5F7-52E4B8DE2E87}" srcOrd="0" destOrd="0" presId="urn:microsoft.com/office/officeart/2005/8/layout/orgChart1"/>
    <dgm:cxn modelId="{3A329B29-69B8-446C-89A4-9556997E8931}" type="presOf" srcId="{C516C33B-0B78-4EB6-90E2-30375830EF6F}" destId="{42B0F093-6CF1-4533-BBFD-7121C37BFB26}" srcOrd="1" destOrd="0" presId="urn:microsoft.com/office/officeart/2005/8/layout/orgChart1"/>
    <dgm:cxn modelId="{9AC91D81-4C4A-41DC-9120-703E41FDAE20}" type="presOf" srcId="{51AD0B21-BEB8-4785-A072-BA924A92FA92}" destId="{353CB775-F8F9-4A37-B69B-5D383B135F89}" srcOrd="1" destOrd="0" presId="urn:microsoft.com/office/officeart/2005/8/layout/orgChart1"/>
    <dgm:cxn modelId="{3C21C8E9-A694-48C8-8E26-B83E0DA1E900}" type="presOf" srcId="{45F54468-F239-45E4-8537-9A2C483514FC}" destId="{064E4F43-7983-458B-B7D2-341C400F1EDB}" srcOrd="0" destOrd="0" presId="urn:microsoft.com/office/officeart/2005/8/layout/orgChart1"/>
    <dgm:cxn modelId="{646888E9-DAF3-4FBF-9565-344C0F3BC460}" type="presOf" srcId="{3AE669C9-CC48-4D39-8FBE-48C5E8F5A12D}" destId="{5CF6F95B-111B-421C-B0AD-26DB20B9E071}" srcOrd="1" destOrd="0" presId="urn:microsoft.com/office/officeart/2005/8/layout/orgChart1"/>
    <dgm:cxn modelId="{B3531A2D-35F6-469B-9BDA-0964092D91B5}" type="presOf" srcId="{B8363961-0327-40BE-A08B-AAA21C6745A2}" destId="{9E8F19EE-23D9-48A8-B966-0658D23E5E32}" srcOrd="1" destOrd="0" presId="urn:microsoft.com/office/officeart/2005/8/layout/orgChart1"/>
    <dgm:cxn modelId="{471B2DC1-8FF8-406C-B1FB-11B0B33895DA}" type="presOf" srcId="{F5A249EB-EBB9-4770-90DF-55AFE745CD3B}" destId="{3BDEB97A-913A-42D0-8891-D6E0285D3406}" srcOrd="0" destOrd="0" presId="urn:microsoft.com/office/officeart/2005/8/layout/orgChart1"/>
    <dgm:cxn modelId="{DE4D677A-CBDF-49D0-A15F-DB01DC5290DF}" srcId="{86B7CE6E-B000-4EB6-B49D-CA275BF87B2E}" destId="{F896074F-C734-48EF-90CF-64E714001997}" srcOrd="2" destOrd="0" parTransId="{ADEB39A2-6EFD-4682-BC5B-81576743F38F}" sibTransId="{6CCB6BE1-8B57-447B-B06C-ACEFA2B4D5D5}"/>
    <dgm:cxn modelId="{F94596A8-F761-4AE3-B275-0423277EEB0E}" type="presOf" srcId="{860142EA-8998-411A-B54A-6714ED7B4C15}" destId="{3D07811D-02F1-4D01-BDF1-9E45750A97AD}" srcOrd="0" destOrd="0" presId="urn:microsoft.com/office/officeart/2005/8/layout/orgChart1"/>
    <dgm:cxn modelId="{BC11794A-B39C-407F-9DB4-99964E872F50}" type="presOf" srcId="{F896074F-C734-48EF-90CF-64E714001997}" destId="{0FBF7D16-C38E-447B-8B59-184224EF2FCF}" srcOrd="0" destOrd="0" presId="urn:microsoft.com/office/officeart/2005/8/layout/orgChart1"/>
    <dgm:cxn modelId="{207401CC-410D-4A36-9873-C1266CE2DCA1}" type="presOf" srcId="{74A25003-6C00-4ECF-9B03-051036FD0302}" destId="{6D16863B-EC40-4178-81F3-AD42CB112C61}" srcOrd="0" destOrd="0" presId="urn:microsoft.com/office/officeart/2005/8/layout/orgChart1"/>
    <dgm:cxn modelId="{0897473F-87B2-4159-9FE3-662F1F4FCF96}" type="presOf" srcId="{A16FDFB8-9BAA-473C-94A5-C60D19C5440B}" destId="{EE3924D8-BE72-4162-8216-676AB4562376}" srcOrd="0" destOrd="0" presId="urn:microsoft.com/office/officeart/2005/8/layout/orgChart1"/>
    <dgm:cxn modelId="{BA44CA2F-3DB0-4CB5-B3BE-D74D32B8F56C}" type="presOf" srcId="{B819C5A4-8491-405A-A04F-87646B54DA35}" destId="{263598CE-EEBF-4C65-98C0-C64362CAECEC}" srcOrd="1" destOrd="0" presId="urn:microsoft.com/office/officeart/2005/8/layout/orgChart1"/>
    <dgm:cxn modelId="{F26FF3C6-D29C-41AE-B231-606D89AB616C}" type="presOf" srcId="{73B21A59-592E-4C47-ACDA-51D5C6761B7A}" destId="{173648B1-57EA-448D-835D-7FC9E7DE56B5}" srcOrd="1" destOrd="0" presId="urn:microsoft.com/office/officeart/2005/8/layout/orgChart1"/>
    <dgm:cxn modelId="{14B683B5-1806-4618-82DE-0C711D0B7BE1}" srcId="{8D52F860-2298-4C28-9153-1D4F273D026B}" destId="{D20F6BE1-B549-4150-A599-4D1A6EA74B83}" srcOrd="4" destOrd="0" parTransId="{AB37777D-56D3-44A0-85B4-3573D37E5DDB}" sibTransId="{0C53F790-C95E-41FD-8639-29C2720DD263}"/>
    <dgm:cxn modelId="{C44E134D-92D5-45B3-B279-F07A889F897B}" type="presOf" srcId="{C76DA18E-8403-4F57-AAB1-3277F492F606}" destId="{DEA3E95C-AC38-497E-AAE6-1B01F4EA7A55}" srcOrd="0" destOrd="0" presId="urn:microsoft.com/office/officeart/2005/8/layout/orgChart1"/>
    <dgm:cxn modelId="{26361281-2492-4C09-983B-DD41B9E14CD9}" type="presOf" srcId="{860142EA-8998-411A-B54A-6714ED7B4C15}" destId="{5E5513AC-8ACC-49A1-81BC-F5C248CB5BDE}" srcOrd="1" destOrd="0" presId="urn:microsoft.com/office/officeart/2005/8/layout/orgChart1"/>
    <dgm:cxn modelId="{9060D1E6-A534-45E7-970D-CE3794BBC999}" type="presOf" srcId="{EE49B3B8-E117-44AF-9280-9483F8708633}" destId="{E39BE4CC-D41F-440C-9363-30D8048D35DE}" srcOrd="0" destOrd="0" presId="urn:microsoft.com/office/officeart/2005/8/layout/orgChart1"/>
    <dgm:cxn modelId="{DAEF8053-6313-4D8E-847D-BF3BDDB1B157}" type="presOf" srcId="{BBDDF656-ED0B-477E-BAFD-6A56C14A2F10}" destId="{FCC67D82-F430-4F16-9968-4710F67F27DF}" srcOrd="1" destOrd="0" presId="urn:microsoft.com/office/officeart/2005/8/layout/orgChart1"/>
    <dgm:cxn modelId="{2B037EEE-7AD5-4117-B38D-0AC00BDB39A5}" srcId="{5810665B-C28B-44E5-A1EE-FBA2D609B09D}" destId="{19CF1C59-C61A-4CC8-817C-8459CE09B2BB}" srcOrd="2" destOrd="0" parTransId="{4804D983-48B2-4CC8-B285-24BE54D400FB}" sibTransId="{87137125-C026-44DA-AE7B-DEE3E8CBD475}"/>
    <dgm:cxn modelId="{E07E1BAD-F7E4-43A9-9F78-813135399B2F}" type="presOf" srcId="{EEA81ABD-BAF2-497E-9A71-2EA573D38D3F}" destId="{3DC1806A-3D56-4BC8-BBC8-53621BBF47A5}" srcOrd="0" destOrd="0" presId="urn:microsoft.com/office/officeart/2005/8/layout/orgChart1"/>
    <dgm:cxn modelId="{5C0D6368-0164-475B-8B62-EE8656DDBEFB}" type="presOf" srcId="{05C6DF2D-3108-431A-B6F7-6EF2854390D9}" destId="{B4EAF920-5306-4E1A-B286-5EAE599A16A7}" srcOrd="1" destOrd="0" presId="urn:microsoft.com/office/officeart/2005/8/layout/orgChart1"/>
    <dgm:cxn modelId="{9561CB11-1C3F-40BF-849B-F66C6FC3908B}" type="presOf" srcId="{4804D983-48B2-4CC8-B285-24BE54D400FB}" destId="{77E40BEF-09A8-4262-9BFE-EF7E9D835512}" srcOrd="0" destOrd="0" presId="urn:microsoft.com/office/officeart/2005/8/layout/orgChart1"/>
    <dgm:cxn modelId="{40A02135-E40C-4548-B946-AF650B1A144B}" type="presOf" srcId="{01BCC306-3D1F-4F17-B7A6-9290426FED2D}" destId="{A391CFD4-4369-464B-B3C7-96EFE13AE769}" srcOrd="1" destOrd="0" presId="urn:microsoft.com/office/officeart/2005/8/layout/orgChart1"/>
    <dgm:cxn modelId="{DA82BC42-3241-4986-B805-36FC5CCC2B43}" type="presOf" srcId="{97F5A73E-A0BB-4962-A577-865468F31D1B}" destId="{0ED77C6A-E2A8-4E73-89B1-C0A4029DFB98}" srcOrd="0" destOrd="0" presId="urn:microsoft.com/office/officeart/2005/8/layout/orgChart1"/>
    <dgm:cxn modelId="{133157A1-52E6-4658-BAAD-C1B4BA5D09EF}" type="presOf" srcId="{75368FA9-CC28-47F7-ADB8-FA17CBD7D923}" destId="{4072FFCC-3979-4771-BC16-14284E686C38}" srcOrd="0" destOrd="0" presId="urn:microsoft.com/office/officeart/2005/8/layout/orgChart1"/>
    <dgm:cxn modelId="{A4A939E4-BB85-4174-9763-152BE2B3E38D}" srcId="{2625192F-464E-4FBA-A7B9-4EE5FF1A07A0}" destId="{B73E8796-B08A-47AE-811D-2A3468C6C2F6}" srcOrd="11" destOrd="0" parTransId="{71F6BCAA-6F02-49C1-AEF0-C97F2D116FFF}" sibTransId="{B5AD5BC1-0B98-4406-BC96-95064E4D1445}"/>
    <dgm:cxn modelId="{2DC9F0BE-40B3-473C-9DFF-C3486CC323B2}" type="presOf" srcId="{615A78D8-9A40-4E00-89EA-4A598FC6BA4C}" destId="{247B446D-9AE3-4D1C-BBB9-EA6BF66E8726}" srcOrd="0" destOrd="0" presId="urn:microsoft.com/office/officeart/2005/8/layout/orgChart1"/>
    <dgm:cxn modelId="{C7E5946B-06B7-43D9-B2FC-349C86F9B703}" type="presOf" srcId="{73BC3F7F-0CFA-479F-81C4-682AC5C7B659}" destId="{0D9CF3B9-4807-475F-9FBA-F5C0260AC6F0}" srcOrd="0" destOrd="0" presId="urn:microsoft.com/office/officeart/2005/8/layout/orgChart1"/>
    <dgm:cxn modelId="{F73338C5-538B-426A-A780-0583248C96E2}" srcId="{8D52F860-2298-4C28-9153-1D4F273D026B}" destId="{28CBD574-A1DD-4B27-B688-4AF16E24DD5B}" srcOrd="3" destOrd="0" parTransId="{FE66D01A-AB17-4769-850E-C56A93DFCF2B}" sibTransId="{6AA2AA69-2233-4532-9ABB-D5C0D78C69A3}"/>
    <dgm:cxn modelId="{851CC0B8-8E45-41C4-A425-FBCA1E8ED5B8}" type="presOf" srcId="{060E9D79-2EB4-4181-B763-0C6DA4D514E2}" destId="{767C6F8C-5AC3-485D-9AD1-A06A7A75BB04}" srcOrd="0" destOrd="0" presId="urn:microsoft.com/office/officeart/2005/8/layout/orgChart1"/>
    <dgm:cxn modelId="{1C013E8E-D400-4B07-B356-22247A79C04D}" type="presOf" srcId="{E11267AD-EC90-43DB-8962-A1310AC5DA62}" destId="{EACFF712-D94E-4DB6-BB90-CE5AFEAD6806}" srcOrd="0" destOrd="0" presId="urn:microsoft.com/office/officeart/2005/8/layout/orgChart1"/>
    <dgm:cxn modelId="{3DB2E9F1-8058-45B2-8327-FB122577DB76}" type="presOf" srcId="{FFABCB64-1F08-438A-AAF1-218199C6DA6B}" destId="{0781194B-CF64-449B-82D4-4E6CA5404B21}" srcOrd="0" destOrd="0" presId="urn:microsoft.com/office/officeart/2005/8/layout/orgChart1"/>
    <dgm:cxn modelId="{58C5BDC3-072E-444A-BB5E-BA51E59EB401}" srcId="{5810665B-C28B-44E5-A1EE-FBA2D609B09D}" destId="{3AE669C9-CC48-4D39-8FBE-48C5E8F5A12D}" srcOrd="5" destOrd="0" parTransId="{1F456E88-7CFF-4F72-B866-284DF4775CED}" sibTransId="{9BD6F1C2-B0B2-416A-AB4A-9037DF44E791}"/>
    <dgm:cxn modelId="{CC50EBF7-EA30-4A66-8463-DAA65039EEC6}" type="presOf" srcId="{25F05B6C-8653-48C9-B3CC-684D5B788AE2}" destId="{43FCB0F1-4F3A-4A5D-804E-D8A8DDE1AF93}" srcOrd="0" destOrd="0" presId="urn:microsoft.com/office/officeart/2005/8/layout/orgChart1"/>
    <dgm:cxn modelId="{05757FB2-87DE-4738-8143-4ACDAA332CC6}" type="presOf" srcId="{3F9A3CEF-675A-46AC-A3B9-3DD312F3AB21}" destId="{1C00E927-AE3F-40C2-919C-B4810B44E6E4}" srcOrd="0" destOrd="0" presId="urn:microsoft.com/office/officeart/2005/8/layout/orgChart1"/>
    <dgm:cxn modelId="{5161622F-7860-417A-AACD-A7C4D442002F}" type="presOf" srcId="{73F0ABDE-D781-4E9C-8CEF-C1FA91EB9E8C}" destId="{7D123D05-00C5-4DF4-925B-959157E56036}" srcOrd="0" destOrd="0" presId="urn:microsoft.com/office/officeart/2005/8/layout/orgChart1"/>
    <dgm:cxn modelId="{6C59E7F0-D310-4466-B858-8C2600A1672D}" type="presOf" srcId="{D7283890-E5AC-47E5-9985-54EC4B067835}" destId="{00B9724F-A75E-41D9-9459-C10A66CD9644}" srcOrd="0" destOrd="0" presId="urn:microsoft.com/office/officeart/2005/8/layout/orgChart1"/>
    <dgm:cxn modelId="{0212CE61-F8D0-4D42-A9C2-5B7EA29593EE}" type="presOf" srcId="{106A1632-2890-4D81-8B4B-AB4243D66479}" destId="{83AF585D-9BF6-4EBE-B8F1-E20ED066E1F8}" srcOrd="0" destOrd="0" presId="urn:microsoft.com/office/officeart/2005/8/layout/orgChart1"/>
    <dgm:cxn modelId="{69062840-06D1-440A-8471-A9BCB510F9A4}" type="presOf" srcId="{F41E2A80-CE93-45CA-9EC5-6D5208485F07}" destId="{B2F730E6-1941-41E0-90D4-C4CCAAB7CE5B}" srcOrd="0" destOrd="0" presId="urn:microsoft.com/office/officeart/2005/8/layout/orgChart1"/>
    <dgm:cxn modelId="{062B7C5D-CAAC-4D78-8FFC-28A68B16DDB8}" type="presOf" srcId="{F896074F-C734-48EF-90CF-64E714001997}" destId="{3A800C55-1C44-4CC9-B0E8-5356D0D5B681}" srcOrd="1" destOrd="0" presId="urn:microsoft.com/office/officeart/2005/8/layout/orgChart1"/>
    <dgm:cxn modelId="{E443FAD0-F2F1-4AE2-9ACE-03976ACC3E29}" type="presOf" srcId="{0ED34BEE-224E-45C0-8107-6D8F3C9AA077}" destId="{7CD04E5D-EBBB-41EB-8300-14B8B6D6303F}" srcOrd="0" destOrd="0" presId="urn:microsoft.com/office/officeart/2005/8/layout/orgChart1"/>
    <dgm:cxn modelId="{6CEDBC99-A801-4A27-8332-35AB6E3A71DB}" srcId="{3F9A3CEF-675A-46AC-A3B9-3DD312F3AB21}" destId="{5810665B-C28B-44E5-A1EE-FBA2D609B09D}" srcOrd="1" destOrd="0" parTransId="{6F8FA16E-2323-4A11-9D3E-5FA85A85D162}" sibTransId="{F55AC4E2-2144-45A2-920B-59E069738FEE}"/>
    <dgm:cxn modelId="{1817F712-71E4-4F2D-8640-4D4DD76AF4FD}" type="presOf" srcId="{22AC3FD8-3665-4268-B020-5ED0FCA163C8}" destId="{552C5335-24D7-4838-A358-60B9AC927ED1}" srcOrd="0" destOrd="0" presId="urn:microsoft.com/office/officeart/2005/8/layout/orgChart1"/>
    <dgm:cxn modelId="{B53F1EA8-6F7D-413B-98C2-0AE82C834FAD}" type="presOf" srcId="{86B7CE6E-B000-4EB6-B49D-CA275BF87B2E}" destId="{79794481-8659-445E-A46E-46CCDF4E12E3}" srcOrd="1" destOrd="0" presId="urn:microsoft.com/office/officeart/2005/8/layout/orgChart1"/>
    <dgm:cxn modelId="{1457D7DC-BBED-40E1-B80B-58BB8FD3FAB4}" srcId="{5810665B-C28B-44E5-A1EE-FBA2D609B09D}" destId="{B8363961-0327-40BE-A08B-AAA21C6745A2}" srcOrd="3" destOrd="0" parTransId="{45F54468-F239-45E4-8537-9A2C483514FC}" sibTransId="{FE69C994-1912-4D3E-8E45-6202DF024D20}"/>
    <dgm:cxn modelId="{17CEE1B2-D49E-4642-A139-6CDFA91FC6CB}" type="presOf" srcId="{3D6C2195-6D62-4B37-AD0D-7343FD12BF33}" destId="{9E3BCD2A-0053-429D-9BE3-F2F5939532B7}" srcOrd="0" destOrd="0" presId="urn:microsoft.com/office/officeart/2005/8/layout/orgChart1"/>
    <dgm:cxn modelId="{D76D2CFD-7950-48A9-B24F-6E91AD65A874}" type="presOf" srcId="{DF0668BF-3F11-43CA-B896-5C5356FCC212}" destId="{72457781-AD2D-421C-A92A-C499F1821A32}" srcOrd="0" destOrd="0" presId="urn:microsoft.com/office/officeart/2005/8/layout/orgChart1"/>
    <dgm:cxn modelId="{D6BAC5A1-4898-434A-B033-1D63B7F16015}" type="presParOf" srcId="{4072FFCC-3979-4771-BC16-14284E686C38}" destId="{35A916A0-FFF3-4C2F-85F1-020318E63C2C}" srcOrd="0" destOrd="0" presId="urn:microsoft.com/office/officeart/2005/8/layout/orgChart1"/>
    <dgm:cxn modelId="{0CC01EBE-F52B-4EEF-ABDF-BB1163709FDC}" type="presParOf" srcId="{35A916A0-FFF3-4C2F-85F1-020318E63C2C}" destId="{EB0B9652-58DC-42BE-A6DD-3D07E0D55972}" srcOrd="0" destOrd="0" presId="urn:microsoft.com/office/officeart/2005/8/layout/orgChart1"/>
    <dgm:cxn modelId="{AA5F63C5-3C5E-485B-9912-B495A1610B20}" type="presParOf" srcId="{EB0B9652-58DC-42BE-A6DD-3D07E0D55972}" destId="{291CE769-BCF2-4750-A727-7F993945CCCD}" srcOrd="0" destOrd="0" presId="urn:microsoft.com/office/officeart/2005/8/layout/orgChart1"/>
    <dgm:cxn modelId="{F15D6DBD-CF11-4A8A-939F-4C94CCC90292}" type="presParOf" srcId="{EB0B9652-58DC-42BE-A6DD-3D07E0D55972}" destId="{F6DED749-74A1-43A8-ADEC-2E0324CC55E6}" srcOrd="1" destOrd="0" presId="urn:microsoft.com/office/officeart/2005/8/layout/orgChart1"/>
    <dgm:cxn modelId="{BCECEFF1-B083-421A-B86F-491AB39054F1}" type="presParOf" srcId="{35A916A0-FFF3-4C2F-85F1-020318E63C2C}" destId="{BB266FD2-881F-44C7-80E0-6678EB2E3FC5}" srcOrd="1" destOrd="0" presId="urn:microsoft.com/office/officeart/2005/8/layout/orgChart1"/>
    <dgm:cxn modelId="{4A6B8ADF-4BB7-4717-8AB2-B2B2F9F39D40}" type="presParOf" srcId="{BB266FD2-881F-44C7-80E0-6678EB2E3FC5}" destId="{EDCFEF9B-18A6-44F6-B548-A5AE0D7C9C88}" srcOrd="0" destOrd="0" presId="urn:microsoft.com/office/officeart/2005/8/layout/orgChart1"/>
    <dgm:cxn modelId="{DD692014-A3D6-4D7B-82D8-8EF53BB1A790}" type="presParOf" srcId="{BB266FD2-881F-44C7-80E0-6678EB2E3FC5}" destId="{62E0A5A4-1EA7-4239-8D4F-F83B8F66CAD9}" srcOrd="1" destOrd="0" presId="urn:microsoft.com/office/officeart/2005/8/layout/orgChart1"/>
    <dgm:cxn modelId="{2FE0ABF5-6BF6-4A50-844A-010C0248E8E9}" type="presParOf" srcId="{62E0A5A4-1EA7-4239-8D4F-F83B8F66CAD9}" destId="{D027969F-4177-4D85-9B3D-E49545ABDE61}" srcOrd="0" destOrd="0" presId="urn:microsoft.com/office/officeart/2005/8/layout/orgChart1"/>
    <dgm:cxn modelId="{57C516E9-9E0F-4C7D-80A9-39104546C727}" type="presParOf" srcId="{D027969F-4177-4D85-9B3D-E49545ABDE61}" destId="{861588E5-1EF5-4315-AE4F-BDC7A76066D7}" srcOrd="0" destOrd="0" presId="urn:microsoft.com/office/officeart/2005/8/layout/orgChart1"/>
    <dgm:cxn modelId="{1BCA947F-9C51-4B3B-B483-AFA60FFF46A6}" type="presParOf" srcId="{D027969F-4177-4D85-9B3D-E49545ABDE61}" destId="{DBA6747E-583E-4F2D-8729-CB61631C0400}" srcOrd="1" destOrd="0" presId="urn:microsoft.com/office/officeart/2005/8/layout/orgChart1"/>
    <dgm:cxn modelId="{C8986142-E349-4A20-B0B8-0F3CA089C5A3}" type="presParOf" srcId="{62E0A5A4-1EA7-4239-8D4F-F83B8F66CAD9}" destId="{345FECC1-08D6-4491-8082-C8EDA0AEC567}" srcOrd="1" destOrd="0" presId="urn:microsoft.com/office/officeart/2005/8/layout/orgChart1"/>
    <dgm:cxn modelId="{C8CD7522-C225-4185-A07E-427517F7A340}" type="presParOf" srcId="{345FECC1-08D6-4491-8082-C8EDA0AEC567}" destId="{A65794CC-7FC3-41C3-A935-E2B4F92A2CB2}" srcOrd="0" destOrd="0" presId="urn:microsoft.com/office/officeart/2005/8/layout/orgChart1"/>
    <dgm:cxn modelId="{D1315E46-2940-426C-B5C8-E1EE7E91F1F1}" type="presParOf" srcId="{345FECC1-08D6-4491-8082-C8EDA0AEC567}" destId="{7D52E763-D4E1-4282-BD12-E595CFBB3CFD}" srcOrd="1" destOrd="0" presId="urn:microsoft.com/office/officeart/2005/8/layout/orgChart1"/>
    <dgm:cxn modelId="{070968E3-DED1-4AD7-8081-B00CF5979057}" type="presParOf" srcId="{7D52E763-D4E1-4282-BD12-E595CFBB3CFD}" destId="{E8DCE835-2A30-42E8-97E9-D02DF359E4EC}" srcOrd="0" destOrd="0" presId="urn:microsoft.com/office/officeart/2005/8/layout/orgChart1"/>
    <dgm:cxn modelId="{C9C4D32F-CFD5-4C77-AE5A-FB4186784F9F}" type="presParOf" srcId="{E8DCE835-2A30-42E8-97E9-D02DF359E4EC}" destId="{8F096C7C-3737-469C-8290-70F1EC2764BF}" srcOrd="0" destOrd="0" presId="urn:microsoft.com/office/officeart/2005/8/layout/orgChart1"/>
    <dgm:cxn modelId="{A044FC4A-F39A-44C7-9B8D-FA79F8062AD1}" type="presParOf" srcId="{E8DCE835-2A30-42E8-97E9-D02DF359E4EC}" destId="{CC7E97F7-11A4-42EA-974A-7DB548C84694}" srcOrd="1" destOrd="0" presId="urn:microsoft.com/office/officeart/2005/8/layout/orgChart1"/>
    <dgm:cxn modelId="{9B9EB7E8-0EA6-4344-91C8-AD57407C912B}" type="presParOf" srcId="{7D52E763-D4E1-4282-BD12-E595CFBB3CFD}" destId="{36998859-DD99-403B-B8B8-8309DBDB5264}" srcOrd="1" destOrd="0" presId="urn:microsoft.com/office/officeart/2005/8/layout/orgChart1"/>
    <dgm:cxn modelId="{24CA2644-2B9F-4BD6-9FA7-356FF556DBBA}" type="presParOf" srcId="{7D52E763-D4E1-4282-BD12-E595CFBB3CFD}" destId="{A064AE4C-79CE-4DFA-9693-855B74E68F27}" srcOrd="2" destOrd="0" presId="urn:microsoft.com/office/officeart/2005/8/layout/orgChart1"/>
    <dgm:cxn modelId="{52000163-D6D4-4D2B-A896-20D481EE880E}" type="presParOf" srcId="{345FECC1-08D6-4491-8082-C8EDA0AEC567}" destId="{0ED77C6A-E2A8-4E73-89B1-C0A4029DFB98}" srcOrd="2" destOrd="0" presId="urn:microsoft.com/office/officeart/2005/8/layout/orgChart1"/>
    <dgm:cxn modelId="{4F7E58DB-2DB0-4AE6-A8DE-8CC8232D96A8}" type="presParOf" srcId="{345FECC1-08D6-4491-8082-C8EDA0AEC567}" destId="{E13718FD-2434-40CC-B771-9ACC39F2EC9C}" srcOrd="3" destOrd="0" presId="urn:microsoft.com/office/officeart/2005/8/layout/orgChart1"/>
    <dgm:cxn modelId="{F9E07B34-C100-4C98-91ED-C8EDAF4CD6BB}" type="presParOf" srcId="{E13718FD-2434-40CC-B771-9ACC39F2EC9C}" destId="{991A9DEE-5B6F-402B-9876-3F148F4A4466}" srcOrd="0" destOrd="0" presId="urn:microsoft.com/office/officeart/2005/8/layout/orgChart1"/>
    <dgm:cxn modelId="{16E6FCDA-19E4-4FE2-A11B-949CE8C37743}" type="presParOf" srcId="{991A9DEE-5B6F-402B-9876-3F148F4A4466}" destId="{552C5335-24D7-4838-A358-60B9AC927ED1}" srcOrd="0" destOrd="0" presId="urn:microsoft.com/office/officeart/2005/8/layout/orgChart1"/>
    <dgm:cxn modelId="{B5101D8B-FC57-4ED9-8686-1584ABB645B3}" type="presParOf" srcId="{991A9DEE-5B6F-402B-9876-3F148F4A4466}" destId="{68E0CF04-E96E-4D0E-8CE6-41F36BBE9D64}" srcOrd="1" destOrd="0" presId="urn:microsoft.com/office/officeart/2005/8/layout/orgChart1"/>
    <dgm:cxn modelId="{AB11F6B6-80ED-4761-A270-242250284759}" type="presParOf" srcId="{E13718FD-2434-40CC-B771-9ACC39F2EC9C}" destId="{8783ADC1-B7E2-4795-A11A-3D7DA5664AD5}" srcOrd="1" destOrd="0" presId="urn:microsoft.com/office/officeart/2005/8/layout/orgChart1"/>
    <dgm:cxn modelId="{E8E1AA20-6802-484D-A00E-D2504EC751DA}" type="presParOf" srcId="{E13718FD-2434-40CC-B771-9ACC39F2EC9C}" destId="{9FD72D82-3C14-4A4B-AA0F-297121E7AB09}" srcOrd="2" destOrd="0" presId="urn:microsoft.com/office/officeart/2005/8/layout/orgChart1"/>
    <dgm:cxn modelId="{92676289-1F2E-4970-9322-B6FD00D9F803}" type="presParOf" srcId="{345FECC1-08D6-4491-8082-C8EDA0AEC567}" destId="{3705442A-0DFE-495C-9151-89CE9DED1C15}" srcOrd="4" destOrd="0" presId="urn:microsoft.com/office/officeart/2005/8/layout/orgChart1"/>
    <dgm:cxn modelId="{E06D1F25-E991-4287-922E-F043D1499907}" type="presParOf" srcId="{345FECC1-08D6-4491-8082-C8EDA0AEC567}" destId="{B87D2DDC-8DF9-439C-8B99-1223DE1ADB9C}" srcOrd="5" destOrd="0" presId="urn:microsoft.com/office/officeart/2005/8/layout/orgChart1"/>
    <dgm:cxn modelId="{F35ED345-31CB-492A-880E-6966ABA0AC55}" type="presParOf" srcId="{B87D2DDC-8DF9-439C-8B99-1223DE1ADB9C}" destId="{3DEEB7F7-E92A-4DB8-A67C-2D7011098952}" srcOrd="0" destOrd="0" presId="urn:microsoft.com/office/officeart/2005/8/layout/orgChart1"/>
    <dgm:cxn modelId="{6A60492B-588A-4559-8D8F-852853A35E2F}" type="presParOf" srcId="{3DEEB7F7-E92A-4DB8-A67C-2D7011098952}" destId="{EACFF712-D94E-4DB6-BB90-CE5AFEAD6806}" srcOrd="0" destOrd="0" presId="urn:microsoft.com/office/officeart/2005/8/layout/orgChart1"/>
    <dgm:cxn modelId="{846B6341-91A5-4ADB-9813-221010684B82}" type="presParOf" srcId="{3DEEB7F7-E92A-4DB8-A67C-2D7011098952}" destId="{9A2AFA22-0F2B-4CD3-B59E-33A36A2264FC}" srcOrd="1" destOrd="0" presId="urn:microsoft.com/office/officeart/2005/8/layout/orgChart1"/>
    <dgm:cxn modelId="{55CF03E8-1A20-4654-86B1-903E3A7E1596}" type="presParOf" srcId="{B87D2DDC-8DF9-439C-8B99-1223DE1ADB9C}" destId="{D57F5AB8-CDB9-4EBD-981B-8CCC60B12B15}" srcOrd="1" destOrd="0" presId="urn:microsoft.com/office/officeart/2005/8/layout/orgChart1"/>
    <dgm:cxn modelId="{51D1E587-BFE3-47D3-A249-04E15F1600D2}" type="presParOf" srcId="{B87D2DDC-8DF9-439C-8B99-1223DE1ADB9C}" destId="{E169B675-A04A-4E2D-AAC5-55362472B526}" srcOrd="2" destOrd="0" presId="urn:microsoft.com/office/officeart/2005/8/layout/orgChart1"/>
    <dgm:cxn modelId="{74FF4F8B-ADB4-4BA9-839B-78A18021A826}" type="presParOf" srcId="{345FECC1-08D6-4491-8082-C8EDA0AEC567}" destId="{DA1EEC26-B653-43DA-A860-142CF88A7FC5}" srcOrd="6" destOrd="0" presId="urn:microsoft.com/office/officeart/2005/8/layout/orgChart1"/>
    <dgm:cxn modelId="{1EFAFCAF-C912-4201-BA9F-2EFC1608E410}" type="presParOf" srcId="{345FECC1-08D6-4491-8082-C8EDA0AEC567}" destId="{699A1B44-2332-4925-85BE-0DA863454FC2}" srcOrd="7" destOrd="0" presId="urn:microsoft.com/office/officeart/2005/8/layout/orgChart1"/>
    <dgm:cxn modelId="{44D979A1-EE63-4C5E-834F-F9805E1025C2}" type="presParOf" srcId="{699A1B44-2332-4925-85BE-0DA863454FC2}" destId="{A98929FA-4F22-4D34-BCF1-FFF4DC99BF96}" srcOrd="0" destOrd="0" presId="urn:microsoft.com/office/officeart/2005/8/layout/orgChart1"/>
    <dgm:cxn modelId="{A142031D-858C-4FE6-A180-FA01FBF20F3E}" type="presParOf" srcId="{A98929FA-4F22-4D34-BCF1-FFF4DC99BF96}" destId="{0781194B-CF64-449B-82D4-4E6CA5404B21}" srcOrd="0" destOrd="0" presId="urn:microsoft.com/office/officeart/2005/8/layout/orgChart1"/>
    <dgm:cxn modelId="{FED65EF8-BFAD-4351-ADB3-ED1ECDABE75F}" type="presParOf" srcId="{A98929FA-4F22-4D34-BCF1-FFF4DC99BF96}" destId="{6247DFE2-7F74-4AC0-B797-3AFDFB521EAC}" srcOrd="1" destOrd="0" presId="urn:microsoft.com/office/officeart/2005/8/layout/orgChart1"/>
    <dgm:cxn modelId="{A42930A9-A4C6-4946-9801-33311985C068}" type="presParOf" srcId="{699A1B44-2332-4925-85BE-0DA863454FC2}" destId="{C66F3212-E33C-4278-A02A-781B59F236CA}" srcOrd="1" destOrd="0" presId="urn:microsoft.com/office/officeart/2005/8/layout/orgChart1"/>
    <dgm:cxn modelId="{D8E69B70-C48C-4C3A-AC06-94B15C21A0F7}" type="presParOf" srcId="{699A1B44-2332-4925-85BE-0DA863454FC2}" destId="{58E87007-E2B3-4BAC-AB9F-0AF2F8422AD9}" srcOrd="2" destOrd="0" presId="urn:microsoft.com/office/officeart/2005/8/layout/orgChart1"/>
    <dgm:cxn modelId="{7E39AED7-974D-4AE2-85C9-5B53082A2857}" type="presParOf" srcId="{62E0A5A4-1EA7-4239-8D4F-F83B8F66CAD9}" destId="{11C28F3B-A4CC-41B2-AEC3-C4DDCEEEF3BA}" srcOrd="2" destOrd="0" presId="urn:microsoft.com/office/officeart/2005/8/layout/orgChart1"/>
    <dgm:cxn modelId="{2762F198-2206-4EA7-B7BE-BD14043B24E6}" type="presParOf" srcId="{BB266FD2-881F-44C7-80E0-6678EB2E3FC5}" destId="{37E7A387-BB23-40B2-9811-B92AE00E387D}" srcOrd="2" destOrd="0" presId="urn:microsoft.com/office/officeart/2005/8/layout/orgChart1"/>
    <dgm:cxn modelId="{B5C55E77-D887-49C4-8AAC-AC77683692F9}" type="presParOf" srcId="{BB266FD2-881F-44C7-80E0-6678EB2E3FC5}" destId="{232F6008-968A-48C2-A59F-F8098876B3E8}" srcOrd="3" destOrd="0" presId="urn:microsoft.com/office/officeart/2005/8/layout/orgChart1"/>
    <dgm:cxn modelId="{A3051BDC-7968-4FB2-B1F0-DB2347757060}" type="presParOf" srcId="{232F6008-968A-48C2-A59F-F8098876B3E8}" destId="{41407733-5645-429E-84F1-22CD8549BCBF}" srcOrd="0" destOrd="0" presId="urn:microsoft.com/office/officeart/2005/8/layout/orgChart1"/>
    <dgm:cxn modelId="{F7F059B9-64D4-419F-8975-CD01F7E481A9}" type="presParOf" srcId="{41407733-5645-429E-84F1-22CD8549BCBF}" destId="{0D9CF3B9-4807-475F-9FBA-F5C0260AC6F0}" srcOrd="0" destOrd="0" presId="urn:microsoft.com/office/officeart/2005/8/layout/orgChart1"/>
    <dgm:cxn modelId="{8A53F546-BD52-41F5-8380-A0C596FC5135}" type="presParOf" srcId="{41407733-5645-429E-84F1-22CD8549BCBF}" destId="{9DA5885F-E1FA-4664-B0CB-E1C578D7D8AC}" srcOrd="1" destOrd="0" presId="urn:microsoft.com/office/officeart/2005/8/layout/orgChart1"/>
    <dgm:cxn modelId="{84D74DFA-7AF3-4665-AF55-489224F35F77}" type="presParOf" srcId="{232F6008-968A-48C2-A59F-F8098876B3E8}" destId="{5BB5E9FE-3548-435E-BD63-0BEBDC960177}" srcOrd="1" destOrd="0" presId="urn:microsoft.com/office/officeart/2005/8/layout/orgChart1"/>
    <dgm:cxn modelId="{010A1114-657E-4EDE-AD62-3D01D57AE1EB}" type="presParOf" srcId="{5BB5E9FE-3548-435E-BD63-0BEBDC960177}" destId="{3E268227-4B0A-4EF4-A93D-7E80572B888D}" srcOrd="0" destOrd="0" presId="urn:microsoft.com/office/officeart/2005/8/layout/orgChart1"/>
    <dgm:cxn modelId="{CEE5C97F-929A-44DA-B9F7-7415574FB2DA}" type="presParOf" srcId="{5BB5E9FE-3548-435E-BD63-0BEBDC960177}" destId="{27C1BC5E-DE57-40F5-86A6-37AD2D0E9CC2}" srcOrd="1" destOrd="0" presId="urn:microsoft.com/office/officeart/2005/8/layout/orgChart1"/>
    <dgm:cxn modelId="{A0AA0560-6A70-479B-9E35-092AB9D534BC}" type="presParOf" srcId="{27C1BC5E-DE57-40F5-86A6-37AD2D0E9CC2}" destId="{E851EB9F-32BD-40BB-9680-81EE424149AF}" srcOrd="0" destOrd="0" presId="urn:microsoft.com/office/officeart/2005/8/layout/orgChart1"/>
    <dgm:cxn modelId="{17E4AC49-06BF-4777-9165-07B24DBBCC05}" type="presParOf" srcId="{E851EB9F-32BD-40BB-9680-81EE424149AF}" destId="{08E1D196-1A94-4A89-A49E-15F97385D466}" srcOrd="0" destOrd="0" presId="urn:microsoft.com/office/officeart/2005/8/layout/orgChart1"/>
    <dgm:cxn modelId="{C4D57BFB-65EE-41A3-A89A-888F8A80CE80}" type="presParOf" srcId="{E851EB9F-32BD-40BB-9680-81EE424149AF}" destId="{FCC67D82-F430-4F16-9968-4710F67F27DF}" srcOrd="1" destOrd="0" presId="urn:microsoft.com/office/officeart/2005/8/layout/orgChart1"/>
    <dgm:cxn modelId="{927C7A1F-D205-46D2-83ED-5B4E3A12DAD2}" type="presParOf" srcId="{27C1BC5E-DE57-40F5-86A6-37AD2D0E9CC2}" destId="{47A1FDEF-48CB-4D42-8B78-2D18F2EACB7D}" srcOrd="1" destOrd="0" presId="urn:microsoft.com/office/officeart/2005/8/layout/orgChart1"/>
    <dgm:cxn modelId="{1769BADB-19C0-40F8-AC9C-30B1276683B7}" type="presParOf" srcId="{27C1BC5E-DE57-40F5-86A6-37AD2D0E9CC2}" destId="{AEC1C1A8-EEFF-49BC-832B-F7BB19BCCD2B}" srcOrd="2" destOrd="0" presId="urn:microsoft.com/office/officeart/2005/8/layout/orgChart1"/>
    <dgm:cxn modelId="{DCB2C08F-31D8-4630-8D63-5B9D10A24113}" type="presParOf" srcId="{5BB5E9FE-3548-435E-BD63-0BEBDC960177}" destId="{1200DDE8-650D-4195-8E12-81CE5899DA42}" srcOrd="2" destOrd="0" presId="urn:microsoft.com/office/officeart/2005/8/layout/orgChart1"/>
    <dgm:cxn modelId="{64A41B12-35FD-4E9D-AFB5-5893FCA711C2}" type="presParOf" srcId="{5BB5E9FE-3548-435E-BD63-0BEBDC960177}" destId="{3F0ADD55-4AA9-4F36-9A75-B7CD0302AB31}" srcOrd="3" destOrd="0" presId="urn:microsoft.com/office/officeart/2005/8/layout/orgChart1"/>
    <dgm:cxn modelId="{7F950BD7-FAD2-4747-AC3A-9F9436BCEA8C}" type="presParOf" srcId="{3F0ADD55-4AA9-4F36-9A75-B7CD0302AB31}" destId="{134B6D90-147F-483E-8DF3-59557C009B4D}" srcOrd="0" destOrd="0" presId="urn:microsoft.com/office/officeart/2005/8/layout/orgChart1"/>
    <dgm:cxn modelId="{AAF0E12B-D929-4BA8-82C6-A426259EF0A5}" type="presParOf" srcId="{134B6D90-147F-483E-8DF3-59557C009B4D}" destId="{E6413432-AED1-47BA-92B7-3DB8CC8EAE62}" srcOrd="0" destOrd="0" presId="urn:microsoft.com/office/officeart/2005/8/layout/orgChart1"/>
    <dgm:cxn modelId="{43B0E3CE-8CC1-4E1F-BA41-3D3294FC8C75}" type="presParOf" srcId="{134B6D90-147F-483E-8DF3-59557C009B4D}" destId="{A391CFD4-4369-464B-B3C7-96EFE13AE769}" srcOrd="1" destOrd="0" presId="urn:microsoft.com/office/officeart/2005/8/layout/orgChart1"/>
    <dgm:cxn modelId="{2C07BC42-4136-492C-8BD3-9FF60C307C7D}" type="presParOf" srcId="{3F0ADD55-4AA9-4F36-9A75-B7CD0302AB31}" destId="{E771503A-4C5B-4FC7-997D-9082C966921E}" srcOrd="1" destOrd="0" presId="urn:microsoft.com/office/officeart/2005/8/layout/orgChart1"/>
    <dgm:cxn modelId="{0DB67ED6-8885-48B9-8C5A-B94D869803DB}" type="presParOf" srcId="{3F0ADD55-4AA9-4F36-9A75-B7CD0302AB31}" destId="{8A760807-51DF-441A-A8D3-4D4AF5716E01}" srcOrd="2" destOrd="0" presId="urn:microsoft.com/office/officeart/2005/8/layout/orgChart1"/>
    <dgm:cxn modelId="{4E4C483D-BE91-4DAB-8A65-BD2531A68E7C}" type="presParOf" srcId="{232F6008-968A-48C2-A59F-F8098876B3E8}" destId="{B8A598AB-CA23-4490-8B61-34354ED7A7CD}" srcOrd="2" destOrd="0" presId="urn:microsoft.com/office/officeart/2005/8/layout/orgChart1"/>
    <dgm:cxn modelId="{23C4CE42-E360-4EC7-97F8-EB3A8F2E64E6}" type="presParOf" srcId="{BB266FD2-881F-44C7-80E0-6678EB2E3FC5}" destId="{90D0501A-F87A-4416-86D5-037055249E5E}" srcOrd="4" destOrd="0" presId="urn:microsoft.com/office/officeart/2005/8/layout/orgChart1"/>
    <dgm:cxn modelId="{F3B37A89-9EFD-46D7-BE8C-35A37ABBDD01}" type="presParOf" srcId="{BB266FD2-881F-44C7-80E0-6678EB2E3FC5}" destId="{A6126900-64F8-498F-BB42-60CA730C1911}" srcOrd="5" destOrd="0" presId="urn:microsoft.com/office/officeart/2005/8/layout/orgChart1"/>
    <dgm:cxn modelId="{D38EC8BD-65E0-4A15-8BA8-711E614E5E31}" type="presParOf" srcId="{A6126900-64F8-498F-BB42-60CA730C1911}" destId="{A5C015AE-27B4-4B7F-861B-A86C7801722F}" srcOrd="0" destOrd="0" presId="urn:microsoft.com/office/officeart/2005/8/layout/orgChart1"/>
    <dgm:cxn modelId="{C981A8FD-781C-4203-9E45-D6856A08B3A1}" type="presParOf" srcId="{A5C015AE-27B4-4B7F-861B-A86C7801722F}" destId="{7786F6F0-B3F8-4607-AC20-60A2BDFDE282}" srcOrd="0" destOrd="0" presId="urn:microsoft.com/office/officeart/2005/8/layout/orgChart1"/>
    <dgm:cxn modelId="{CB44681C-8965-4A76-BE53-748BE0353816}" type="presParOf" srcId="{A5C015AE-27B4-4B7F-861B-A86C7801722F}" destId="{4191B994-E5C0-4FD7-92E6-A50EF41916A8}" srcOrd="1" destOrd="0" presId="urn:microsoft.com/office/officeart/2005/8/layout/orgChart1"/>
    <dgm:cxn modelId="{20816B6C-FEE5-4A06-8978-81BD4C0C4260}" type="presParOf" srcId="{A6126900-64F8-498F-BB42-60CA730C1911}" destId="{21310913-AB09-44EC-9279-8D5689038F0E}" srcOrd="1" destOrd="0" presId="urn:microsoft.com/office/officeart/2005/8/layout/orgChart1"/>
    <dgm:cxn modelId="{3A70E8C6-1FE7-4113-B8DB-FAA96982612F}" type="presParOf" srcId="{21310913-AB09-44EC-9279-8D5689038F0E}" destId="{B2F730E6-1941-41E0-90D4-C4CCAAB7CE5B}" srcOrd="0" destOrd="0" presId="urn:microsoft.com/office/officeart/2005/8/layout/orgChart1"/>
    <dgm:cxn modelId="{7178AA6F-8940-4503-9CB7-744F6FCF367F}" type="presParOf" srcId="{21310913-AB09-44EC-9279-8D5689038F0E}" destId="{DCCA2BA7-48BB-42AA-A0D9-297060A1CA24}" srcOrd="1" destOrd="0" presId="urn:microsoft.com/office/officeart/2005/8/layout/orgChart1"/>
    <dgm:cxn modelId="{486CAFA7-9C42-4B6D-8CEF-0707D7382C07}" type="presParOf" srcId="{DCCA2BA7-48BB-42AA-A0D9-297060A1CA24}" destId="{47D7CC54-9D5C-48C5-954F-C3FA04B78568}" srcOrd="0" destOrd="0" presId="urn:microsoft.com/office/officeart/2005/8/layout/orgChart1"/>
    <dgm:cxn modelId="{5AF1642C-EAF6-413D-B2E5-D0FB45040BCB}" type="presParOf" srcId="{47D7CC54-9D5C-48C5-954F-C3FA04B78568}" destId="{A53A46C9-87C2-4D8A-8DF1-1D7D0481242B}" srcOrd="0" destOrd="0" presId="urn:microsoft.com/office/officeart/2005/8/layout/orgChart1"/>
    <dgm:cxn modelId="{63C4A9FC-E7BA-4DEF-BD59-101D9FF60865}" type="presParOf" srcId="{47D7CC54-9D5C-48C5-954F-C3FA04B78568}" destId="{7085E52C-8622-405B-B97A-22A095BD8F7A}" srcOrd="1" destOrd="0" presId="urn:microsoft.com/office/officeart/2005/8/layout/orgChart1"/>
    <dgm:cxn modelId="{6C98B1A5-C989-405C-B73C-B376078F6FF7}" type="presParOf" srcId="{DCCA2BA7-48BB-42AA-A0D9-297060A1CA24}" destId="{4B00A764-3C77-4C58-BED1-D30F81EAAAC9}" srcOrd="1" destOrd="0" presId="urn:microsoft.com/office/officeart/2005/8/layout/orgChart1"/>
    <dgm:cxn modelId="{E7CF6C4E-5EA5-4FFA-9897-7ADCDC1F9703}" type="presParOf" srcId="{DCCA2BA7-48BB-42AA-A0D9-297060A1CA24}" destId="{1CE8F2B5-D3A5-4300-9D78-8094A373AC5E}" srcOrd="2" destOrd="0" presId="urn:microsoft.com/office/officeart/2005/8/layout/orgChart1"/>
    <dgm:cxn modelId="{F9E1C7D4-114C-4E7C-A24A-ABD33E48CA74}" type="presParOf" srcId="{A6126900-64F8-498F-BB42-60CA730C1911}" destId="{9CA5D97E-4E49-454D-A684-5B07DBF6294C}" srcOrd="2" destOrd="0" presId="urn:microsoft.com/office/officeart/2005/8/layout/orgChart1"/>
    <dgm:cxn modelId="{D4057969-BB48-4B23-A776-74751A875447}" type="presParOf" srcId="{BB266FD2-881F-44C7-80E0-6678EB2E3FC5}" destId="{DB8FBD06-918B-4202-94C9-30ACB3D1BC53}" srcOrd="6" destOrd="0" presId="urn:microsoft.com/office/officeart/2005/8/layout/orgChart1"/>
    <dgm:cxn modelId="{9E447797-DF0B-492B-9B75-A99B1264557B}" type="presParOf" srcId="{BB266FD2-881F-44C7-80E0-6678EB2E3FC5}" destId="{B595F7BB-FB36-4F36-AFD8-41DF6B83D243}" srcOrd="7" destOrd="0" presId="urn:microsoft.com/office/officeart/2005/8/layout/orgChart1"/>
    <dgm:cxn modelId="{297389CD-476B-4698-A588-EBA527F99AAC}" type="presParOf" srcId="{B595F7BB-FB36-4F36-AFD8-41DF6B83D243}" destId="{5E2CAD99-DACB-41E5-BB2E-04CB78A5E9BD}" srcOrd="0" destOrd="0" presId="urn:microsoft.com/office/officeart/2005/8/layout/orgChart1"/>
    <dgm:cxn modelId="{FE62C9ED-4C9B-47C5-8D7E-467626ABE321}" type="presParOf" srcId="{5E2CAD99-DACB-41E5-BB2E-04CB78A5E9BD}" destId="{E375C6A3-DDF6-4EBF-B5F7-52E4B8DE2E87}" srcOrd="0" destOrd="0" presId="urn:microsoft.com/office/officeart/2005/8/layout/orgChart1"/>
    <dgm:cxn modelId="{77A38958-5280-48CE-B6F9-4868277814DE}" type="presParOf" srcId="{5E2CAD99-DACB-41E5-BB2E-04CB78A5E9BD}" destId="{81A28626-4324-4AC6-93B2-BC0A152628A5}" srcOrd="1" destOrd="0" presId="urn:microsoft.com/office/officeart/2005/8/layout/orgChart1"/>
    <dgm:cxn modelId="{5C6C931A-510C-4A49-8A1F-9A14DC58EF4C}" type="presParOf" srcId="{B595F7BB-FB36-4F36-AFD8-41DF6B83D243}" destId="{A6DF0FAF-D27C-4785-9E27-E1128F01B5D3}" srcOrd="1" destOrd="0" presId="urn:microsoft.com/office/officeart/2005/8/layout/orgChart1"/>
    <dgm:cxn modelId="{3590953E-0FC9-4ACD-B3DF-C881ACDE92BE}" type="presParOf" srcId="{A6DF0FAF-D27C-4785-9E27-E1128F01B5D3}" destId="{93BB0EC9-8544-463C-89C8-403BD98EE55C}" srcOrd="0" destOrd="0" presId="urn:microsoft.com/office/officeart/2005/8/layout/orgChart1"/>
    <dgm:cxn modelId="{979ADA0A-C587-4F98-AC90-C8173DD693CC}" type="presParOf" srcId="{A6DF0FAF-D27C-4785-9E27-E1128F01B5D3}" destId="{770CC33B-06EC-423B-8EBD-EA69CF6EE3F4}" srcOrd="1" destOrd="0" presId="urn:microsoft.com/office/officeart/2005/8/layout/orgChart1"/>
    <dgm:cxn modelId="{969CE2F8-CF4C-4E31-BC6F-8B90C762EE4C}" type="presParOf" srcId="{770CC33B-06EC-423B-8EBD-EA69CF6EE3F4}" destId="{C00444DC-CA2B-4E20-A9E9-F38718F6C4AE}" srcOrd="0" destOrd="0" presId="urn:microsoft.com/office/officeart/2005/8/layout/orgChart1"/>
    <dgm:cxn modelId="{29D91517-ECB8-462D-B251-3D3A4BAF8965}" type="presParOf" srcId="{C00444DC-CA2B-4E20-A9E9-F38718F6C4AE}" destId="{0B4B8966-CBD8-45A3-A61A-D52A83790550}" srcOrd="0" destOrd="0" presId="urn:microsoft.com/office/officeart/2005/8/layout/orgChart1"/>
    <dgm:cxn modelId="{645259FC-782C-442A-BA5D-BA321C8F88FD}" type="presParOf" srcId="{C00444DC-CA2B-4E20-A9E9-F38718F6C4AE}" destId="{258979F0-1DA5-4CC9-A65A-A189AEE7C62F}" srcOrd="1" destOrd="0" presId="urn:microsoft.com/office/officeart/2005/8/layout/orgChart1"/>
    <dgm:cxn modelId="{8BCC8035-4E49-4736-8B9E-895441FD60D1}" type="presParOf" srcId="{770CC33B-06EC-423B-8EBD-EA69CF6EE3F4}" destId="{1A9A9686-3F37-4E89-A258-624008C648AB}" srcOrd="1" destOrd="0" presId="urn:microsoft.com/office/officeart/2005/8/layout/orgChart1"/>
    <dgm:cxn modelId="{4E91E324-032F-41F3-91BF-CC1B4B6DCA54}" type="presParOf" srcId="{770CC33B-06EC-423B-8EBD-EA69CF6EE3F4}" destId="{C34D5EB4-5D0D-47D3-A5FE-A4F16DD37BDD}" srcOrd="2" destOrd="0" presId="urn:microsoft.com/office/officeart/2005/8/layout/orgChart1"/>
    <dgm:cxn modelId="{370BB262-DAAF-4AAD-9AC9-5AC46B2DC391}" type="presParOf" srcId="{A6DF0FAF-D27C-4785-9E27-E1128F01B5D3}" destId="{FA86AD37-FEC7-431A-A0B5-60282A18DE2A}" srcOrd="2" destOrd="0" presId="urn:microsoft.com/office/officeart/2005/8/layout/orgChart1"/>
    <dgm:cxn modelId="{19B1CC46-00CB-4199-8BA3-126962643400}" type="presParOf" srcId="{A6DF0FAF-D27C-4785-9E27-E1128F01B5D3}" destId="{640AEB2B-E00F-4A8C-BB8E-464679DA5AA6}" srcOrd="3" destOrd="0" presId="urn:microsoft.com/office/officeart/2005/8/layout/orgChart1"/>
    <dgm:cxn modelId="{91F6C649-EE10-45C0-9386-FA9A91A0E5AB}" type="presParOf" srcId="{640AEB2B-E00F-4A8C-BB8E-464679DA5AA6}" destId="{88BBCAA3-D5B5-46A1-B536-35FD59000B00}" srcOrd="0" destOrd="0" presId="urn:microsoft.com/office/officeart/2005/8/layout/orgChart1"/>
    <dgm:cxn modelId="{A1DEAF74-8CCF-4B9C-A50F-141BF22BC383}" type="presParOf" srcId="{88BBCAA3-D5B5-46A1-B536-35FD59000B00}" destId="{60D97AAC-A90F-4CE1-A47D-D2EEA517B16A}" srcOrd="0" destOrd="0" presId="urn:microsoft.com/office/officeart/2005/8/layout/orgChart1"/>
    <dgm:cxn modelId="{088524EC-4D57-4509-8FD4-EF471CBE5F16}" type="presParOf" srcId="{88BBCAA3-D5B5-46A1-B536-35FD59000B00}" destId="{A65FB955-4D40-481D-A00E-ADE541727A90}" srcOrd="1" destOrd="0" presId="urn:microsoft.com/office/officeart/2005/8/layout/orgChart1"/>
    <dgm:cxn modelId="{A73393B6-2792-49F4-9811-D2CA96352718}" type="presParOf" srcId="{640AEB2B-E00F-4A8C-BB8E-464679DA5AA6}" destId="{8EBF1386-9360-4EDB-B228-5E6557E3ED4A}" srcOrd="1" destOrd="0" presId="urn:microsoft.com/office/officeart/2005/8/layout/orgChart1"/>
    <dgm:cxn modelId="{B264BAF2-4D59-4EB2-BEE6-2CBA19595F43}" type="presParOf" srcId="{640AEB2B-E00F-4A8C-BB8E-464679DA5AA6}" destId="{3C757AA9-B8B3-4BBE-96AB-726098DCE10B}" srcOrd="2" destOrd="0" presId="urn:microsoft.com/office/officeart/2005/8/layout/orgChart1"/>
    <dgm:cxn modelId="{9F76D388-56AF-49FD-AD83-9A340F48309D}" type="presParOf" srcId="{B595F7BB-FB36-4F36-AFD8-41DF6B83D243}" destId="{DFD79B41-3913-4F6E-962A-236A702BA220}" srcOrd="2" destOrd="0" presId="urn:microsoft.com/office/officeart/2005/8/layout/orgChart1"/>
    <dgm:cxn modelId="{6FB83255-6D09-43A4-B25A-7DEC0D514FA4}" type="presParOf" srcId="{BB266FD2-881F-44C7-80E0-6678EB2E3FC5}" destId="{DEA3E95C-AC38-497E-AAE6-1B01F4EA7A55}" srcOrd="8" destOrd="0" presId="urn:microsoft.com/office/officeart/2005/8/layout/orgChart1"/>
    <dgm:cxn modelId="{9747EBA4-607F-4792-B96A-D0ADD87427C7}" type="presParOf" srcId="{BB266FD2-881F-44C7-80E0-6678EB2E3FC5}" destId="{73F2C702-22A5-45C5-8762-593CEA7406A2}" srcOrd="9" destOrd="0" presId="urn:microsoft.com/office/officeart/2005/8/layout/orgChart1"/>
    <dgm:cxn modelId="{05FB5E3D-0E79-49C5-BFF1-705215CE445B}" type="presParOf" srcId="{73F2C702-22A5-45C5-8762-593CEA7406A2}" destId="{C37C5AD7-8FF1-4530-9601-804068F4EAE6}" srcOrd="0" destOrd="0" presId="urn:microsoft.com/office/officeart/2005/8/layout/orgChart1"/>
    <dgm:cxn modelId="{B3413D54-CA43-4B8C-8155-CF7D8A39CCA0}" type="presParOf" srcId="{C37C5AD7-8FF1-4530-9601-804068F4EAE6}" destId="{3D166140-AF61-4E10-AEB3-B1A08C4BBE2A}" srcOrd="0" destOrd="0" presId="urn:microsoft.com/office/officeart/2005/8/layout/orgChart1"/>
    <dgm:cxn modelId="{5D72ADC2-6AA0-4B0B-BE53-9A3D9C97FA9F}" type="presParOf" srcId="{C37C5AD7-8FF1-4530-9601-804068F4EAE6}" destId="{79794481-8659-445E-A46E-46CCDF4E12E3}" srcOrd="1" destOrd="0" presId="urn:microsoft.com/office/officeart/2005/8/layout/orgChart1"/>
    <dgm:cxn modelId="{6F59AB6D-B8F9-43FA-8C3D-1E6F8FD5A3FF}" type="presParOf" srcId="{73F2C702-22A5-45C5-8762-593CEA7406A2}" destId="{7CA9E197-7FD0-45F0-8C9C-D3287211837F}" srcOrd="1" destOrd="0" presId="urn:microsoft.com/office/officeart/2005/8/layout/orgChart1"/>
    <dgm:cxn modelId="{6B3698DD-9EE6-4CDC-A54A-100AE94DA232}" type="presParOf" srcId="{7CA9E197-7FD0-45F0-8C9C-D3287211837F}" destId="{E39BE4CC-D41F-440C-9363-30D8048D35DE}" srcOrd="0" destOrd="0" presId="urn:microsoft.com/office/officeart/2005/8/layout/orgChart1"/>
    <dgm:cxn modelId="{3538DCE2-4DD8-4ED5-B4E5-C0BD63AE6DCA}" type="presParOf" srcId="{7CA9E197-7FD0-45F0-8C9C-D3287211837F}" destId="{99358FAF-FAF8-443F-9390-898903AF75F0}" srcOrd="1" destOrd="0" presId="urn:microsoft.com/office/officeart/2005/8/layout/orgChart1"/>
    <dgm:cxn modelId="{F415B3DF-D324-4529-9CCB-46706D2C0236}" type="presParOf" srcId="{99358FAF-FAF8-443F-9390-898903AF75F0}" destId="{6A0A8701-B276-423C-B86E-977B860017F6}" srcOrd="0" destOrd="0" presId="urn:microsoft.com/office/officeart/2005/8/layout/orgChart1"/>
    <dgm:cxn modelId="{97FC52A4-3C9E-445E-AD75-EA1CD7FCFD66}" type="presParOf" srcId="{6A0A8701-B276-423C-B86E-977B860017F6}" destId="{8189F030-D92B-4967-A418-49D4AA374B93}" srcOrd="0" destOrd="0" presId="urn:microsoft.com/office/officeart/2005/8/layout/orgChart1"/>
    <dgm:cxn modelId="{4E801EC2-24F2-4BCB-BB25-63E62E62E992}" type="presParOf" srcId="{6A0A8701-B276-423C-B86E-977B860017F6}" destId="{24A6BE72-09B2-4005-80F7-EF075DA1D1E0}" srcOrd="1" destOrd="0" presId="urn:microsoft.com/office/officeart/2005/8/layout/orgChart1"/>
    <dgm:cxn modelId="{69D74865-8F83-41AC-A5A7-D0CA2753C4A5}" type="presParOf" srcId="{99358FAF-FAF8-443F-9390-898903AF75F0}" destId="{1E132B9C-964A-44B7-A2D9-6744471EFE8A}" srcOrd="1" destOrd="0" presId="urn:microsoft.com/office/officeart/2005/8/layout/orgChart1"/>
    <dgm:cxn modelId="{EC6D4756-3883-4ECC-916B-FCF578150DD7}" type="presParOf" srcId="{1E132B9C-964A-44B7-A2D9-6744471EFE8A}" destId="{DBB3E32B-F341-4A21-B082-EB6CFCAFFB5E}" srcOrd="0" destOrd="0" presId="urn:microsoft.com/office/officeart/2005/8/layout/orgChart1"/>
    <dgm:cxn modelId="{DF761F21-318F-4EBE-B82E-D7DAA0BB87D2}" type="presParOf" srcId="{1E132B9C-964A-44B7-A2D9-6744471EFE8A}" destId="{13E87573-8B56-493B-ACEB-B4042B93B62F}" srcOrd="1" destOrd="0" presId="urn:microsoft.com/office/officeart/2005/8/layout/orgChart1"/>
    <dgm:cxn modelId="{83FAFB05-5C7A-4772-843E-41A05D98ED81}" type="presParOf" srcId="{13E87573-8B56-493B-ACEB-B4042B93B62F}" destId="{EF34C938-51FF-452F-A160-411486A1A771}" srcOrd="0" destOrd="0" presId="urn:microsoft.com/office/officeart/2005/8/layout/orgChart1"/>
    <dgm:cxn modelId="{8480636B-B9D6-4D10-B89E-E65A7299E4E5}" type="presParOf" srcId="{EF34C938-51FF-452F-A160-411486A1A771}" destId="{83AF585D-9BF6-4EBE-B8F1-E20ED066E1F8}" srcOrd="0" destOrd="0" presId="urn:microsoft.com/office/officeart/2005/8/layout/orgChart1"/>
    <dgm:cxn modelId="{FB0AF21A-C9FE-4B49-B185-565D0EE9C617}" type="presParOf" srcId="{EF34C938-51FF-452F-A160-411486A1A771}" destId="{C706F823-3499-4FFB-80C3-389CAF9B136E}" srcOrd="1" destOrd="0" presId="urn:microsoft.com/office/officeart/2005/8/layout/orgChart1"/>
    <dgm:cxn modelId="{AFEE8EF1-9171-4534-B5DF-BE8FBD0C4665}" type="presParOf" srcId="{13E87573-8B56-493B-ACEB-B4042B93B62F}" destId="{0418D915-67CA-4CD6-AAF0-ECE961D8844F}" srcOrd="1" destOrd="0" presId="urn:microsoft.com/office/officeart/2005/8/layout/orgChart1"/>
    <dgm:cxn modelId="{177E168D-9EEA-4410-B0B9-DA03AF13D822}" type="presParOf" srcId="{13E87573-8B56-493B-ACEB-B4042B93B62F}" destId="{CA94A319-CF24-4939-AFA8-3F9A7E209D5B}" srcOrd="2" destOrd="0" presId="urn:microsoft.com/office/officeart/2005/8/layout/orgChart1"/>
    <dgm:cxn modelId="{1BFC152C-D050-4EEA-8109-A00BE4D85EA4}" type="presParOf" srcId="{1E132B9C-964A-44B7-A2D9-6744471EFE8A}" destId="{767C6F8C-5AC3-485D-9AD1-A06A7A75BB04}" srcOrd="2" destOrd="0" presId="urn:microsoft.com/office/officeart/2005/8/layout/orgChart1"/>
    <dgm:cxn modelId="{4A358557-7FE3-40A6-9E6A-DDFD92EA6A39}" type="presParOf" srcId="{1E132B9C-964A-44B7-A2D9-6744471EFE8A}" destId="{7EBE1CB2-CBF9-49EE-AF0B-29464A956AF5}" srcOrd="3" destOrd="0" presId="urn:microsoft.com/office/officeart/2005/8/layout/orgChart1"/>
    <dgm:cxn modelId="{C7570483-2D3D-484F-B290-2B9B030D7873}" type="presParOf" srcId="{7EBE1CB2-CBF9-49EE-AF0B-29464A956AF5}" destId="{50DDA56C-5A8F-4F20-959E-866C0DAE7C09}" srcOrd="0" destOrd="0" presId="urn:microsoft.com/office/officeart/2005/8/layout/orgChart1"/>
    <dgm:cxn modelId="{D8C6E341-3394-4CD8-8868-E55A14CE7EC9}" type="presParOf" srcId="{50DDA56C-5A8F-4F20-959E-866C0DAE7C09}" destId="{7AB36DFD-72B3-4951-BCF4-AB77E14A940C}" srcOrd="0" destOrd="0" presId="urn:microsoft.com/office/officeart/2005/8/layout/orgChart1"/>
    <dgm:cxn modelId="{9AC2007C-7333-49FD-BEDC-A51C8100DF75}" type="presParOf" srcId="{50DDA56C-5A8F-4F20-959E-866C0DAE7C09}" destId="{E4972EC7-7725-48A1-B43E-8D1C51F93E52}" srcOrd="1" destOrd="0" presId="urn:microsoft.com/office/officeart/2005/8/layout/orgChart1"/>
    <dgm:cxn modelId="{8D1E057B-9FE1-47F6-9816-F00304A1869B}" type="presParOf" srcId="{7EBE1CB2-CBF9-49EE-AF0B-29464A956AF5}" destId="{D8D22080-AFD1-4C2D-A395-AD7B4D539A38}" srcOrd="1" destOrd="0" presId="urn:microsoft.com/office/officeart/2005/8/layout/orgChart1"/>
    <dgm:cxn modelId="{EC414CA5-8DAA-4AE2-8347-F6D3D48517F4}" type="presParOf" srcId="{7EBE1CB2-CBF9-49EE-AF0B-29464A956AF5}" destId="{AD7607A4-C4F6-4D96-AFEC-8B866619C70E}" srcOrd="2" destOrd="0" presId="urn:microsoft.com/office/officeart/2005/8/layout/orgChart1"/>
    <dgm:cxn modelId="{CC317FA1-F1E3-43E5-833F-6EEBC81617C3}" type="presParOf" srcId="{1E132B9C-964A-44B7-A2D9-6744471EFE8A}" destId="{EE3924D8-BE72-4162-8216-676AB4562376}" srcOrd="4" destOrd="0" presId="urn:microsoft.com/office/officeart/2005/8/layout/orgChart1"/>
    <dgm:cxn modelId="{F6DC469C-C635-435A-B24C-7B8EA9F84197}" type="presParOf" srcId="{1E132B9C-964A-44B7-A2D9-6744471EFE8A}" destId="{FCABA6FB-171D-4A11-A10D-1C555D7D1C1F}" srcOrd="5" destOrd="0" presId="urn:microsoft.com/office/officeart/2005/8/layout/orgChart1"/>
    <dgm:cxn modelId="{41F580DE-1B25-4933-A71A-281CF6904822}" type="presParOf" srcId="{FCABA6FB-171D-4A11-A10D-1C555D7D1C1F}" destId="{80DF7772-5EFB-43F9-8210-C85A98320C70}" srcOrd="0" destOrd="0" presId="urn:microsoft.com/office/officeart/2005/8/layout/orgChart1"/>
    <dgm:cxn modelId="{D55AC47F-1204-4BA6-ABB1-3C0F63EC5EEE}" type="presParOf" srcId="{80DF7772-5EFB-43F9-8210-C85A98320C70}" destId="{D77C3A76-BCD0-4B8C-96A8-F16279CE792C}" srcOrd="0" destOrd="0" presId="urn:microsoft.com/office/officeart/2005/8/layout/orgChart1"/>
    <dgm:cxn modelId="{6FD99A30-456E-47A1-82C0-3F4DAF2EB191}" type="presParOf" srcId="{80DF7772-5EFB-43F9-8210-C85A98320C70}" destId="{353CB775-F8F9-4A37-B69B-5D383B135F89}" srcOrd="1" destOrd="0" presId="urn:microsoft.com/office/officeart/2005/8/layout/orgChart1"/>
    <dgm:cxn modelId="{D0D8DBEA-39F0-4165-9B53-06BE91AF8FAE}" type="presParOf" srcId="{FCABA6FB-171D-4A11-A10D-1C555D7D1C1F}" destId="{A66C13A8-D7A0-4AFF-907D-C54E8548E91F}" srcOrd="1" destOrd="0" presId="urn:microsoft.com/office/officeart/2005/8/layout/orgChart1"/>
    <dgm:cxn modelId="{5281FCF3-139D-4D92-969E-FDB0DA43F4D8}" type="presParOf" srcId="{FCABA6FB-171D-4A11-A10D-1C555D7D1C1F}" destId="{0F603C1E-D296-4B5D-BEC6-D5938F1AC106}" srcOrd="2" destOrd="0" presId="urn:microsoft.com/office/officeart/2005/8/layout/orgChart1"/>
    <dgm:cxn modelId="{14169C29-6258-43BB-9E5F-FC06554086F3}" type="presParOf" srcId="{1E132B9C-964A-44B7-A2D9-6744471EFE8A}" destId="{F24913D9-FDCA-4731-A843-2FA04D5F95BC}" srcOrd="6" destOrd="0" presId="urn:microsoft.com/office/officeart/2005/8/layout/orgChart1"/>
    <dgm:cxn modelId="{DC375F5F-6BFD-4206-A268-C0FD64E2F17B}" type="presParOf" srcId="{1E132B9C-964A-44B7-A2D9-6744471EFE8A}" destId="{17B5B2BE-BFCF-4FC0-A710-68CE7C16B7C5}" srcOrd="7" destOrd="0" presId="urn:microsoft.com/office/officeart/2005/8/layout/orgChart1"/>
    <dgm:cxn modelId="{43C00569-ACD3-4F6F-9A09-844C390B0B65}" type="presParOf" srcId="{17B5B2BE-BFCF-4FC0-A710-68CE7C16B7C5}" destId="{A8C86576-A012-45AB-9AA1-ECF2965E581D}" srcOrd="0" destOrd="0" presId="urn:microsoft.com/office/officeart/2005/8/layout/orgChart1"/>
    <dgm:cxn modelId="{AC2D440E-20DC-4EF4-BBA3-072139267FFC}" type="presParOf" srcId="{A8C86576-A012-45AB-9AA1-ECF2965E581D}" destId="{FFD4CFBD-3D36-47F5-9EB7-12B6058B798E}" srcOrd="0" destOrd="0" presId="urn:microsoft.com/office/officeart/2005/8/layout/orgChart1"/>
    <dgm:cxn modelId="{1D92251B-6034-4478-9143-21338941A599}" type="presParOf" srcId="{A8C86576-A012-45AB-9AA1-ECF2965E581D}" destId="{5CF9E103-70BD-4279-AF44-11EAEF6EA6BB}" srcOrd="1" destOrd="0" presId="urn:microsoft.com/office/officeart/2005/8/layout/orgChart1"/>
    <dgm:cxn modelId="{52FAD777-E01D-4E33-8AB4-CFEE55CDB633}" type="presParOf" srcId="{17B5B2BE-BFCF-4FC0-A710-68CE7C16B7C5}" destId="{94D2F4FD-59AD-4F20-A6F9-8F32DC8F0C9E}" srcOrd="1" destOrd="0" presId="urn:microsoft.com/office/officeart/2005/8/layout/orgChart1"/>
    <dgm:cxn modelId="{154AEB80-4042-4FD7-90A9-6482F87924D5}" type="presParOf" srcId="{17B5B2BE-BFCF-4FC0-A710-68CE7C16B7C5}" destId="{B4C5489B-1528-424B-9724-1E1FCB2C2DDB}" srcOrd="2" destOrd="0" presId="urn:microsoft.com/office/officeart/2005/8/layout/orgChart1"/>
    <dgm:cxn modelId="{F8143038-9082-41DB-BB73-214BC4560500}" type="presParOf" srcId="{1E132B9C-964A-44B7-A2D9-6744471EFE8A}" destId="{EF4020CD-32B9-48BC-8800-1BBF3125633A}" srcOrd="8" destOrd="0" presId="urn:microsoft.com/office/officeart/2005/8/layout/orgChart1"/>
    <dgm:cxn modelId="{F39E0B63-4075-4E2C-B6CF-E2FD659CC7F1}" type="presParOf" srcId="{1E132B9C-964A-44B7-A2D9-6744471EFE8A}" destId="{D60B1709-E0F2-4ADB-8F00-535CEDAC40B1}" srcOrd="9" destOrd="0" presId="urn:microsoft.com/office/officeart/2005/8/layout/orgChart1"/>
    <dgm:cxn modelId="{68F35673-4B25-4C8C-A378-D9D5DC2A322F}" type="presParOf" srcId="{D60B1709-E0F2-4ADB-8F00-535CEDAC40B1}" destId="{1E46ED8D-2589-49B0-B078-7104C779CE74}" srcOrd="0" destOrd="0" presId="urn:microsoft.com/office/officeart/2005/8/layout/orgChart1"/>
    <dgm:cxn modelId="{B56B2E84-A1AC-4E4B-AD02-594DA7BCE851}" type="presParOf" srcId="{1E46ED8D-2589-49B0-B078-7104C779CE74}" destId="{F71966AD-BCA8-4972-BD5D-93F323B2CCFB}" srcOrd="0" destOrd="0" presId="urn:microsoft.com/office/officeart/2005/8/layout/orgChart1"/>
    <dgm:cxn modelId="{77784540-A7C8-4736-8C11-2A721612BE35}" type="presParOf" srcId="{1E46ED8D-2589-49B0-B078-7104C779CE74}" destId="{00EDECAE-8F6C-46C7-8381-DC136A8EF49A}" srcOrd="1" destOrd="0" presId="urn:microsoft.com/office/officeart/2005/8/layout/orgChart1"/>
    <dgm:cxn modelId="{C28ABBE9-076E-4533-B46E-3B9541C6E7A1}" type="presParOf" srcId="{D60B1709-E0F2-4ADB-8F00-535CEDAC40B1}" destId="{B43AA85B-150F-49F3-9F8B-0EE20088CF7E}" srcOrd="1" destOrd="0" presId="urn:microsoft.com/office/officeart/2005/8/layout/orgChart1"/>
    <dgm:cxn modelId="{6BE587D2-40DA-4E4B-9690-F78AD17F9178}" type="presParOf" srcId="{D60B1709-E0F2-4ADB-8F00-535CEDAC40B1}" destId="{1D001E51-285E-4D6B-ACB8-9D07AEE5AD1F}" srcOrd="2" destOrd="0" presId="urn:microsoft.com/office/officeart/2005/8/layout/orgChart1"/>
    <dgm:cxn modelId="{E044D2F4-A1A9-418C-80F8-DFD2F10964E7}" type="presParOf" srcId="{99358FAF-FAF8-443F-9390-898903AF75F0}" destId="{15B012BC-018E-48E6-8EBE-919826D1701B}" srcOrd="2" destOrd="0" presId="urn:microsoft.com/office/officeart/2005/8/layout/orgChart1"/>
    <dgm:cxn modelId="{38E63A3C-7BF0-4309-87CB-80FC8D2CCEB7}" type="presParOf" srcId="{7CA9E197-7FD0-45F0-8C9C-D3287211837F}" destId="{05B4FA31-1169-4D83-99DA-0D8B7BEEB1F5}" srcOrd="2" destOrd="0" presId="urn:microsoft.com/office/officeart/2005/8/layout/orgChart1"/>
    <dgm:cxn modelId="{B63404EB-8EC6-4440-AC3E-8126DACD1262}" type="presParOf" srcId="{7CA9E197-7FD0-45F0-8C9C-D3287211837F}" destId="{67EC5435-9D64-4DE3-A60B-77FB2CE92DA9}" srcOrd="3" destOrd="0" presId="urn:microsoft.com/office/officeart/2005/8/layout/orgChart1"/>
    <dgm:cxn modelId="{E20A59D1-0E9F-4603-A65A-E802631BD81E}" type="presParOf" srcId="{67EC5435-9D64-4DE3-A60B-77FB2CE92DA9}" destId="{0825971C-999F-4B5D-B24A-D390277897DA}" srcOrd="0" destOrd="0" presId="urn:microsoft.com/office/officeart/2005/8/layout/orgChart1"/>
    <dgm:cxn modelId="{797C8452-AEF6-48D7-A550-65CC3A4C141D}" type="presParOf" srcId="{0825971C-999F-4B5D-B24A-D390277897DA}" destId="{00E278F9-4E72-47E2-9598-59C6D21D74AE}" srcOrd="0" destOrd="0" presId="urn:microsoft.com/office/officeart/2005/8/layout/orgChart1"/>
    <dgm:cxn modelId="{EE3CB9E6-DA1F-4B95-A4D1-D449F79FECEF}" type="presParOf" srcId="{0825971C-999F-4B5D-B24A-D390277897DA}" destId="{3C877482-1405-44BC-A2ED-F01C49ED5C8D}" srcOrd="1" destOrd="0" presId="urn:microsoft.com/office/officeart/2005/8/layout/orgChart1"/>
    <dgm:cxn modelId="{4154F590-B943-4DB6-9A3E-5A3105EBC8F3}" type="presParOf" srcId="{67EC5435-9D64-4DE3-A60B-77FB2CE92DA9}" destId="{7EEE6B35-5139-4EDA-B570-0CBE7544EB53}" srcOrd="1" destOrd="0" presId="urn:microsoft.com/office/officeart/2005/8/layout/orgChart1"/>
    <dgm:cxn modelId="{41BBBE71-FBF5-4A0C-A9AC-90BC47F72FCA}" type="presParOf" srcId="{67EC5435-9D64-4DE3-A60B-77FB2CE92DA9}" destId="{BA1A5D4A-1551-4B79-8793-7E0AE53FBC0B}" srcOrd="2" destOrd="0" presId="urn:microsoft.com/office/officeart/2005/8/layout/orgChart1"/>
    <dgm:cxn modelId="{4A54CC93-6EF6-461D-A733-A197014C5B9F}" type="presParOf" srcId="{7CA9E197-7FD0-45F0-8C9C-D3287211837F}" destId="{47DA584A-ED6D-41FC-92E8-649E29149678}" srcOrd="4" destOrd="0" presId="urn:microsoft.com/office/officeart/2005/8/layout/orgChart1"/>
    <dgm:cxn modelId="{37BF229A-BCE9-484C-8008-F8DDC3F25BA5}" type="presParOf" srcId="{7CA9E197-7FD0-45F0-8C9C-D3287211837F}" destId="{0BBCFC4D-8104-4A70-98C4-A8CEFFA61C83}" srcOrd="5" destOrd="0" presId="urn:microsoft.com/office/officeart/2005/8/layout/orgChart1"/>
    <dgm:cxn modelId="{FDE55D64-024B-418A-9984-553D37605268}" type="presParOf" srcId="{0BBCFC4D-8104-4A70-98C4-A8CEFFA61C83}" destId="{B16B9A66-0B9A-4BA6-9B01-E6ADDB5C077B}" srcOrd="0" destOrd="0" presId="urn:microsoft.com/office/officeart/2005/8/layout/orgChart1"/>
    <dgm:cxn modelId="{F63727E0-DD5B-40D9-B94A-DAE65586D26B}" type="presParOf" srcId="{B16B9A66-0B9A-4BA6-9B01-E6ADDB5C077B}" destId="{0FBF7D16-C38E-447B-8B59-184224EF2FCF}" srcOrd="0" destOrd="0" presId="urn:microsoft.com/office/officeart/2005/8/layout/orgChart1"/>
    <dgm:cxn modelId="{AD80E261-4858-4D39-AD71-C682E6752A0E}" type="presParOf" srcId="{B16B9A66-0B9A-4BA6-9B01-E6ADDB5C077B}" destId="{3A800C55-1C44-4CC9-B0E8-5356D0D5B681}" srcOrd="1" destOrd="0" presId="urn:microsoft.com/office/officeart/2005/8/layout/orgChart1"/>
    <dgm:cxn modelId="{FB839DA5-3634-4128-8966-433393CB7CC4}" type="presParOf" srcId="{0BBCFC4D-8104-4A70-98C4-A8CEFFA61C83}" destId="{5D75AA9F-14FD-42E9-950A-3F924A83CA9B}" srcOrd="1" destOrd="0" presId="urn:microsoft.com/office/officeart/2005/8/layout/orgChart1"/>
    <dgm:cxn modelId="{6C748490-778C-47E1-8C79-76A732B9413F}" type="presParOf" srcId="{0BBCFC4D-8104-4A70-98C4-A8CEFFA61C83}" destId="{0F5426B8-7EED-4CA4-944C-8A8C2FA6ED94}" srcOrd="2" destOrd="0" presId="urn:microsoft.com/office/officeart/2005/8/layout/orgChart1"/>
    <dgm:cxn modelId="{27F5DD93-7B87-4186-82C9-547E466931FE}" type="presParOf" srcId="{73F2C702-22A5-45C5-8762-593CEA7406A2}" destId="{46824268-0FAA-4407-ABB3-6C7D359A2BF8}" srcOrd="2" destOrd="0" presId="urn:microsoft.com/office/officeart/2005/8/layout/orgChart1"/>
    <dgm:cxn modelId="{0494225E-DF3C-4814-ADE4-94724A3930D4}" type="presParOf" srcId="{BB266FD2-881F-44C7-80E0-6678EB2E3FC5}" destId="{91E60B95-B76F-4A1C-A42E-0A1DD5B1FC5F}" srcOrd="10" destOrd="0" presId="urn:microsoft.com/office/officeart/2005/8/layout/orgChart1"/>
    <dgm:cxn modelId="{907DF5AF-5732-4D8C-8D69-46E3460A331C}" type="presParOf" srcId="{BB266FD2-881F-44C7-80E0-6678EB2E3FC5}" destId="{DFEB1127-BF16-495E-886B-50147DD62A3B}" srcOrd="11" destOrd="0" presId="urn:microsoft.com/office/officeart/2005/8/layout/orgChart1"/>
    <dgm:cxn modelId="{C79DC22A-4171-4D46-8E14-49046F7BF6FE}" type="presParOf" srcId="{DFEB1127-BF16-495E-886B-50147DD62A3B}" destId="{6117255D-CE73-4469-869A-0C7BEF0D860D}" srcOrd="0" destOrd="0" presId="urn:microsoft.com/office/officeart/2005/8/layout/orgChart1"/>
    <dgm:cxn modelId="{28D235F5-CAA7-469F-8290-291F1A2A7D37}" type="presParOf" srcId="{6117255D-CE73-4469-869A-0C7BEF0D860D}" destId="{1C00E927-AE3F-40C2-919C-B4810B44E6E4}" srcOrd="0" destOrd="0" presId="urn:microsoft.com/office/officeart/2005/8/layout/orgChart1"/>
    <dgm:cxn modelId="{46DAF635-8647-4C3C-A56D-591832B2C73A}" type="presParOf" srcId="{6117255D-CE73-4469-869A-0C7BEF0D860D}" destId="{EF3DB3C5-F594-4563-A4C1-39EC51999984}" srcOrd="1" destOrd="0" presId="urn:microsoft.com/office/officeart/2005/8/layout/orgChart1"/>
    <dgm:cxn modelId="{805EF73C-63BC-4FB9-A6E4-4EC00B04CF7C}" type="presParOf" srcId="{DFEB1127-BF16-495E-886B-50147DD62A3B}" destId="{2E56F4FA-0FAA-4CBC-B4B0-5CBB88AEBBCA}" srcOrd="1" destOrd="0" presId="urn:microsoft.com/office/officeart/2005/8/layout/orgChart1"/>
    <dgm:cxn modelId="{4444B3FD-3A7B-4866-A1E6-652D5A9AC67E}" type="presParOf" srcId="{2E56F4FA-0FAA-4CBC-B4B0-5CBB88AEBBCA}" destId="{43FCB0F1-4F3A-4A5D-804E-D8A8DDE1AF93}" srcOrd="0" destOrd="0" presId="urn:microsoft.com/office/officeart/2005/8/layout/orgChart1"/>
    <dgm:cxn modelId="{63365566-1734-4FD6-965E-840E019B876F}" type="presParOf" srcId="{2E56F4FA-0FAA-4CBC-B4B0-5CBB88AEBBCA}" destId="{332B14A5-D7EC-4F15-89DC-C3BDF2FA78E2}" srcOrd="1" destOrd="0" presId="urn:microsoft.com/office/officeart/2005/8/layout/orgChart1"/>
    <dgm:cxn modelId="{94E6B8C2-A6F5-4909-BA4A-D2FCFCB3E3B2}" type="presParOf" srcId="{332B14A5-D7EC-4F15-89DC-C3BDF2FA78E2}" destId="{447298AB-FD35-4B4E-B431-B71737004AB4}" srcOrd="0" destOrd="0" presId="urn:microsoft.com/office/officeart/2005/8/layout/orgChart1"/>
    <dgm:cxn modelId="{6DF4E1F3-9074-4A0E-B189-502CA3F3FC60}" type="presParOf" srcId="{447298AB-FD35-4B4E-B431-B71737004AB4}" destId="{3D07811D-02F1-4D01-BDF1-9E45750A97AD}" srcOrd="0" destOrd="0" presId="urn:microsoft.com/office/officeart/2005/8/layout/orgChart1"/>
    <dgm:cxn modelId="{F2DF2F7D-6426-47EE-8F51-AFC425929C54}" type="presParOf" srcId="{447298AB-FD35-4B4E-B431-B71737004AB4}" destId="{5E5513AC-8ACC-49A1-81BC-F5C248CB5BDE}" srcOrd="1" destOrd="0" presId="urn:microsoft.com/office/officeart/2005/8/layout/orgChart1"/>
    <dgm:cxn modelId="{382A355C-1AC3-42DC-BA09-6FC6797D432D}" type="presParOf" srcId="{332B14A5-D7EC-4F15-89DC-C3BDF2FA78E2}" destId="{AF4C467E-0BE2-415A-92DE-87D575370606}" srcOrd="1" destOrd="0" presId="urn:microsoft.com/office/officeart/2005/8/layout/orgChart1"/>
    <dgm:cxn modelId="{37E4FEC6-A13D-4AD8-9A9D-9D932835C88C}" type="presParOf" srcId="{332B14A5-D7EC-4F15-89DC-C3BDF2FA78E2}" destId="{869739EC-C079-4F7C-AF9C-8819AFAA48EC}" srcOrd="2" destOrd="0" presId="urn:microsoft.com/office/officeart/2005/8/layout/orgChart1"/>
    <dgm:cxn modelId="{4AD278FD-182D-4315-B117-39115B2D3D97}" type="presParOf" srcId="{2E56F4FA-0FAA-4CBC-B4B0-5CBB88AEBBCA}" destId="{27785810-2574-4C10-ADB6-1BA8E9E318A1}" srcOrd="2" destOrd="0" presId="urn:microsoft.com/office/officeart/2005/8/layout/orgChart1"/>
    <dgm:cxn modelId="{2A53C362-BF92-499B-909A-CB8E3F4313AE}" type="presParOf" srcId="{2E56F4FA-0FAA-4CBC-B4B0-5CBB88AEBBCA}" destId="{6C3FDB66-4F83-4EE3-971E-05E1FBF2C4A2}" srcOrd="3" destOrd="0" presId="urn:microsoft.com/office/officeart/2005/8/layout/orgChart1"/>
    <dgm:cxn modelId="{DEDD5D33-3D3C-4F47-A78D-DFAEF21851BD}" type="presParOf" srcId="{6C3FDB66-4F83-4EE3-971E-05E1FBF2C4A2}" destId="{52722D7C-82F7-49D8-B967-76796D0C6E66}" srcOrd="0" destOrd="0" presId="urn:microsoft.com/office/officeart/2005/8/layout/orgChart1"/>
    <dgm:cxn modelId="{45A42508-97E5-4F0E-A877-B29147C90415}" type="presParOf" srcId="{52722D7C-82F7-49D8-B967-76796D0C6E66}" destId="{9B5F042C-2684-4E74-BFA6-9E7929667DDE}" srcOrd="0" destOrd="0" presId="urn:microsoft.com/office/officeart/2005/8/layout/orgChart1"/>
    <dgm:cxn modelId="{239F3714-3ADE-40FF-901B-F11F3E5ACF00}" type="presParOf" srcId="{52722D7C-82F7-49D8-B967-76796D0C6E66}" destId="{EEC4B137-4388-43D9-8EEC-8631350BF973}" srcOrd="1" destOrd="0" presId="urn:microsoft.com/office/officeart/2005/8/layout/orgChart1"/>
    <dgm:cxn modelId="{C487ED13-214E-4ADF-A25E-B2C401A14292}" type="presParOf" srcId="{6C3FDB66-4F83-4EE3-971E-05E1FBF2C4A2}" destId="{B2E0D4E3-81F2-4449-A2DF-828B44353BD0}" srcOrd="1" destOrd="0" presId="urn:microsoft.com/office/officeart/2005/8/layout/orgChart1"/>
    <dgm:cxn modelId="{7A9850FA-0A90-4CBC-A3AF-53BE7C968532}" type="presParOf" srcId="{B2E0D4E3-81F2-4449-A2DF-828B44353BD0}" destId="{5794B946-D571-492F-85EC-A2E270E87C8D}" srcOrd="0" destOrd="0" presId="urn:microsoft.com/office/officeart/2005/8/layout/orgChart1"/>
    <dgm:cxn modelId="{6742AFAB-38BC-4640-AA8C-35F895C170AC}" type="presParOf" srcId="{B2E0D4E3-81F2-4449-A2DF-828B44353BD0}" destId="{854BA15D-50A1-418C-BAA4-8ACFFDC54DA8}" srcOrd="1" destOrd="0" presId="urn:microsoft.com/office/officeart/2005/8/layout/orgChart1"/>
    <dgm:cxn modelId="{03E5F5B4-C0F4-4BE7-8F3B-E4B6B4B71D85}" type="presParOf" srcId="{854BA15D-50A1-418C-BAA4-8ACFFDC54DA8}" destId="{7606A71D-A5AC-4574-9A46-A631A4C61B0E}" srcOrd="0" destOrd="0" presId="urn:microsoft.com/office/officeart/2005/8/layout/orgChart1"/>
    <dgm:cxn modelId="{2E827FDA-DED3-499F-B64C-AC3A2CD6C6FB}" type="presParOf" srcId="{7606A71D-A5AC-4574-9A46-A631A4C61B0E}" destId="{7CD04E5D-EBBB-41EB-8300-14B8B6D6303F}" srcOrd="0" destOrd="0" presId="urn:microsoft.com/office/officeart/2005/8/layout/orgChart1"/>
    <dgm:cxn modelId="{83FE14DC-7810-4F99-BCC9-DAED366425F7}" type="presParOf" srcId="{7606A71D-A5AC-4574-9A46-A631A4C61B0E}" destId="{BFC281F3-4D88-41E3-A818-1FEB9D1345F0}" srcOrd="1" destOrd="0" presId="urn:microsoft.com/office/officeart/2005/8/layout/orgChart1"/>
    <dgm:cxn modelId="{FD8ECE30-0DF8-4238-ADAB-5C5DADF12213}" type="presParOf" srcId="{854BA15D-50A1-418C-BAA4-8ACFFDC54DA8}" destId="{CF824FBE-3618-43B4-9BA6-C538AA11D6F0}" srcOrd="1" destOrd="0" presId="urn:microsoft.com/office/officeart/2005/8/layout/orgChart1"/>
    <dgm:cxn modelId="{0FEB2EC1-3B45-405D-B365-0FC79F71E750}" type="presParOf" srcId="{854BA15D-50A1-418C-BAA4-8ACFFDC54DA8}" destId="{FF2C365F-CA2F-40D0-B41B-7BAF58D67E67}" srcOrd="2" destOrd="0" presId="urn:microsoft.com/office/officeart/2005/8/layout/orgChart1"/>
    <dgm:cxn modelId="{9839E927-EE39-4B6B-B417-0EFEEDF11080}" type="presParOf" srcId="{B2E0D4E3-81F2-4449-A2DF-828B44353BD0}" destId="{1F840658-B2CA-46FE-8185-4208455B0FCA}" srcOrd="2" destOrd="0" presId="urn:microsoft.com/office/officeart/2005/8/layout/orgChart1"/>
    <dgm:cxn modelId="{3CDC718B-59AF-4EFB-AD01-1337173B7A45}" type="presParOf" srcId="{B2E0D4E3-81F2-4449-A2DF-828B44353BD0}" destId="{9923ED25-BC4E-4EE0-8073-631BD7FA33D3}" srcOrd="3" destOrd="0" presId="urn:microsoft.com/office/officeart/2005/8/layout/orgChart1"/>
    <dgm:cxn modelId="{8668CD93-A6EC-420B-B0D5-28B9F78F5BA1}" type="presParOf" srcId="{9923ED25-BC4E-4EE0-8073-631BD7FA33D3}" destId="{E401EA10-3346-4D52-A1DE-3C5372FE1711}" srcOrd="0" destOrd="0" presId="urn:microsoft.com/office/officeart/2005/8/layout/orgChart1"/>
    <dgm:cxn modelId="{411E9E54-5929-420F-B8EA-52E1FD7713BB}" type="presParOf" srcId="{E401EA10-3346-4D52-A1DE-3C5372FE1711}" destId="{600395F7-3514-419A-9A56-F7C9A1CDABE8}" srcOrd="0" destOrd="0" presId="urn:microsoft.com/office/officeart/2005/8/layout/orgChart1"/>
    <dgm:cxn modelId="{62B580B1-05C6-47D7-8EF7-A96C17F145EE}" type="presParOf" srcId="{E401EA10-3346-4D52-A1DE-3C5372FE1711}" destId="{822B5BC2-9B30-47F3-8C05-CFF81012EE5B}" srcOrd="1" destOrd="0" presId="urn:microsoft.com/office/officeart/2005/8/layout/orgChart1"/>
    <dgm:cxn modelId="{45CED0B0-6FCE-4DAE-925D-DF12FA15E5B2}" type="presParOf" srcId="{9923ED25-BC4E-4EE0-8073-631BD7FA33D3}" destId="{C38272C2-8141-40C6-BD46-A8901CBFF0CB}" srcOrd="1" destOrd="0" presId="urn:microsoft.com/office/officeart/2005/8/layout/orgChart1"/>
    <dgm:cxn modelId="{399A2291-641F-476D-A0D2-C762F4A2B0FE}" type="presParOf" srcId="{9923ED25-BC4E-4EE0-8073-631BD7FA33D3}" destId="{856EEBB9-5E67-448B-A1F8-A300C3B7EEB2}" srcOrd="2" destOrd="0" presId="urn:microsoft.com/office/officeart/2005/8/layout/orgChart1"/>
    <dgm:cxn modelId="{A1CA7957-B0D6-4441-985F-0FF236E9F4C9}" type="presParOf" srcId="{B2E0D4E3-81F2-4449-A2DF-828B44353BD0}" destId="{77E40BEF-09A8-4262-9BFE-EF7E9D835512}" srcOrd="4" destOrd="0" presId="urn:microsoft.com/office/officeart/2005/8/layout/orgChart1"/>
    <dgm:cxn modelId="{454399C8-B077-454C-ACB3-E0EBF6658E87}" type="presParOf" srcId="{B2E0D4E3-81F2-4449-A2DF-828B44353BD0}" destId="{81B8B19D-BC26-419D-968B-7EF986289F09}" srcOrd="5" destOrd="0" presId="urn:microsoft.com/office/officeart/2005/8/layout/orgChart1"/>
    <dgm:cxn modelId="{5C0F8910-E61D-4887-AA83-AD72B7166596}" type="presParOf" srcId="{81B8B19D-BC26-419D-968B-7EF986289F09}" destId="{AF6AFF74-D614-4026-9426-6065F2F1EF70}" srcOrd="0" destOrd="0" presId="urn:microsoft.com/office/officeart/2005/8/layout/orgChart1"/>
    <dgm:cxn modelId="{40418960-955D-43EE-9AB4-A709B53AF347}" type="presParOf" srcId="{AF6AFF74-D614-4026-9426-6065F2F1EF70}" destId="{D62865C0-4945-4E46-B52A-4FB9F1623253}" srcOrd="0" destOrd="0" presId="urn:microsoft.com/office/officeart/2005/8/layout/orgChart1"/>
    <dgm:cxn modelId="{BE3F92DC-F01B-4D72-8905-5FBAF6996059}" type="presParOf" srcId="{AF6AFF74-D614-4026-9426-6065F2F1EF70}" destId="{A17A27FF-DB0C-4610-8D6B-665032E093A9}" srcOrd="1" destOrd="0" presId="urn:microsoft.com/office/officeart/2005/8/layout/orgChart1"/>
    <dgm:cxn modelId="{6EF12620-3CE3-4997-BD27-B2F487C028D9}" type="presParOf" srcId="{81B8B19D-BC26-419D-968B-7EF986289F09}" destId="{3B107337-71AC-4AFB-A16B-69B51226B773}" srcOrd="1" destOrd="0" presId="urn:microsoft.com/office/officeart/2005/8/layout/orgChart1"/>
    <dgm:cxn modelId="{D717F2F6-00B2-48DA-ABBE-64CCA52548B5}" type="presParOf" srcId="{81B8B19D-BC26-419D-968B-7EF986289F09}" destId="{44D71629-6FBD-4211-A105-0B296E7E1760}" srcOrd="2" destOrd="0" presId="urn:microsoft.com/office/officeart/2005/8/layout/orgChart1"/>
    <dgm:cxn modelId="{C57D15F6-A22F-467E-AC2E-1EECFB500BB1}" type="presParOf" srcId="{B2E0D4E3-81F2-4449-A2DF-828B44353BD0}" destId="{064E4F43-7983-458B-B7D2-341C400F1EDB}" srcOrd="6" destOrd="0" presId="urn:microsoft.com/office/officeart/2005/8/layout/orgChart1"/>
    <dgm:cxn modelId="{3BE42AC1-26FF-44A9-B6CF-513D59060F10}" type="presParOf" srcId="{B2E0D4E3-81F2-4449-A2DF-828B44353BD0}" destId="{E4161C50-B60A-42DC-AED7-DD137EEAC6E7}" srcOrd="7" destOrd="0" presId="urn:microsoft.com/office/officeart/2005/8/layout/orgChart1"/>
    <dgm:cxn modelId="{5EC81B99-4B45-4DFB-B2BE-10CBE086F6E8}" type="presParOf" srcId="{E4161C50-B60A-42DC-AED7-DD137EEAC6E7}" destId="{8CB14565-E45B-4ABB-82E8-E4BA880BAA20}" srcOrd="0" destOrd="0" presId="urn:microsoft.com/office/officeart/2005/8/layout/orgChart1"/>
    <dgm:cxn modelId="{D261947B-6F9F-41C8-982C-6FA38A47B08A}" type="presParOf" srcId="{8CB14565-E45B-4ABB-82E8-E4BA880BAA20}" destId="{60612674-7A3B-4C94-81F1-8F0716BB4143}" srcOrd="0" destOrd="0" presId="urn:microsoft.com/office/officeart/2005/8/layout/orgChart1"/>
    <dgm:cxn modelId="{BC63ACB7-561B-467E-8850-373478B26069}" type="presParOf" srcId="{8CB14565-E45B-4ABB-82E8-E4BA880BAA20}" destId="{9E8F19EE-23D9-48A8-B966-0658D23E5E32}" srcOrd="1" destOrd="0" presId="urn:microsoft.com/office/officeart/2005/8/layout/orgChart1"/>
    <dgm:cxn modelId="{3ACAB6E1-0EA7-46BA-AF42-6AC202B1F911}" type="presParOf" srcId="{E4161C50-B60A-42DC-AED7-DD137EEAC6E7}" destId="{0A80925F-EAFD-47E1-A853-51D50C1834C4}" srcOrd="1" destOrd="0" presId="urn:microsoft.com/office/officeart/2005/8/layout/orgChart1"/>
    <dgm:cxn modelId="{0D6E40A2-7D4F-46BE-80B5-9B9B3497B365}" type="presParOf" srcId="{E4161C50-B60A-42DC-AED7-DD137EEAC6E7}" destId="{8FD87C52-7ABA-4789-85E8-E589DE6F05B6}" srcOrd="2" destOrd="0" presId="urn:microsoft.com/office/officeart/2005/8/layout/orgChart1"/>
    <dgm:cxn modelId="{147DE37D-9AB7-4D60-A2F5-AFDA929248D7}" type="presParOf" srcId="{B2E0D4E3-81F2-4449-A2DF-828B44353BD0}" destId="{7F01FF6F-0794-4914-BE9F-096DEC1AAB29}" srcOrd="8" destOrd="0" presId="urn:microsoft.com/office/officeart/2005/8/layout/orgChart1"/>
    <dgm:cxn modelId="{6EDE4C50-8B16-4BA0-A73B-291FB0476EB0}" type="presParOf" srcId="{B2E0D4E3-81F2-4449-A2DF-828B44353BD0}" destId="{5CF46D68-5C4E-4640-AF65-E9552090B504}" srcOrd="9" destOrd="0" presId="urn:microsoft.com/office/officeart/2005/8/layout/orgChart1"/>
    <dgm:cxn modelId="{F3DC6029-B9CC-4E55-8C12-AB3F7C64EAD6}" type="presParOf" srcId="{5CF46D68-5C4E-4640-AF65-E9552090B504}" destId="{5A040F71-061B-4474-A71A-AE9BF4AFA205}" srcOrd="0" destOrd="0" presId="urn:microsoft.com/office/officeart/2005/8/layout/orgChart1"/>
    <dgm:cxn modelId="{BBBEE38F-3796-485A-B81F-2DADF5FE517A}" type="presParOf" srcId="{5A040F71-061B-4474-A71A-AE9BF4AFA205}" destId="{18A182F6-F1FC-4685-8B5B-C71B887A9868}" srcOrd="0" destOrd="0" presId="urn:microsoft.com/office/officeart/2005/8/layout/orgChart1"/>
    <dgm:cxn modelId="{FE7B9A57-99E1-4027-8DE6-144A2939CB54}" type="presParOf" srcId="{5A040F71-061B-4474-A71A-AE9BF4AFA205}" destId="{263598CE-EEBF-4C65-98C0-C64362CAECEC}" srcOrd="1" destOrd="0" presId="urn:microsoft.com/office/officeart/2005/8/layout/orgChart1"/>
    <dgm:cxn modelId="{61103E85-D867-426C-A87D-131DA8A336E4}" type="presParOf" srcId="{5CF46D68-5C4E-4640-AF65-E9552090B504}" destId="{39EE9253-E4AF-4FAD-BE9A-C2F301A58C75}" srcOrd="1" destOrd="0" presId="urn:microsoft.com/office/officeart/2005/8/layout/orgChart1"/>
    <dgm:cxn modelId="{2AFD8E42-245C-4CB5-AF5E-234C1DC35256}" type="presParOf" srcId="{5CF46D68-5C4E-4640-AF65-E9552090B504}" destId="{1DA98BFF-855B-4F94-96B8-D8CBB04A58FE}" srcOrd="2" destOrd="0" presId="urn:microsoft.com/office/officeart/2005/8/layout/orgChart1"/>
    <dgm:cxn modelId="{728C73CB-E73C-4689-8725-69D9B0775359}" type="presParOf" srcId="{B2E0D4E3-81F2-4449-A2DF-828B44353BD0}" destId="{34D920EC-DA61-49D8-9E99-AAB4C06289C5}" srcOrd="10" destOrd="0" presId="urn:microsoft.com/office/officeart/2005/8/layout/orgChart1"/>
    <dgm:cxn modelId="{1416B1F7-8C09-4464-8B1D-75047D22E094}" type="presParOf" srcId="{B2E0D4E3-81F2-4449-A2DF-828B44353BD0}" destId="{386CBA56-C678-48B9-95C8-82707F2F45D1}" srcOrd="11" destOrd="0" presId="urn:microsoft.com/office/officeart/2005/8/layout/orgChart1"/>
    <dgm:cxn modelId="{6AC9B006-ACE0-4D96-A7D8-3D3BC436CBDB}" type="presParOf" srcId="{386CBA56-C678-48B9-95C8-82707F2F45D1}" destId="{737B370C-C74B-4600-A418-4BED04C927DF}" srcOrd="0" destOrd="0" presId="urn:microsoft.com/office/officeart/2005/8/layout/orgChart1"/>
    <dgm:cxn modelId="{E3CC301D-523F-4314-A922-9BD8E4B9DBF8}" type="presParOf" srcId="{737B370C-C74B-4600-A418-4BED04C927DF}" destId="{E13C982D-3363-40A6-BB86-F1947F65BE30}" srcOrd="0" destOrd="0" presId="urn:microsoft.com/office/officeart/2005/8/layout/orgChart1"/>
    <dgm:cxn modelId="{0E4B23D8-AAA4-4E7D-86E5-512FAAACFE77}" type="presParOf" srcId="{737B370C-C74B-4600-A418-4BED04C927DF}" destId="{5CF6F95B-111B-421C-B0AD-26DB20B9E071}" srcOrd="1" destOrd="0" presId="urn:microsoft.com/office/officeart/2005/8/layout/orgChart1"/>
    <dgm:cxn modelId="{3F466819-853C-4E3A-8E31-8234523B70F0}" type="presParOf" srcId="{386CBA56-C678-48B9-95C8-82707F2F45D1}" destId="{D77D37B1-5916-4B29-A19E-F7F8DD3A193A}" srcOrd="1" destOrd="0" presId="urn:microsoft.com/office/officeart/2005/8/layout/orgChart1"/>
    <dgm:cxn modelId="{7E6575D6-D954-41CF-8953-7A5163907A30}" type="presParOf" srcId="{386CBA56-C678-48B9-95C8-82707F2F45D1}" destId="{D8DAA49F-3E2A-4A8C-9AA3-76F95B8FA44C}" srcOrd="2" destOrd="0" presId="urn:microsoft.com/office/officeart/2005/8/layout/orgChart1"/>
    <dgm:cxn modelId="{C0BB0649-B19D-421D-A4FB-8AABD2F65933}" type="presParOf" srcId="{B2E0D4E3-81F2-4449-A2DF-828B44353BD0}" destId="{8240C487-7AA5-4E7F-BCDA-7F61215F6EC9}" srcOrd="12" destOrd="0" presId="urn:microsoft.com/office/officeart/2005/8/layout/orgChart1"/>
    <dgm:cxn modelId="{20C36989-4E76-4A84-BA7D-421D0EFD9512}" type="presParOf" srcId="{B2E0D4E3-81F2-4449-A2DF-828B44353BD0}" destId="{EF04E6E4-18B2-45C0-8138-4EEF72D6D13F}" srcOrd="13" destOrd="0" presId="urn:microsoft.com/office/officeart/2005/8/layout/orgChart1"/>
    <dgm:cxn modelId="{535486E8-9DA6-4ED6-BAA2-7AADFADAC589}" type="presParOf" srcId="{EF04E6E4-18B2-45C0-8138-4EEF72D6D13F}" destId="{34691DC8-6B85-44FC-AC69-2F598B92D109}" srcOrd="0" destOrd="0" presId="urn:microsoft.com/office/officeart/2005/8/layout/orgChart1"/>
    <dgm:cxn modelId="{E155B3DE-E382-49E7-8FD8-C8EA48AFE637}" type="presParOf" srcId="{34691DC8-6B85-44FC-AC69-2F598B92D109}" destId="{5D7238A5-5BC0-4224-B722-228600046A4E}" srcOrd="0" destOrd="0" presId="urn:microsoft.com/office/officeart/2005/8/layout/orgChart1"/>
    <dgm:cxn modelId="{3F6B0174-6D52-4481-B0F6-2682A885C4F1}" type="presParOf" srcId="{34691DC8-6B85-44FC-AC69-2F598B92D109}" destId="{BA13D599-D500-46B8-AD10-22BA5E17DC02}" srcOrd="1" destOrd="0" presId="urn:microsoft.com/office/officeart/2005/8/layout/orgChart1"/>
    <dgm:cxn modelId="{6083D75C-544D-4909-9C8A-B241F97978C1}" type="presParOf" srcId="{EF04E6E4-18B2-45C0-8138-4EEF72D6D13F}" destId="{9FC191DF-7F73-4B32-9C33-CF55422E07EE}" srcOrd="1" destOrd="0" presId="urn:microsoft.com/office/officeart/2005/8/layout/orgChart1"/>
    <dgm:cxn modelId="{37DCDF47-C06B-4D20-BDA6-A42012ADA140}" type="presParOf" srcId="{EF04E6E4-18B2-45C0-8138-4EEF72D6D13F}" destId="{C4DD4794-86F6-4D05-9D90-ACDA43C347C6}" srcOrd="2" destOrd="0" presId="urn:microsoft.com/office/officeart/2005/8/layout/orgChart1"/>
    <dgm:cxn modelId="{E4AFA895-8EC3-4BC4-A095-4DD55767BC61}" type="presParOf" srcId="{6C3FDB66-4F83-4EE3-971E-05E1FBF2C4A2}" destId="{650D9728-AE95-41AD-9EF2-EE14A28E29D5}" srcOrd="2" destOrd="0" presId="urn:microsoft.com/office/officeart/2005/8/layout/orgChart1"/>
    <dgm:cxn modelId="{4174AC05-8B61-4F2F-A794-6BD97010C4DD}" type="presParOf" srcId="{DFEB1127-BF16-495E-886B-50147DD62A3B}" destId="{A794BBE0-8FF1-4DB3-A54E-3F455304F1A4}" srcOrd="2" destOrd="0" presId="urn:microsoft.com/office/officeart/2005/8/layout/orgChart1"/>
    <dgm:cxn modelId="{52C3744C-A6FF-4326-BC8E-CE1613747320}" type="presParOf" srcId="{BB266FD2-881F-44C7-80E0-6678EB2E3FC5}" destId="{B8EDECEC-0437-4925-AE13-5A2D7295E734}" srcOrd="12" destOrd="0" presId="urn:microsoft.com/office/officeart/2005/8/layout/orgChart1"/>
    <dgm:cxn modelId="{E2E5C77B-1A53-4478-A9DB-815193CAFB4E}" type="presParOf" srcId="{BB266FD2-881F-44C7-80E0-6678EB2E3FC5}" destId="{D48496DD-D524-439C-AE8E-950E0531070F}" srcOrd="13" destOrd="0" presId="urn:microsoft.com/office/officeart/2005/8/layout/orgChart1"/>
    <dgm:cxn modelId="{FB0A6D03-F654-4A5D-B679-3A6A6C4138DF}" type="presParOf" srcId="{D48496DD-D524-439C-AE8E-950E0531070F}" destId="{278FE84F-243A-42D6-B399-D35FC05C1D1D}" srcOrd="0" destOrd="0" presId="urn:microsoft.com/office/officeart/2005/8/layout/orgChart1"/>
    <dgm:cxn modelId="{56A8E850-7FA7-41D7-9104-C7DCD4F6AD5A}" type="presParOf" srcId="{278FE84F-243A-42D6-B399-D35FC05C1D1D}" destId="{017E7F77-4121-47C8-8C61-CA0131935A33}" srcOrd="0" destOrd="0" presId="urn:microsoft.com/office/officeart/2005/8/layout/orgChart1"/>
    <dgm:cxn modelId="{2FE31445-B18C-4BEB-B64B-9938D3310E38}" type="presParOf" srcId="{278FE84F-243A-42D6-B399-D35FC05C1D1D}" destId="{B4EAF920-5306-4E1A-B286-5EAE599A16A7}" srcOrd="1" destOrd="0" presId="urn:microsoft.com/office/officeart/2005/8/layout/orgChart1"/>
    <dgm:cxn modelId="{4C28610F-F394-4957-B6A6-DBF73A73A3C9}" type="presParOf" srcId="{D48496DD-D524-439C-AE8E-950E0531070F}" destId="{5A3442A0-9E1B-4C78-873E-3127590A813C}" srcOrd="1" destOrd="0" presId="urn:microsoft.com/office/officeart/2005/8/layout/orgChart1"/>
    <dgm:cxn modelId="{8397A7F0-A757-4E52-840D-4019E0D51CC9}" type="presParOf" srcId="{5A3442A0-9E1B-4C78-873E-3127590A813C}" destId="{6D16863B-EC40-4178-81F3-AD42CB112C61}" srcOrd="0" destOrd="0" presId="urn:microsoft.com/office/officeart/2005/8/layout/orgChart1"/>
    <dgm:cxn modelId="{7F573205-96EB-41B6-B808-C600280E0C53}" type="presParOf" srcId="{5A3442A0-9E1B-4C78-873E-3127590A813C}" destId="{15556BED-2181-45D4-B664-6154086BA36C}" srcOrd="1" destOrd="0" presId="urn:microsoft.com/office/officeart/2005/8/layout/orgChart1"/>
    <dgm:cxn modelId="{5635B18B-33B0-4AB6-B2F1-213C9E231227}" type="presParOf" srcId="{15556BED-2181-45D4-B664-6154086BA36C}" destId="{74DA56C4-E2B1-449B-8C5C-B591210919D1}" srcOrd="0" destOrd="0" presId="urn:microsoft.com/office/officeart/2005/8/layout/orgChart1"/>
    <dgm:cxn modelId="{2C3C090A-9538-4DB8-A6FF-86977EC39076}" type="presParOf" srcId="{74DA56C4-E2B1-449B-8C5C-B591210919D1}" destId="{4D35A2C3-8CAD-45D2-8B04-1FE3B70D6BD0}" srcOrd="0" destOrd="0" presId="urn:microsoft.com/office/officeart/2005/8/layout/orgChart1"/>
    <dgm:cxn modelId="{B90A71C4-B7BD-4CEC-8E20-0AC312254B0F}" type="presParOf" srcId="{74DA56C4-E2B1-449B-8C5C-B591210919D1}" destId="{D62617C6-BC28-4122-A92C-B58A61AF69E6}" srcOrd="1" destOrd="0" presId="urn:microsoft.com/office/officeart/2005/8/layout/orgChart1"/>
    <dgm:cxn modelId="{CFCF4F74-DC91-4E55-9B64-5B3CCF93A678}" type="presParOf" srcId="{15556BED-2181-45D4-B664-6154086BA36C}" destId="{83422DBA-6385-457F-95C2-436CEE0F4491}" srcOrd="1" destOrd="0" presId="urn:microsoft.com/office/officeart/2005/8/layout/orgChart1"/>
    <dgm:cxn modelId="{1649E042-E46D-49B7-B0AC-DBCBBFA0F0E5}" type="presParOf" srcId="{15556BED-2181-45D4-B664-6154086BA36C}" destId="{9473D773-70EB-4AD3-A77B-F2A731CA066B}" srcOrd="2" destOrd="0" presId="urn:microsoft.com/office/officeart/2005/8/layout/orgChart1"/>
    <dgm:cxn modelId="{28032776-6FA3-4BDC-935C-05D68DF6A391}" type="presParOf" srcId="{5A3442A0-9E1B-4C78-873E-3127590A813C}" destId="{7D123D05-00C5-4DF4-925B-959157E56036}" srcOrd="2" destOrd="0" presId="urn:microsoft.com/office/officeart/2005/8/layout/orgChart1"/>
    <dgm:cxn modelId="{BE23E8E3-C5B4-4823-A72E-A28497D34850}" type="presParOf" srcId="{5A3442A0-9E1B-4C78-873E-3127590A813C}" destId="{809656A5-1ACC-4C72-A57E-EAF7E7E5504A}" srcOrd="3" destOrd="0" presId="urn:microsoft.com/office/officeart/2005/8/layout/orgChart1"/>
    <dgm:cxn modelId="{FC50FCFF-8DDA-4022-9E5E-5EB3F56F37FE}" type="presParOf" srcId="{809656A5-1ACC-4C72-A57E-EAF7E7E5504A}" destId="{0807B993-4220-4AA8-A54A-EC5A7A75B0FA}" srcOrd="0" destOrd="0" presId="urn:microsoft.com/office/officeart/2005/8/layout/orgChart1"/>
    <dgm:cxn modelId="{1E5B7E4E-B113-466C-89E7-F1C45A092B6F}" type="presParOf" srcId="{0807B993-4220-4AA8-A54A-EC5A7A75B0FA}" destId="{64B141B2-189E-4A3D-80D2-A75DC4A4FEB7}" srcOrd="0" destOrd="0" presId="urn:microsoft.com/office/officeart/2005/8/layout/orgChart1"/>
    <dgm:cxn modelId="{133CCA16-F5AB-4B8B-A235-7DA7B2495AA7}" type="presParOf" srcId="{0807B993-4220-4AA8-A54A-EC5A7A75B0FA}" destId="{C681D538-D0B5-4B21-9E15-FADB8B7605A2}" srcOrd="1" destOrd="0" presId="urn:microsoft.com/office/officeart/2005/8/layout/orgChart1"/>
    <dgm:cxn modelId="{8B7CDDB5-30CB-48A3-91A9-A9C72E1CAA2E}" type="presParOf" srcId="{809656A5-1ACC-4C72-A57E-EAF7E7E5504A}" destId="{54AACB9A-C55B-42F1-987B-BAA42BA92593}" srcOrd="1" destOrd="0" presId="urn:microsoft.com/office/officeart/2005/8/layout/orgChart1"/>
    <dgm:cxn modelId="{EF405C66-1B9B-460A-977E-99252A25EAA6}" type="presParOf" srcId="{809656A5-1ACC-4C72-A57E-EAF7E7E5504A}" destId="{82CFC1E3-706F-4E42-9F22-DBCABF60F9BB}" srcOrd="2" destOrd="0" presId="urn:microsoft.com/office/officeart/2005/8/layout/orgChart1"/>
    <dgm:cxn modelId="{C393E7E7-C826-4FEE-8351-5CE531EC9826}" type="presParOf" srcId="{5A3442A0-9E1B-4C78-873E-3127590A813C}" destId="{A24BC0F4-121A-482C-8C22-B6814CCE19BB}" srcOrd="4" destOrd="0" presId="urn:microsoft.com/office/officeart/2005/8/layout/orgChart1"/>
    <dgm:cxn modelId="{74DA63E1-A1C1-4D5B-A890-E3AEB57D0E4B}" type="presParOf" srcId="{5A3442A0-9E1B-4C78-873E-3127590A813C}" destId="{1CDB7475-0CE5-43A1-A067-DEB771AF1E35}" srcOrd="5" destOrd="0" presId="urn:microsoft.com/office/officeart/2005/8/layout/orgChart1"/>
    <dgm:cxn modelId="{AB6CAF4D-34B6-44A4-8BBD-3448E655FE12}" type="presParOf" srcId="{1CDB7475-0CE5-43A1-A067-DEB771AF1E35}" destId="{1BAC776E-222B-4D68-BFD9-EAA0FC7D96F6}" srcOrd="0" destOrd="0" presId="urn:microsoft.com/office/officeart/2005/8/layout/orgChart1"/>
    <dgm:cxn modelId="{73733EFA-6AC3-4C6E-B3F1-DFF7B6AFACD5}" type="presParOf" srcId="{1BAC776E-222B-4D68-BFD9-EAA0FC7D96F6}" destId="{DE68C028-39A5-43A6-B037-CAD05BF0AFC5}" srcOrd="0" destOrd="0" presId="urn:microsoft.com/office/officeart/2005/8/layout/orgChart1"/>
    <dgm:cxn modelId="{26FF8D9B-6A79-41BE-9761-B9B27E34B8E3}" type="presParOf" srcId="{1BAC776E-222B-4D68-BFD9-EAA0FC7D96F6}" destId="{42B0F093-6CF1-4533-BBFD-7121C37BFB26}" srcOrd="1" destOrd="0" presId="urn:microsoft.com/office/officeart/2005/8/layout/orgChart1"/>
    <dgm:cxn modelId="{11EDAED4-5BD5-4D52-BF35-3A581AA13225}" type="presParOf" srcId="{1CDB7475-0CE5-43A1-A067-DEB771AF1E35}" destId="{79DC3F7B-F1B1-4348-86F8-F508A9C7B013}" srcOrd="1" destOrd="0" presId="urn:microsoft.com/office/officeart/2005/8/layout/orgChart1"/>
    <dgm:cxn modelId="{2CD1A0A9-D559-4C20-9303-927718D1275A}" type="presParOf" srcId="{1CDB7475-0CE5-43A1-A067-DEB771AF1E35}" destId="{095D5DC6-D60C-4849-B9DC-2F2188F9C082}" srcOrd="2" destOrd="0" presId="urn:microsoft.com/office/officeart/2005/8/layout/orgChart1"/>
    <dgm:cxn modelId="{1DF6F870-91D1-47EB-A952-8B51B12013B2}" type="presParOf" srcId="{5A3442A0-9E1B-4C78-873E-3127590A813C}" destId="{595F024B-BEC5-45FC-A562-13144386E0B5}" srcOrd="6" destOrd="0" presId="urn:microsoft.com/office/officeart/2005/8/layout/orgChart1"/>
    <dgm:cxn modelId="{D9BCFC50-40B9-4983-8835-748279F687E3}" type="presParOf" srcId="{5A3442A0-9E1B-4C78-873E-3127590A813C}" destId="{A48B903F-BD7E-400D-97C7-C34B284B1A94}" srcOrd="7" destOrd="0" presId="urn:microsoft.com/office/officeart/2005/8/layout/orgChart1"/>
    <dgm:cxn modelId="{A004717D-2F4C-468A-AE81-EDA8DDA98790}" type="presParOf" srcId="{A48B903F-BD7E-400D-97C7-C34B284B1A94}" destId="{CC636BB2-47D1-4648-B3EC-7BB443C3413D}" srcOrd="0" destOrd="0" presId="urn:microsoft.com/office/officeart/2005/8/layout/orgChart1"/>
    <dgm:cxn modelId="{982106DD-29BB-486D-BFB1-5341C948CB64}" type="presParOf" srcId="{CC636BB2-47D1-4648-B3EC-7BB443C3413D}" destId="{93369293-8D01-4523-A613-F6A3BE42877E}" srcOrd="0" destOrd="0" presId="urn:microsoft.com/office/officeart/2005/8/layout/orgChart1"/>
    <dgm:cxn modelId="{7DC029CB-85B5-441E-9998-E9252A2F8DF0}" type="presParOf" srcId="{CC636BB2-47D1-4648-B3EC-7BB443C3413D}" destId="{ECE2C94E-48CE-4C8F-8024-9D7216746B4A}" srcOrd="1" destOrd="0" presId="urn:microsoft.com/office/officeart/2005/8/layout/orgChart1"/>
    <dgm:cxn modelId="{66801299-5D2E-4A67-8C11-47DE15FBB3B1}" type="presParOf" srcId="{A48B903F-BD7E-400D-97C7-C34B284B1A94}" destId="{CC103A9B-8148-497C-A0D3-CAE4C8CB3C57}" srcOrd="1" destOrd="0" presId="urn:microsoft.com/office/officeart/2005/8/layout/orgChart1"/>
    <dgm:cxn modelId="{BADA59D5-4C04-4964-A91F-3590994EAD27}" type="presParOf" srcId="{A48B903F-BD7E-400D-97C7-C34B284B1A94}" destId="{1C8E9740-9D71-4275-9672-853AD8A8872E}" srcOrd="2" destOrd="0" presId="urn:microsoft.com/office/officeart/2005/8/layout/orgChart1"/>
    <dgm:cxn modelId="{93C9EC1C-DD79-44B6-BE32-09575F0E1091}" type="presParOf" srcId="{D48496DD-D524-439C-AE8E-950E0531070F}" destId="{2E7C9E3F-1DE2-4F69-888F-77A8A67A92BC}" srcOrd="2" destOrd="0" presId="urn:microsoft.com/office/officeart/2005/8/layout/orgChart1"/>
    <dgm:cxn modelId="{13CD522D-6FCD-40CA-900D-441AE5707545}" type="presParOf" srcId="{BB266FD2-881F-44C7-80E0-6678EB2E3FC5}" destId="{F46662C4-C7C6-4F18-9A43-64EE3C55F1F2}" srcOrd="14" destOrd="0" presId="urn:microsoft.com/office/officeart/2005/8/layout/orgChart1"/>
    <dgm:cxn modelId="{A71D7748-1D2F-4E9E-8D58-18757D02D6B7}" type="presParOf" srcId="{BB266FD2-881F-44C7-80E0-6678EB2E3FC5}" destId="{84D05D50-A738-454B-9A7E-F47FAF91993B}" srcOrd="15" destOrd="0" presId="urn:microsoft.com/office/officeart/2005/8/layout/orgChart1"/>
    <dgm:cxn modelId="{CC946296-E4DA-4DB9-AEF9-5016DA1F1CB7}" type="presParOf" srcId="{84D05D50-A738-454B-9A7E-F47FAF91993B}" destId="{4B1F12CA-22A4-488C-A1F0-5BA4DA98637C}" srcOrd="0" destOrd="0" presId="urn:microsoft.com/office/officeart/2005/8/layout/orgChart1"/>
    <dgm:cxn modelId="{040FABCC-9E8E-4B9E-8BF5-F5D8FE7B1B92}" type="presParOf" srcId="{4B1F12CA-22A4-488C-A1F0-5BA4DA98637C}" destId="{9E3BCD2A-0053-429D-9BE3-F2F5939532B7}" srcOrd="0" destOrd="0" presId="urn:microsoft.com/office/officeart/2005/8/layout/orgChart1"/>
    <dgm:cxn modelId="{6802D224-B505-4599-A97E-08EDC1472A84}" type="presParOf" srcId="{4B1F12CA-22A4-488C-A1F0-5BA4DA98637C}" destId="{46048D66-E141-48BA-A16B-37DC3083FDBE}" srcOrd="1" destOrd="0" presId="urn:microsoft.com/office/officeart/2005/8/layout/orgChart1"/>
    <dgm:cxn modelId="{B8A25777-5245-423A-BF60-DBE0EC852A89}" type="presParOf" srcId="{84D05D50-A738-454B-9A7E-F47FAF91993B}" destId="{94C37E74-EAB8-4845-8377-899333168EB7}" srcOrd="1" destOrd="0" presId="urn:microsoft.com/office/officeart/2005/8/layout/orgChart1"/>
    <dgm:cxn modelId="{DA70F3BA-63C0-466A-AD38-5E47473A290F}" type="presParOf" srcId="{84D05D50-A738-454B-9A7E-F47FAF91993B}" destId="{5A4186F9-3B50-4D0B-AADD-D97612889406}" srcOrd="2" destOrd="0" presId="urn:microsoft.com/office/officeart/2005/8/layout/orgChart1"/>
    <dgm:cxn modelId="{8DE127D9-A93E-4763-AD00-4A8BD2029715}" type="presParOf" srcId="{BB266FD2-881F-44C7-80E0-6678EB2E3FC5}" destId="{00B9724F-A75E-41D9-9459-C10A66CD9644}" srcOrd="16" destOrd="0" presId="urn:microsoft.com/office/officeart/2005/8/layout/orgChart1"/>
    <dgm:cxn modelId="{5BAE53E9-9597-4347-9BDF-BB30E9B61A63}" type="presParOf" srcId="{BB266FD2-881F-44C7-80E0-6678EB2E3FC5}" destId="{748ABBF6-23C0-45AF-BC68-1462AC6418C1}" srcOrd="17" destOrd="0" presId="urn:microsoft.com/office/officeart/2005/8/layout/orgChart1"/>
    <dgm:cxn modelId="{484CC644-D8C7-469D-8BE0-3D8CBEEB9E0A}" type="presParOf" srcId="{748ABBF6-23C0-45AF-BC68-1462AC6418C1}" destId="{23CC321F-F00A-4ADE-885D-7716F858F8ED}" srcOrd="0" destOrd="0" presId="urn:microsoft.com/office/officeart/2005/8/layout/orgChart1"/>
    <dgm:cxn modelId="{8206B998-351A-45C9-B8F0-E58861C139A8}" type="presParOf" srcId="{23CC321F-F00A-4ADE-885D-7716F858F8ED}" destId="{95A59FD3-5DD5-4D3A-8703-BF89DD93B041}" srcOrd="0" destOrd="0" presId="urn:microsoft.com/office/officeart/2005/8/layout/orgChart1"/>
    <dgm:cxn modelId="{2CF59B8B-A377-4EBC-9730-B5AA03D5C9BE}" type="presParOf" srcId="{23CC321F-F00A-4ADE-885D-7716F858F8ED}" destId="{F1626CDC-EF00-4236-B726-804F69918309}" srcOrd="1" destOrd="0" presId="urn:microsoft.com/office/officeart/2005/8/layout/orgChart1"/>
    <dgm:cxn modelId="{78B11901-0B9E-4110-8C91-B7DE7175D599}" type="presParOf" srcId="{748ABBF6-23C0-45AF-BC68-1462AC6418C1}" destId="{9DF9A4C6-284F-4738-8A9B-3329E2041183}" srcOrd="1" destOrd="0" presId="urn:microsoft.com/office/officeart/2005/8/layout/orgChart1"/>
    <dgm:cxn modelId="{5205FEAF-6A44-401A-B603-F07BE44D3F3F}" type="presParOf" srcId="{748ABBF6-23C0-45AF-BC68-1462AC6418C1}" destId="{0A064038-14F2-4506-9B60-416C0AC7EB90}" srcOrd="2" destOrd="0" presId="urn:microsoft.com/office/officeart/2005/8/layout/orgChart1"/>
    <dgm:cxn modelId="{6CEBC6A9-A587-48F9-966E-87A19FBB97A9}" type="presParOf" srcId="{BB266FD2-881F-44C7-80E0-6678EB2E3FC5}" destId="{72457781-AD2D-421C-A92A-C499F1821A32}" srcOrd="18" destOrd="0" presId="urn:microsoft.com/office/officeart/2005/8/layout/orgChart1"/>
    <dgm:cxn modelId="{0AB55F5D-2744-4C45-88AC-1E9C5E52A87E}" type="presParOf" srcId="{BB266FD2-881F-44C7-80E0-6678EB2E3FC5}" destId="{32DFB28F-AA9E-4FB1-A44C-1A67737FBF0F}" srcOrd="19" destOrd="0" presId="urn:microsoft.com/office/officeart/2005/8/layout/orgChart1"/>
    <dgm:cxn modelId="{1054CDF4-37A2-4142-9939-8C3C47D94E40}" type="presParOf" srcId="{32DFB28F-AA9E-4FB1-A44C-1A67737FBF0F}" destId="{5E400406-A929-465E-9E34-BD7CEDD5406C}" srcOrd="0" destOrd="0" presId="urn:microsoft.com/office/officeart/2005/8/layout/orgChart1"/>
    <dgm:cxn modelId="{DA4D6AC0-2462-49C1-BE95-249156DF1DDC}" type="presParOf" srcId="{5E400406-A929-465E-9E34-BD7CEDD5406C}" destId="{EC47D3AE-3AA7-4604-BE67-7E18ABCC542E}" srcOrd="0" destOrd="0" presId="urn:microsoft.com/office/officeart/2005/8/layout/orgChart1"/>
    <dgm:cxn modelId="{309780AE-51C9-4EC4-8DB7-948707918A8A}" type="presParOf" srcId="{5E400406-A929-465E-9E34-BD7CEDD5406C}" destId="{28A86554-D362-4C31-BB17-8985774EBDEB}" srcOrd="1" destOrd="0" presId="urn:microsoft.com/office/officeart/2005/8/layout/orgChart1"/>
    <dgm:cxn modelId="{9A4BC11C-09AF-4E81-B76D-4D789A9D7459}" type="presParOf" srcId="{32DFB28F-AA9E-4FB1-A44C-1A67737FBF0F}" destId="{CBCE9095-982C-47D3-A858-9FDD0887AD68}" srcOrd="1" destOrd="0" presId="urn:microsoft.com/office/officeart/2005/8/layout/orgChart1"/>
    <dgm:cxn modelId="{1C083FFC-E45D-41A5-B77C-08C0D40EAAFC}" type="presParOf" srcId="{32DFB28F-AA9E-4FB1-A44C-1A67737FBF0F}" destId="{3C73DAAE-6A9F-44BE-A927-2D9C14BDEB11}" srcOrd="2" destOrd="0" presId="urn:microsoft.com/office/officeart/2005/8/layout/orgChart1"/>
    <dgm:cxn modelId="{BD7676FC-3D26-4AA8-9D79-5D96231BD43F}" type="presParOf" srcId="{BB266FD2-881F-44C7-80E0-6678EB2E3FC5}" destId="{5BD38173-0667-4019-AAD8-8D6213FD55F0}" srcOrd="20" destOrd="0" presId="urn:microsoft.com/office/officeart/2005/8/layout/orgChart1"/>
    <dgm:cxn modelId="{0B33F8A6-6AF7-46A8-9B01-E0B710513111}" type="presParOf" srcId="{BB266FD2-881F-44C7-80E0-6678EB2E3FC5}" destId="{8A1E5824-C8AC-4401-ABB1-7B2DB3346450}" srcOrd="21" destOrd="0" presId="urn:microsoft.com/office/officeart/2005/8/layout/orgChart1"/>
    <dgm:cxn modelId="{EEC34AB9-6317-43E7-88B8-9318F407C3E9}" type="presParOf" srcId="{8A1E5824-C8AC-4401-ABB1-7B2DB3346450}" destId="{3F3899CA-E7F4-4B83-8D5C-7646B570FA46}" srcOrd="0" destOrd="0" presId="urn:microsoft.com/office/officeart/2005/8/layout/orgChart1"/>
    <dgm:cxn modelId="{C509185D-9EAB-499C-9355-066BD3AFB1C8}" type="presParOf" srcId="{3F3899CA-E7F4-4B83-8D5C-7646B570FA46}" destId="{3BDEB97A-913A-42D0-8891-D6E0285D3406}" srcOrd="0" destOrd="0" presId="urn:microsoft.com/office/officeart/2005/8/layout/orgChart1"/>
    <dgm:cxn modelId="{E70CDF91-B8F4-4B20-8CF3-B5A81FAA354E}" type="presParOf" srcId="{3F3899CA-E7F4-4B83-8D5C-7646B570FA46}" destId="{F52E49AC-ABA5-4FBE-80E5-6901ACF5ED28}" srcOrd="1" destOrd="0" presId="urn:microsoft.com/office/officeart/2005/8/layout/orgChart1"/>
    <dgm:cxn modelId="{AE00FCD7-B02B-41CD-A8D9-0F1A98DB771D}" type="presParOf" srcId="{8A1E5824-C8AC-4401-ABB1-7B2DB3346450}" destId="{16DED289-EBDC-45B3-BF20-993EDDF3F656}" srcOrd="1" destOrd="0" presId="urn:microsoft.com/office/officeart/2005/8/layout/orgChart1"/>
    <dgm:cxn modelId="{ED7650BE-24FB-4534-8111-2FC815BA224D}" type="presParOf" srcId="{16DED289-EBDC-45B3-BF20-993EDDF3F656}" destId="{75A3C2E4-BC7B-43C7-9840-10E1D4613104}" srcOrd="0" destOrd="0" presId="urn:microsoft.com/office/officeart/2005/8/layout/orgChart1"/>
    <dgm:cxn modelId="{DA2ED1AE-7753-4069-9009-908185472986}" type="presParOf" srcId="{16DED289-EBDC-45B3-BF20-993EDDF3F656}" destId="{FFA02DC2-5C6E-4402-8EAA-5B9344A96152}" srcOrd="1" destOrd="0" presId="urn:microsoft.com/office/officeart/2005/8/layout/orgChart1"/>
    <dgm:cxn modelId="{7264BADE-E413-4D6C-968C-7F250C1C428B}" type="presParOf" srcId="{FFA02DC2-5C6E-4402-8EAA-5B9344A96152}" destId="{71C7DFDC-96AF-43F6-BD14-FD52C572A49F}" srcOrd="0" destOrd="0" presId="urn:microsoft.com/office/officeart/2005/8/layout/orgChart1"/>
    <dgm:cxn modelId="{26D83EA2-1105-42E2-B08F-9A60D35A9EDC}" type="presParOf" srcId="{71C7DFDC-96AF-43F6-BD14-FD52C572A49F}" destId="{247B446D-9AE3-4D1C-BBB9-EA6BF66E8726}" srcOrd="0" destOrd="0" presId="urn:microsoft.com/office/officeart/2005/8/layout/orgChart1"/>
    <dgm:cxn modelId="{6694F462-D797-4165-A468-6137FC3F838C}" type="presParOf" srcId="{71C7DFDC-96AF-43F6-BD14-FD52C572A49F}" destId="{712CCF75-AEED-44B9-9D1F-7988F489F657}" srcOrd="1" destOrd="0" presId="urn:microsoft.com/office/officeart/2005/8/layout/orgChart1"/>
    <dgm:cxn modelId="{1EC7D376-3D39-4419-A037-617D7C5A63F6}" type="presParOf" srcId="{FFA02DC2-5C6E-4402-8EAA-5B9344A96152}" destId="{F8696CBE-0E62-487F-B08F-86825A590CAC}" srcOrd="1" destOrd="0" presId="urn:microsoft.com/office/officeart/2005/8/layout/orgChart1"/>
    <dgm:cxn modelId="{7C55D10F-A315-4FA2-95B7-45721D43D5E7}" type="presParOf" srcId="{F8696CBE-0E62-487F-B08F-86825A590CAC}" destId="{19D15E0E-A588-4260-9560-D9EF175F011F}" srcOrd="0" destOrd="0" presId="urn:microsoft.com/office/officeart/2005/8/layout/orgChart1"/>
    <dgm:cxn modelId="{5DBC2BE6-284A-4460-8A39-58FE8373C086}" type="presParOf" srcId="{F8696CBE-0E62-487F-B08F-86825A590CAC}" destId="{6682079C-E36F-49FF-B24E-400416C2405E}" srcOrd="1" destOrd="0" presId="urn:microsoft.com/office/officeart/2005/8/layout/orgChart1"/>
    <dgm:cxn modelId="{5BFF359D-13D5-45AD-9868-CB7369286A50}" type="presParOf" srcId="{6682079C-E36F-49FF-B24E-400416C2405E}" destId="{975B0A3F-30F9-4260-9D83-5CD161AAD7B0}" srcOrd="0" destOrd="0" presId="urn:microsoft.com/office/officeart/2005/8/layout/orgChart1"/>
    <dgm:cxn modelId="{D2C6B819-F57E-49A5-88F9-176048BC70B8}" type="presParOf" srcId="{975B0A3F-30F9-4260-9D83-5CD161AAD7B0}" destId="{3DC1806A-3D56-4BC8-BBC8-53621BBF47A5}" srcOrd="0" destOrd="0" presId="urn:microsoft.com/office/officeart/2005/8/layout/orgChart1"/>
    <dgm:cxn modelId="{23763EF5-8B10-4611-9512-CB842429917E}" type="presParOf" srcId="{975B0A3F-30F9-4260-9D83-5CD161AAD7B0}" destId="{54488F1F-90B4-44B3-AD7F-D17E981A04FC}" srcOrd="1" destOrd="0" presId="urn:microsoft.com/office/officeart/2005/8/layout/orgChart1"/>
    <dgm:cxn modelId="{74B4E550-FA1E-45D3-AC0D-8D237FE0BA97}" type="presParOf" srcId="{6682079C-E36F-49FF-B24E-400416C2405E}" destId="{1A4BA1AA-02AB-4763-9B9E-6531075A890C}" srcOrd="1" destOrd="0" presId="urn:microsoft.com/office/officeart/2005/8/layout/orgChart1"/>
    <dgm:cxn modelId="{FE77804A-8723-4A3D-BBD5-270E3D528140}" type="presParOf" srcId="{6682079C-E36F-49FF-B24E-400416C2405E}" destId="{ACC50C40-574F-4A56-A986-F97C68F1F628}" srcOrd="2" destOrd="0" presId="urn:microsoft.com/office/officeart/2005/8/layout/orgChart1"/>
    <dgm:cxn modelId="{ECB9E367-766F-4FBE-9575-0EC468D885CC}" type="presParOf" srcId="{FFA02DC2-5C6E-4402-8EAA-5B9344A96152}" destId="{48022CBA-70EB-4767-9EAC-1DEAB070C0A7}" srcOrd="2" destOrd="0" presId="urn:microsoft.com/office/officeart/2005/8/layout/orgChart1"/>
    <dgm:cxn modelId="{3D35BC0A-A799-408F-B47D-DBA9812833B7}" type="presParOf" srcId="{16DED289-EBDC-45B3-BF20-993EDDF3F656}" destId="{7DA96188-E92C-439F-8207-9D1680BC4D4E}" srcOrd="2" destOrd="0" presId="urn:microsoft.com/office/officeart/2005/8/layout/orgChart1"/>
    <dgm:cxn modelId="{DFCDF62A-1D2F-45C0-82BD-2C53C1ACCAF4}" type="presParOf" srcId="{16DED289-EBDC-45B3-BF20-993EDDF3F656}" destId="{5C76352F-A355-4404-A90D-51A1E9406543}" srcOrd="3" destOrd="0" presId="urn:microsoft.com/office/officeart/2005/8/layout/orgChart1"/>
    <dgm:cxn modelId="{908D4BE5-06D3-46D6-B51E-07BB08AD6F73}" type="presParOf" srcId="{5C76352F-A355-4404-A90D-51A1E9406543}" destId="{616C28D3-4D85-4523-B2F9-F0DD9721AD7A}" srcOrd="0" destOrd="0" presId="urn:microsoft.com/office/officeart/2005/8/layout/orgChart1"/>
    <dgm:cxn modelId="{A4EDCC84-A6E3-4CB9-B606-F2CC4253C49A}" type="presParOf" srcId="{616C28D3-4D85-4523-B2F9-F0DD9721AD7A}" destId="{F6B0A05E-4E79-4416-8142-890DC52CF0AC}" srcOrd="0" destOrd="0" presId="urn:microsoft.com/office/officeart/2005/8/layout/orgChart1"/>
    <dgm:cxn modelId="{6D3AF41E-F67C-4CF0-83C3-F94A8F5D549C}" type="presParOf" srcId="{616C28D3-4D85-4523-B2F9-F0DD9721AD7A}" destId="{173648B1-57EA-448D-835D-7FC9E7DE56B5}" srcOrd="1" destOrd="0" presId="urn:microsoft.com/office/officeart/2005/8/layout/orgChart1"/>
    <dgm:cxn modelId="{9373CF32-E346-4E35-B910-475A59DC5BEF}" type="presParOf" srcId="{5C76352F-A355-4404-A90D-51A1E9406543}" destId="{DE80A653-270B-456E-AADF-9A77C94CEE9A}" srcOrd="1" destOrd="0" presId="urn:microsoft.com/office/officeart/2005/8/layout/orgChart1"/>
    <dgm:cxn modelId="{FFE95577-0CF9-4B20-A933-4CC3A92E8F4E}" type="presParOf" srcId="{5C76352F-A355-4404-A90D-51A1E9406543}" destId="{E1DB7CC5-D234-41FC-AE50-145CC80123C6}" srcOrd="2" destOrd="0" presId="urn:microsoft.com/office/officeart/2005/8/layout/orgChart1"/>
    <dgm:cxn modelId="{0449C247-D2E6-4397-ADA3-D873D8B45907}" type="presParOf" srcId="{8A1E5824-C8AC-4401-ABB1-7B2DB3346450}" destId="{BA6491B1-6920-495E-8BB0-58EC02072BFB}" srcOrd="2" destOrd="0" presId="urn:microsoft.com/office/officeart/2005/8/layout/orgChart1"/>
    <dgm:cxn modelId="{B754CBE6-44E3-4FC5-98E8-51994777582B}" type="presParOf" srcId="{BB266FD2-881F-44C7-80E0-6678EB2E3FC5}" destId="{40355D04-0314-4F53-8228-958BF86878CA}" srcOrd="22" destOrd="0" presId="urn:microsoft.com/office/officeart/2005/8/layout/orgChart1"/>
    <dgm:cxn modelId="{F099E960-906A-44A9-965C-4DFD458AC56C}" type="presParOf" srcId="{BB266FD2-881F-44C7-80E0-6678EB2E3FC5}" destId="{1131FAE9-F0AB-4025-BF74-FC13EB7568A6}" srcOrd="23" destOrd="0" presId="urn:microsoft.com/office/officeart/2005/8/layout/orgChart1"/>
    <dgm:cxn modelId="{DC2AFDAD-6DC1-4B64-AC3F-184B9FC84A09}" type="presParOf" srcId="{1131FAE9-F0AB-4025-BF74-FC13EB7568A6}" destId="{426220AE-9640-458A-8360-E9A645E1821E}" srcOrd="0" destOrd="0" presId="urn:microsoft.com/office/officeart/2005/8/layout/orgChart1"/>
    <dgm:cxn modelId="{7D5B4D2E-46A8-4667-A425-65C443902A19}" type="presParOf" srcId="{426220AE-9640-458A-8360-E9A645E1821E}" destId="{F51813DD-92DD-477C-B047-728E98FD7186}" srcOrd="0" destOrd="0" presId="urn:microsoft.com/office/officeart/2005/8/layout/orgChart1"/>
    <dgm:cxn modelId="{E3ABCFC9-0C8D-4465-864B-70E7F559BB43}" type="presParOf" srcId="{426220AE-9640-458A-8360-E9A645E1821E}" destId="{BEF5201D-0E76-497A-A4A8-481D6FD2BD45}" srcOrd="1" destOrd="0" presId="urn:microsoft.com/office/officeart/2005/8/layout/orgChart1"/>
    <dgm:cxn modelId="{EDAF1C09-91F3-4BA7-BD97-DB06B4047C7B}" type="presParOf" srcId="{1131FAE9-F0AB-4025-BF74-FC13EB7568A6}" destId="{97124EDC-5E9C-4332-89FA-D25397838CDA}" srcOrd="1" destOrd="0" presId="urn:microsoft.com/office/officeart/2005/8/layout/orgChart1"/>
    <dgm:cxn modelId="{941833A6-C036-439D-9387-94B29D149FFA}" type="presParOf" srcId="{1131FAE9-F0AB-4025-BF74-FC13EB7568A6}" destId="{404DF0E3-57FC-4AF1-BB7E-2E3A46D3534E}" srcOrd="2" destOrd="0" presId="urn:microsoft.com/office/officeart/2005/8/layout/orgChart1"/>
    <dgm:cxn modelId="{6A6E0B87-8A16-4CBA-B98C-C92B1207D5F4}" type="presParOf" srcId="{BB266FD2-881F-44C7-80E0-6678EB2E3FC5}" destId="{8B0BF327-79E9-40A0-A5D6-46D5FFDDC6A4}" srcOrd="24" destOrd="0" presId="urn:microsoft.com/office/officeart/2005/8/layout/orgChart1"/>
    <dgm:cxn modelId="{1E88D530-0E6A-4CBE-9375-ADEE8284EF3E}" type="presParOf" srcId="{BB266FD2-881F-44C7-80E0-6678EB2E3FC5}" destId="{4C6EE1D6-9D6D-4DCD-938A-8E59DBDD3D6B}" srcOrd="25" destOrd="0" presId="urn:microsoft.com/office/officeart/2005/8/layout/orgChart1"/>
    <dgm:cxn modelId="{91366231-19CF-4586-90E9-48F6FB72B88F}" type="presParOf" srcId="{4C6EE1D6-9D6D-4DCD-938A-8E59DBDD3D6B}" destId="{83383E16-C527-4AEF-A8BB-078C6D135D80}" srcOrd="0" destOrd="0" presId="urn:microsoft.com/office/officeart/2005/8/layout/orgChart1"/>
    <dgm:cxn modelId="{31FF1EB8-9A19-48CD-91C6-F8A870C52530}" type="presParOf" srcId="{83383E16-C527-4AEF-A8BB-078C6D135D80}" destId="{C1A78320-765E-4A68-BC97-F4264359E2A2}" srcOrd="0" destOrd="0" presId="urn:microsoft.com/office/officeart/2005/8/layout/orgChart1"/>
    <dgm:cxn modelId="{4B6A67B8-61DD-44FD-9D24-E6DC5D05EB1C}" type="presParOf" srcId="{83383E16-C527-4AEF-A8BB-078C6D135D80}" destId="{E746AE67-7EB9-4DD6-B0E3-22C2A58A31AC}" srcOrd="1" destOrd="0" presId="urn:microsoft.com/office/officeart/2005/8/layout/orgChart1"/>
    <dgm:cxn modelId="{7B48B10B-8563-48C8-9789-969478C48CC4}" type="presParOf" srcId="{4C6EE1D6-9D6D-4DCD-938A-8E59DBDD3D6B}" destId="{C5D1D926-733A-41B5-B626-92C42EB35F7D}" srcOrd="1" destOrd="0" presId="urn:microsoft.com/office/officeart/2005/8/layout/orgChart1"/>
    <dgm:cxn modelId="{BACE724A-8F1E-4E8C-B209-642433481A97}" type="presParOf" srcId="{4C6EE1D6-9D6D-4DCD-938A-8E59DBDD3D6B}" destId="{93933723-4D55-4035-8D4A-862D3296548C}" srcOrd="2" destOrd="0" presId="urn:microsoft.com/office/officeart/2005/8/layout/orgChart1"/>
    <dgm:cxn modelId="{69D9AA4B-9193-46AA-9369-802C48FBCC27}" type="presParOf" srcId="{35A916A0-FFF3-4C2F-85F1-020318E63C2C}" destId="{D0A44C2F-427B-4A47-964A-2810BBA7D2CD}" srcOrd="2" destOrd="0" presId="urn:microsoft.com/office/officeart/2005/8/layout/orgChar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368FA9-CC28-47F7-ADB8-FA17CBD7D923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25192F-464E-4FBA-A7B9-4EE5FF1A07A0}">
      <dgm:prSet phldrT="[Text]" custT="1"/>
      <dgm:spPr/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en-US" sz="1400">
              <a:latin typeface="Aharoni" pitchFamily="2" charset="-79"/>
              <a:cs typeface="Aharoni" pitchFamily="2" charset="-79"/>
            </a:rPr>
            <a:t>war 27/12</a:t>
          </a:r>
        </a:p>
      </dgm:t>
    </dgm:pt>
    <dgm:pt modelId="{6BFB2AB2-A67F-4FFC-84B1-BA93C5496707}" type="parTrans" cxnId="{CEB20602-CB48-4FD3-A9D9-C516459F9B02}">
      <dgm:prSet/>
      <dgm:spPr/>
      <dgm:t>
        <a:bodyPr/>
        <a:lstStyle/>
        <a:p>
          <a:endParaRPr lang="en-US"/>
        </a:p>
      </dgm:t>
    </dgm:pt>
    <dgm:pt modelId="{74230669-0058-4D43-9343-E056B9E2F9E7}" type="sibTrans" cxnId="{CEB20602-CB48-4FD3-A9D9-C516459F9B02}">
      <dgm:prSet/>
      <dgm:spPr/>
      <dgm:t>
        <a:bodyPr/>
        <a:lstStyle/>
        <a:p>
          <a:endParaRPr lang="en-US"/>
        </a:p>
      </dgm:t>
    </dgm:pt>
    <dgm:pt modelId="{D2ED364D-76E9-43F3-B451-8D54F03921FA}">
      <dgm:prSet phldrT="[Text]"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threat(30/11</a:t>
          </a:r>
        </a:p>
      </dgm:t>
    </dgm:pt>
    <dgm:pt modelId="{A3A4B7C2-67F4-464D-A8DF-F9A905A9E25A}" type="parTrans" cxnId="{CB0045C0-4FC9-40E0-900F-B92DC0E38FA0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45DE4D26-11B5-451A-970B-FB934EFBD2BA}" type="sibTrans" cxnId="{CB0045C0-4FC9-40E0-900F-B92DC0E38FA0}">
      <dgm:prSet/>
      <dgm:spPr/>
      <dgm:t>
        <a:bodyPr/>
        <a:lstStyle/>
        <a:p>
          <a:endParaRPr lang="en-US"/>
        </a:p>
      </dgm:t>
    </dgm:pt>
    <dgm:pt modelId="{4BA5CFB1-06E4-4063-9382-81720110A6B3}">
      <dgm:prSet phldrT="[Text]" custT="1"/>
      <dgm:spPr/>
      <dgm:t>
        <a:bodyPr/>
        <a:lstStyle/>
        <a:p>
          <a:r>
            <a:rPr lang="en-US" sz="1300">
              <a:latin typeface="Aharoni" pitchFamily="2" charset="-79"/>
              <a:cs typeface="Aharoni" pitchFamily="2" charset="-79"/>
            </a:rPr>
            <a:t>democracy (3/2)</a:t>
          </a:r>
        </a:p>
      </dgm:t>
    </dgm:pt>
    <dgm:pt modelId="{A6A5D3B5-8C13-4082-96F0-6FC0D9E92992}" type="parTrans" cxnId="{7C200FAA-CC77-40FF-B067-4A8C97736648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811CB09A-09A8-475B-BB13-F30FA3DD0E1A}" type="sibTrans" cxnId="{7C200FAA-CC77-40FF-B067-4A8C97736648}">
      <dgm:prSet/>
      <dgm:spPr/>
      <dgm:t>
        <a:bodyPr/>
        <a:lstStyle/>
        <a:p>
          <a:endParaRPr lang="en-US"/>
        </a:p>
      </dgm:t>
    </dgm:pt>
    <dgm:pt modelId="{BBDDF656-ED0B-477E-BAFD-6A56C14A2F10}">
      <dgm:prSet phldrT="[Text]"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safety23/10</a:t>
          </a:r>
        </a:p>
      </dgm:t>
    </dgm:pt>
    <dgm:pt modelId="{E7182283-5D0F-446E-B81B-0544F322BC36}" type="parTrans" cxnId="{60E6D2BD-AB10-4B56-9F81-72A4CA6DCF8A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BE9818C8-756D-4C25-93A3-0EC270ACB210}" type="sibTrans" cxnId="{60E6D2BD-AB10-4B56-9F81-72A4CA6DCF8A}">
      <dgm:prSet/>
      <dgm:spPr/>
      <dgm:t>
        <a:bodyPr/>
        <a:lstStyle/>
        <a:p>
          <a:endParaRPr lang="en-US"/>
        </a:p>
      </dgm:t>
    </dgm:pt>
    <dgm:pt modelId="{01BCC306-3D1F-4F17-B7A6-9290426FED2D}">
      <dgm:prSet phldrT="[Text]"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peace(9/3)</a:t>
          </a:r>
        </a:p>
      </dgm:t>
    </dgm:pt>
    <dgm:pt modelId="{5350735B-457D-4A85-A552-35305910D7B6}" type="parTrans" cxnId="{42E6BEDA-C4C8-4558-96C6-00A559DBCE6A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D666C748-FD66-4992-A170-AD96068FFC75}" type="sibTrans" cxnId="{42E6BEDA-C4C8-4558-96C6-00A559DBCE6A}">
      <dgm:prSet/>
      <dgm:spPr/>
      <dgm:t>
        <a:bodyPr/>
        <a:lstStyle/>
        <a:p>
          <a:endParaRPr lang="en-US"/>
        </a:p>
      </dgm:t>
    </dgm:pt>
    <dgm:pt modelId="{9C0D8858-D146-43AE-9471-5F9D2AC8377D}">
      <dgm:prSet phldrT="[Text]"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result</a:t>
          </a:r>
        </a:p>
      </dgm:t>
    </dgm:pt>
    <dgm:pt modelId="{9CF9C3DB-3C6A-4A6A-ADA0-8FF8699AB5CF}" type="parTrans" cxnId="{CA81357D-E5C7-43D6-B917-1F062D507068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A3E8EC42-B54D-4585-8069-8D13F3D28AA3}" type="sibTrans" cxnId="{CA81357D-E5C7-43D6-B917-1F062D507068}">
      <dgm:prSet/>
      <dgm:spPr/>
      <dgm:t>
        <a:bodyPr/>
        <a:lstStyle/>
        <a:p>
          <a:endParaRPr lang="en-US"/>
        </a:p>
      </dgm:t>
    </dgm:pt>
    <dgm:pt modelId="{C397C4FC-F49C-43DB-AF55-00BDB7C50686}">
      <dgm:prSet phldrT="[Text]"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victory(33/5)</a:t>
          </a:r>
        </a:p>
      </dgm:t>
    </dgm:pt>
    <dgm:pt modelId="{F41E2A80-CE93-45CA-9EC5-6D5208485F07}" type="parTrans" cxnId="{47216D43-BB03-44AA-8E38-2F4347A008CD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3BC14718-311F-4CC9-A5B8-72223ACC1144}" type="sibTrans" cxnId="{47216D43-BB03-44AA-8E38-2F4347A008CD}">
      <dgm:prSet/>
      <dgm:spPr/>
      <dgm:t>
        <a:bodyPr/>
        <a:lstStyle/>
        <a:p>
          <a:endParaRPr lang="en-US"/>
        </a:p>
      </dgm:t>
    </dgm:pt>
    <dgm:pt modelId="{6A2DABBE-9AC9-4DE0-A276-98D9ABE8BE41}">
      <dgm:prSet phldrT="[Text]"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loss(26/7)</a:t>
          </a:r>
        </a:p>
      </dgm:t>
    </dgm:pt>
    <dgm:pt modelId="{BD2713DC-0F85-4FB4-B1C1-6CD73E1602EB}" type="parTrans" cxnId="{E2FD2164-2FA1-4F9E-A25A-913A2C86AF73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0C185E27-A842-406A-A839-3E169098C2A5}" type="sibTrans" cxnId="{E2FD2164-2FA1-4F9E-A25A-913A2C86AF73}">
      <dgm:prSet/>
      <dgm:spPr/>
      <dgm:t>
        <a:bodyPr/>
        <a:lstStyle/>
        <a:p>
          <a:endParaRPr lang="en-US"/>
        </a:p>
      </dgm:t>
    </dgm:pt>
    <dgm:pt modelId="{DF88DDF8-C0D9-4581-91EA-6AAECC9D5648}">
      <dgm:prSet custT="1"/>
      <dgm:spPr/>
      <dgm:t>
        <a:bodyPr/>
        <a:lstStyle/>
        <a:p>
          <a:r>
            <a:rPr lang="en-US" sz="1400" b="1">
              <a:latin typeface="Aharoni" pitchFamily="2" charset="-79"/>
              <a:cs typeface="Aharoni" pitchFamily="2" charset="-79"/>
            </a:rPr>
            <a:t>ΑΩ</a:t>
          </a:r>
        </a:p>
      </dgm:t>
    </dgm:pt>
    <dgm:pt modelId="{7D2F3F7E-DC02-4F7D-B1C9-69926C1972FD}" type="parTrans" cxnId="{47CA6FA1-F7D6-462A-BB0A-D47BF132BA09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7BB5B48C-6AEB-4082-B2A7-84D35326B477}" type="sibTrans" cxnId="{47CA6FA1-F7D6-462A-BB0A-D47BF132BA09}">
      <dgm:prSet/>
      <dgm:spPr/>
      <dgm:t>
        <a:bodyPr/>
        <a:lstStyle/>
        <a:p>
          <a:endParaRPr lang="en-US"/>
        </a:p>
      </dgm:t>
    </dgm:pt>
    <dgm:pt modelId="{EC6C8573-D38A-484D-BF97-3BB2C219F922}">
      <dgm:prSet custT="1"/>
      <dgm:spPr/>
      <dgm:t>
        <a:bodyPr/>
        <a:lstStyle/>
        <a:p>
          <a:r>
            <a:rPr lang="en-US" sz="1300">
              <a:latin typeface="Aharoni" pitchFamily="2" charset="-79"/>
              <a:cs typeface="Aharoni" pitchFamily="2" charset="-79"/>
            </a:rPr>
            <a:t>beginning13/4</a:t>
          </a:r>
        </a:p>
      </dgm:t>
    </dgm:pt>
    <dgm:pt modelId="{E286C489-09CC-49EE-97D4-C7581C9F1E72}" type="parTrans" cxnId="{0276002F-E586-47F9-8A13-679290D5BC76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F989088A-ABC6-4BAD-8D6F-E5063988277E}" type="sibTrans" cxnId="{0276002F-E586-47F9-8A13-679290D5BC76}">
      <dgm:prSet/>
      <dgm:spPr/>
      <dgm:t>
        <a:bodyPr/>
        <a:lstStyle/>
        <a:p>
          <a:endParaRPr lang="en-US"/>
        </a:p>
      </dgm:t>
    </dgm:pt>
    <dgm:pt modelId="{57FA40C5-2321-4D32-AB1D-A2CAF2F402F5}">
      <dgm:prSet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end (15/5)</a:t>
          </a:r>
        </a:p>
      </dgm:t>
    </dgm:pt>
    <dgm:pt modelId="{252853FF-C44E-4D4C-8311-B171C2F9F7AA}" type="parTrans" cxnId="{186136FD-6A81-43E0-9446-C226AF856104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C15CD721-8039-4CED-85AF-8457F57E50C6}" type="sibTrans" cxnId="{186136FD-6A81-43E0-9446-C226AF856104}">
      <dgm:prSet/>
      <dgm:spPr/>
      <dgm:t>
        <a:bodyPr/>
        <a:lstStyle/>
        <a:p>
          <a:endParaRPr lang="en-US"/>
        </a:p>
      </dgm:t>
    </dgm:pt>
    <dgm:pt modelId="{86B7CE6E-B000-4EB6-B49D-CA275BF87B2E}">
      <dgm:prSet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sides</a:t>
          </a:r>
        </a:p>
      </dgm:t>
    </dgm:pt>
    <dgm:pt modelId="{C76DA18E-8403-4F57-AAB1-3277F492F606}" type="parTrans" cxnId="{520F218B-8D3E-4E18-BC68-E75807CCA026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0560BC8C-F7C4-4604-8A73-BA3B547B7A96}" type="sibTrans" cxnId="{520F218B-8D3E-4E18-BC68-E75807CCA026}">
      <dgm:prSet/>
      <dgm:spPr/>
      <dgm:t>
        <a:bodyPr/>
        <a:lstStyle/>
        <a:p>
          <a:endParaRPr lang="en-US"/>
        </a:p>
      </dgm:t>
    </dgm:pt>
    <dgm:pt modelId="{8D52F860-2298-4C28-9153-1D4F273D026B}">
      <dgm:prSet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we(34/9)</a:t>
          </a:r>
        </a:p>
      </dgm:t>
    </dgm:pt>
    <dgm:pt modelId="{EE49B3B8-E117-44AF-9280-9483F8708633}" type="parTrans" cxnId="{D6BF08AB-B50A-4D32-B7E0-B49D3ADA6C46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18B042EF-3EFF-4904-BFD1-0CAEAC0576FF}" type="sibTrans" cxnId="{D6BF08AB-B50A-4D32-B7E0-B49D3ADA6C46}">
      <dgm:prSet/>
      <dgm:spPr/>
      <dgm:t>
        <a:bodyPr/>
        <a:lstStyle/>
        <a:p>
          <a:endParaRPr lang="en-US"/>
        </a:p>
      </dgm:t>
    </dgm:pt>
    <dgm:pt modelId="{D20F6BE1-B549-4150-A599-4D1A6EA74B83}">
      <dgm:prSet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 allies(27/5)</a:t>
          </a:r>
        </a:p>
      </dgm:t>
    </dgm:pt>
    <dgm:pt modelId="{AB37777D-56D3-44A0-85B4-3573D37E5DDB}" type="parTrans" cxnId="{14B683B5-1806-4618-82DE-0C711D0B7BE1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0C53F790-C95E-41FD-8639-29C2720DD263}" type="sibTrans" cxnId="{14B683B5-1806-4618-82DE-0C711D0B7BE1}">
      <dgm:prSet/>
      <dgm:spPr/>
      <dgm:t>
        <a:bodyPr/>
        <a:lstStyle/>
        <a:p>
          <a:endParaRPr lang="en-US"/>
        </a:p>
      </dgm:t>
    </dgm:pt>
    <dgm:pt modelId="{A9BBDA14-3930-4028-9DA7-AE93CA962422}">
      <dgm:prSet custT="1"/>
      <dgm:spPr/>
      <dgm:t>
        <a:bodyPr/>
        <a:lstStyle/>
        <a:p>
          <a:pPr>
            <a:lnSpc>
              <a:spcPct val="0"/>
            </a:lnSpc>
            <a:spcAft>
              <a:spcPts val="0"/>
            </a:spcAft>
          </a:pPr>
          <a:r>
            <a:rPr lang="en-US" sz="1300">
              <a:latin typeface="Aharoni" pitchFamily="2" charset="-79"/>
              <a:cs typeface="Aharoni" pitchFamily="2" charset="-79"/>
            </a:rPr>
            <a:t>enemy113/14</a:t>
          </a:r>
        </a:p>
      </dgm:t>
    </dgm:pt>
    <dgm:pt modelId="{6F9B137B-2E7B-46F1-9261-39A693E849FE}" type="parTrans" cxnId="{07173825-6EBD-4F8F-BC11-177F82CF5C1B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975AA78B-528C-4EF1-9954-61A8107FAD63}" type="sibTrans" cxnId="{07173825-6EBD-4F8F-BC11-177F82CF5C1B}">
      <dgm:prSet/>
      <dgm:spPr/>
      <dgm:t>
        <a:bodyPr/>
        <a:lstStyle/>
        <a:p>
          <a:endParaRPr lang="en-US"/>
        </a:p>
      </dgm:t>
    </dgm:pt>
    <dgm:pt modelId="{106A1632-2890-4D81-8B4B-AB4243D66479}">
      <dgm:prSet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military ranks (43/6)</a:t>
          </a:r>
        </a:p>
      </dgm:t>
    </dgm:pt>
    <dgm:pt modelId="{FB60E9AD-DEA1-414A-8556-98F02C3544C8}" type="parTrans" cxnId="{DE196E63-CDDC-4436-9F1A-4093135E760A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694613A2-735B-4A7E-A0A2-FC87E39683A5}" type="sibTrans" cxnId="{DE196E63-CDDC-4436-9F1A-4093135E760A}">
      <dgm:prSet/>
      <dgm:spPr/>
      <dgm:t>
        <a:bodyPr/>
        <a:lstStyle/>
        <a:p>
          <a:endParaRPr lang="en-US"/>
        </a:p>
      </dgm:t>
    </dgm:pt>
    <dgm:pt modelId="{51AD0B21-BEB8-4785-A072-BA924A92FA92}">
      <dgm:prSet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veterans33/6</a:t>
          </a:r>
        </a:p>
      </dgm:t>
    </dgm:pt>
    <dgm:pt modelId="{A16FDFB8-9BAA-473C-94A5-C60D19C5440B}" type="parTrans" cxnId="{D77092C5-67BE-4742-90E3-24BAABA755FB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B779F908-4A4F-493B-B873-CB9707CFBB26}" type="sibTrans" cxnId="{D77092C5-67BE-4742-90E3-24BAABA755FB}">
      <dgm:prSet/>
      <dgm:spPr/>
      <dgm:t>
        <a:bodyPr/>
        <a:lstStyle/>
        <a:p>
          <a:endParaRPr lang="en-US"/>
        </a:p>
      </dgm:t>
    </dgm:pt>
    <dgm:pt modelId="{28CBD574-A1DD-4B27-B688-4AF16E24DD5B}">
      <dgm:prSet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agencies(2/2</a:t>
          </a:r>
        </a:p>
      </dgm:t>
    </dgm:pt>
    <dgm:pt modelId="{FE66D01A-AB17-4769-850E-C56A93DFCF2B}" type="parTrans" cxnId="{F73338C5-538B-426A-A780-0583248C96E2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6AA2AA69-2233-4532-9ABB-D5C0D78C69A3}" type="sibTrans" cxnId="{F73338C5-538B-426A-A780-0583248C96E2}">
      <dgm:prSet/>
      <dgm:spPr/>
      <dgm:t>
        <a:bodyPr/>
        <a:lstStyle/>
        <a:p>
          <a:endParaRPr lang="en-US"/>
        </a:p>
      </dgm:t>
    </dgm:pt>
    <dgm:pt modelId="{F896074F-C734-48EF-90CF-64E714001997}">
      <dgm:prSet custT="1"/>
      <dgm:spPr/>
      <dgm:t>
        <a:bodyPr/>
        <a:lstStyle/>
        <a:p>
          <a:r>
            <a:rPr lang="en-US" sz="1200">
              <a:latin typeface="Aharoni" pitchFamily="2" charset="-79"/>
              <a:cs typeface="Aharoni" pitchFamily="2" charset="-79"/>
            </a:rPr>
            <a:t>beneficiaries15/6</a:t>
          </a:r>
        </a:p>
      </dgm:t>
    </dgm:pt>
    <dgm:pt modelId="{ADEB39A2-6EFD-4682-BC5B-81576743F38F}" type="parTrans" cxnId="{DE4D677A-CBDF-49D0-A15F-DB01DC5290DF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6CCB6BE1-8B57-447B-B06C-ACEFA2B4D5D5}" type="sibTrans" cxnId="{DE4D677A-CBDF-49D0-A15F-DB01DC5290DF}">
      <dgm:prSet/>
      <dgm:spPr/>
      <dgm:t>
        <a:bodyPr/>
        <a:lstStyle/>
        <a:p>
          <a:endParaRPr lang="en-US"/>
        </a:p>
      </dgm:t>
    </dgm:pt>
    <dgm:pt modelId="{3F9A3CEF-675A-46AC-A3B9-3DD312F3AB21}">
      <dgm:prSet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means</a:t>
          </a:r>
        </a:p>
      </dgm:t>
    </dgm:pt>
    <dgm:pt modelId="{1A4AFF0F-8A79-46B3-8045-06597F6642C7}" type="parTrans" cxnId="{C9BCD06C-0D32-4830-9804-FFDBBECAB802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F3C76D33-6FAC-4640-B0A7-AA5827A790FB}" type="sibTrans" cxnId="{C9BCD06C-0D32-4830-9804-FFDBBECAB802}">
      <dgm:prSet/>
      <dgm:spPr/>
      <dgm:t>
        <a:bodyPr/>
        <a:lstStyle/>
        <a:p>
          <a:endParaRPr lang="en-US"/>
        </a:p>
      </dgm:t>
    </dgm:pt>
    <dgm:pt modelId="{860142EA-8998-411A-B54A-6714ED7B4C15}">
      <dgm:prSet custT="1"/>
      <dgm:spPr/>
      <dgm:t>
        <a:bodyPr/>
        <a:lstStyle/>
        <a:p>
          <a:r>
            <a:rPr lang="en-US" sz="1300">
              <a:latin typeface="Aharoni" pitchFamily="2" charset="-79"/>
              <a:cs typeface="Aharoni" pitchFamily="2" charset="-79"/>
            </a:rPr>
            <a:t>strategy 39/7</a:t>
          </a:r>
        </a:p>
      </dgm:t>
    </dgm:pt>
    <dgm:pt modelId="{25F05B6C-8653-48C9-B3CC-684D5B788AE2}" type="parTrans" cxnId="{12E8CA86-21E1-4AF5-9F72-CCA0296FB87D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B1206B77-991B-4BDF-AD7F-1837FBFACFF0}" type="sibTrans" cxnId="{12E8CA86-21E1-4AF5-9F72-CCA0296FB87D}">
      <dgm:prSet/>
      <dgm:spPr/>
      <dgm:t>
        <a:bodyPr/>
        <a:lstStyle/>
        <a:p>
          <a:endParaRPr lang="en-US"/>
        </a:p>
      </dgm:t>
    </dgm:pt>
    <dgm:pt modelId="{5810665B-C28B-44E5-A1EE-FBA2D609B09D}">
      <dgm:prSet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actions</a:t>
          </a:r>
        </a:p>
      </dgm:t>
    </dgm:pt>
    <dgm:pt modelId="{6F8FA16E-2323-4A11-9D3E-5FA85A85D162}" type="parTrans" cxnId="{6CEDBC99-A801-4A27-8332-35AB6E3A71DB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F55AC4E2-2144-45A2-920B-59E069738FEE}" type="sibTrans" cxnId="{6CEDBC99-A801-4A27-8332-35AB6E3A71DB}">
      <dgm:prSet/>
      <dgm:spPr/>
      <dgm:t>
        <a:bodyPr/>
        <a:lstStyle/>
        <a:p>
          <a:endParaRPr lang="en-US"/>
        </a:p>
      </dgm:t>
    </dgm:pt>
    <dgm:pt modelId="{05C6DF2D-3108-431A-B6F7-6EF2854390D9}">
      <dgm:prSet custT="1"/>
      <dgm:spPr/>
      <dgm:t>
        <a:bodyPr/>
        <a:lstStyle/>
        <a:p>
          <a:r>
            <a:rPr lang="en-US" sz="1200">
              <a:latin typeface="Aharoni" pitchFamily="2" charset="-79"/>
              <a:cs typeface="Aharoni" pitchFamily="2" charset="-79"/>
            </a:rPr>
            <a:t>instrument</a:t>
          </a:r>
        </a:p>
      </dgm:t>
    </dgm:pt>
    <dgm:pt modelId="{4ABC2C47-7C2C-40D5-8C62-0BC4D2585B71}" type="parTrans" cxnId="{EA2B1115-2994-43B2-AA25-D5D276F1DD5E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B5FA18D4-20D4-40C2-AABA-0CD081BECE6F}" type="sibTrans" cxnId="{EA2B1115-2994-43B2-AA25-D5D276F1DD5E}">
      <dgm:prSet/>
      <dgm:spPr/>
      <dgm:t>
        <a:bodyPr/>
        <a:lstStyle/>
        <a:p>
          <a:endParaRPr lang="en-US"/>
        </a:p>
      </dgm:t>
    </dgm:pt>
    <dgm:pt modelId="{A224ACAE-41D9-4F13-A533-B451D5E9EDA8}">
      <dgm:prSet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weapons (12/4)</a:t>
          </a:r>
        </a:p>
      </dgm:t>
    </dgm:pt>
    <dgm:pt modelId="{74A25003-6C00-4ECF-9B03-051036FD0302}" type="parTrans" cxnId="{420BCE72-697A-4D22-A6C7-54C06561ECF0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D887A4D8-E2FD-4E06-91C8-DE2637609E3D}" type="sibTrans" cxnId="{420BCE72-697A-4D22-A6C7-54C06561ECF0}">
      <dgm:prSet/>
      <dgm:spPr/>
      <dgm:t>
        <a:bodyPr/>
        <a:lstStyle/>
        <a:p>
          <a:endParaRPr lang="en-US"/>
        </a:p>
      </dgm:t>
    </dgm:pt>
    <dgm:pt modelId="{6581A202-8DDB-4FF9-B9C7-8B3DAC87D458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400">
              <a:latin typeface="Aharoni" pitchFamily="2" charset="-79"/>
              <a:cs typeface="Aharoni" pitchFamily="2" charset="-79"/>
            </a:rPr>
            <a:t>intelligence (4/2)</a:t>
          </a:r>
        </a:p>
      </dgm:t>
    </dgm:pt>
    <dgm:pt modelId="{73F0ABDE-D781-4E9C-8CEF-C1FA91EB9E8C}" type="parTrans" cxnId="{E824EF37-CBB8-4CE0-92D7-A3DBC4BE9412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F8B6B0DB-D2E8-4DAD-BF34-276D5E2FFA75}" type="sibTrans" cxnId="{E824EF37-CBB8-4CE0-92D7-A3DBC4BE9412}">
      <dgm:prSet/>
      <dgm:spPr/>
      <dgm:t>
        <a:bodyPr/>
        <a:lstStyle/>
        <a:p>
          <a:endParaRPr lang="en-US"/>
        </a:p>
      </dgm:t>
    </dgm:pt>
    <dgm:pt modelId="{3D6C2195-6D62-4B37-AD0D-7343FD12BF33}">
      <dgm:prSet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cost(14/7)</a:t>
          </a:r>
        </a:p>
      </dgm:t>
    </dgm:pt>
    <dgm:pt modelId="{3B6F64DE-91F2-4429-9727-33A444A49E30}" type="parTrans" cxnId="{4652DE65-F74B-4D5D-89F5-88B658743111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C3D9605E-0A98-4F8B-B4E4-B87771862D57}" type="sibTrans" cxnId="{4652DE65-F74B-4D5D-89F5-88B658743111}">
      <dgm:prSet/>
      <dgm:spPr/>
      <dgm:t>
        <a:bodyPr/>
        <a:lstStyle/>
        <a:p>
          <a:endParaRPr lang="en-US"/>
        </a:p>
      </dgm:t>
    </dgm:pt>
    <dgm:pt modelId="{125D95DD-DEF7-4E75-8C2D-E9E575899675}">
      <dgm:prSet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time(11/6)</a:t>
          </a:r>
        </a:p>
      </dgm:t>
    </dgm:pt>
    <dgm:pt modelId="{D7283890-E5AC-47E5-9985-54EC4B067835}" type="parTrans" cxnId="{035ED782-79E3-4B36-B422-1AB144F4324B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D86CD409-97EB-4565-810D-7768A56FCD00}" type="sibTrans" cxnId="{035ED782-79E3-4B36-B422-1AB144F4324B}">
      <dgm:prSet/>
      <dgm:spPr/>
      <dgm:t>
        <a:bodyPr/>
        <a:lstStyle/>
        <a:p>
          <a:endParaRPr lang="en-US"/>
        </a:p>
      </dgm:t>
    </dgm:pt>
    <dgm:pt modelId="{F5A249EB-EBB9-4770-90DF-55AFE745CD3B}">
      <dgm:prSet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depictive</a:t>
          </a:r>
        </a:p>
      </dgm:t>
    </dgm:pt>
    <dgm:pt modelId="{BC49EA5C-BD62-40B5-8A56-874484349745}" type="parTrans" cxnId="{81229DBD-7D9D-44C6-933B-A558CB2EB3CF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A68B8D23-2D4F-4351-8915-279AA0C31031}" type="sibTrans" cxnId="{81229DBD-7D9D-44C6-933B-A558CB2EB3CF}">
      <dgm:prSet/>
      <dgm:spPr/>
      <dgm:t>
        <a:bodyPr/>
        <a:lstStyle/>
        <a:p>
          <a:endParaRPr lang="en-US"/>
        </a:p>
      </dgm:t>
    </dgm:pt>
    <dgm:pt modelId="{73BC3F7F-0CFA-479F-81C4-682AC5C7B659}">
      <dgm:prSet phldrT="[Text]"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goal</a:t>
          </a:r>
        </a:p>
      </dgm:t>
    </dgm:pt>
    <dgm:pt modelId="{AB34104B-99B6-4E3A-BCCE-2F0C77DC05BE}" type="sibTrans" cxnId="{B9DE7636-ADA0-4A95-9EE7-669FE089B515}">
      <dgm:prSet/>
      <dgm:spPr/>
      <dgm:t>
        <a:bodyPr/>
        <a:lstStyle/>
        <a:p>
          <a:endParaRPr lang="en-US"/>
        </a:p>
      </dgm:t>
    </dgm:pt>
    <dgm:pt modelId="{9DA1D6E7-0883-4B24-9FEE-D32BFAC10233}" type="parTrans" cxnId="{B9DE7636-ADA0-4A95-9EE7-669FE089B515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615A78D8-9A40-4E00-89EA-4A598FC6BA4C}">
      <dgm:prSet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agents(9/9)</a:t>
          </a:r>
        </a:p>
      </dgm:t>
    </dgm:pt>
    <dgm:pt modelId="{C80C390F-FC8E-4E39-878A-709EDE9AF41D}" type="parTrans" cxnId="{DD589425-04B0-4BCD-AC09-5A39CFFF9B52}">
      <dgm:prSet/>
      <dgm:spPr/>
      <dgm:t>
        <a:bodyPr/>
        <a:lstStyle/>
        <a:p>
          <a:endParaRPr lang="en-US"/>
        </a:p>
      </dgm:t>
    </dgm:pt>
    <dgm:pt modelId="{43C32146-E114-41B2-BC61-93D91F92B965}" type="sibTrans" cxnId="{DD589425-04B0-4BCD-AC09-5A39CFFF9B52}">
      <dgm:prSet/>
      <dgm:spPr/>
      <dgm:t>
        <a:bodyPr/>
        <a:lstStyle/>
        <a:p>
          <a:endParaRPr lang="en-US"/>
        </a:p>
      </dgm:t>
    </dgm:pt>
    <dgm:pt modelId="{73B21A59-592E-4C47-ACDA-51D5C6761B7A}">
      <dgm:prSet custT="1"/>
      <dgm:spPr/>
      <dgm:t>
        <a:bodyPr/>
        <a:lstStyle/>
        <a:p>
          <a:r>
            <a:rPr lang="en-US" sz="1300">
              <a:latin typeface="Aharoni" pitchFamily="2" charset="-79"/>
              <a:cs typeface="Aharoni" pitchFamily="2" charset="-79"/>
            </a:rPr>
            <a:t>situation (11/8)</a:t>
          </a:r>
        </a:p>
      </dgm:t>
    </dgm:pt>
    <dgm:pt modelId="{22E00374-44FF-479F-98FA-74948CFB904D}" type="parTrans" cxnId="{DE2642A2-CAFE-46E6-9184-AC3A75934ACF}">
      <dgm:prSet/>
      <dgm:spPr/>
      <dgm:t>
        <a:bodyPr/>
        <a:lstStyle/>
        <a:p>
          <a:endParaRPr lang="en-US"/>
        </a:p>
      </dgm:t>
    </dgm:pt>
    <dgm:pt modelId="{2A17674E-706C-4866-8B24-A9B13C9C426F}" type="sibTrans" cxnId="{DE2642A2-CAFE-46E6-9184-AC3A75934ACF}">
      <dgm:prSet/>
      <dgm:spPr/>
      <dgm:t>
        <a:bodyPr/>
        <a:lstStyle/>
        <a:p>
          <a:endParaRPr lang="en-US"/>
        </a:p>
      </dgm:t>
    </dgm:pt>
    <dgm:pt modelId="{08313AD7-977D-4AF7-B5D5-84214F088932}">
      <dgm:prSet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issue(5/3)</a:t>
          </a:r>
        </a:p>
      </dgm:t>
    </dgm:pt>
    <dgm:pt modelId="{52A887AF-DF11-4C4B-8230-463164F66220}" type="parTrans" cxnId="{A65A066A-0302-4A36-B3A4-B768C8B8BD47}">
      <dgm:prSet/>
      <dgm:spPr/>
      <dgm:t>
        <a:bodyPr/>
        <a:lstStyle/>
        <a:p>
          <a:endParaRPr lang="en-US"/>
        </a:p>
      </dgm:t>
    </dgm:pt>
    <dgm:pt modelId="{CE9DCCDA-77D8-4845-ADAF-A9B33157CB2A}" type="sibTrans" cxnId="{A65A066A-0302-4A36-B3A4-B768C8B8BD47}">
      <dgm:prSet/>
      <dgm:spPr/>
      <dgm:t>
        <a:bodyPr/>
        <a:lstStyle/>
        <a:p>
          <a:endParaRPr lang="en-US"/>
        </a:p>
      </dgm:t>
    </dgm:pt>
    <dgm:pt modelId="{2F721538-BD35-4F65-BFD3-6C1CFC3C9093}">
      <dgm:prSet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military families(2/2)</a:t>
          </a:r>
        </a:p>
      </dgm:t>
    </dgm:pt>
    <dgm:pt modelId="{E5E47952-3BCC-44F4-8FCC-8BA9349FF6F4}" type="parTrans" cxnId="{8C4DD107-76FD-404B-8B32-25CBDF6B1760}">
      <dgm:prSet/>
      <dgm:spPr/>
      <dgm:t>
        <a:bodyPr/>
        <a:lstStyle/>
        <a:p>
          <a:endParaRPr lang="en-US"/>
        </a:p>
      </dgm:t>
    </dgm:pt>
    <dgm:pt modelId="{3B65E0E7-48B2-47BD-BD58-A1DE2F2DC78C}" type="sibTrans" cxnId="{8C4DD107-76FD-404B-8B32-25CBDF6B1760}">
      <dgm:prSet/>
      <dgm:spPr/>
      <dgm:t>
        <a:bodyPr/>
        <a:lstStyle/>
        <a:p>
          <a:endParaRPr lang="en-US"/>
        </a:p>
      </dgm:t>
    </dgm:pt>
    <dgm:pt modelId="{8C72FDD0-C570-4086-A921-84D0F0AC08C6}">
      <dgm:prSet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military units (6/1)</a:t>
          </a:r>
        </a:p>
      </dgm:t>
    </dgm:pt>
    <dgm:pt modelId="{C35B0382-CE61-45CB-B7FA-51C35E803C3A}" type="parTrans" cxnId="{76F8E7FB-4C40-447F-B66F-6A9B52C3522F}">
      <dgm:prSet/>
      <dgm:spPr/>
      <dgm:t>
        <a:bodyPr/>
        <a:lstStyle/>
        <a:p>
          <a:endParaRPr lang="en-US"/>
        </a:p>
      </dgm:t>
    </dgm:pt>
    <dgm:pt modelId="{01449289-4983-44C9-A076-1813F0AE4551}" type="sibTrans" cxnId="{76F8E7FB-4C40-447F-B66F-6A9B52C3522F}">
      <dgm:prSet/>
      <dgm:spPr/>
      <dgm:t>
        <a:bodyPr/>
        <a:lstStyle/>
        <a:p>
          <a:endParaRPr lang="en-US"/>
        </a:p>
      </dgm:t>
    </dgm:pt>
    <dgm:pt modelId="{5D05B542-D8EB-41BD-A65A-B2C08A03B331}">
      <dgm:prSet custT="1"/>
      <dgm:spPr/>
      <dgm:t>
        <a:bodyPr/>
        <a:lstStyle/>
        <a:p>
          <a:r>
            <a:rPr lang="en-US" sz="1300">
              <a:latin typeface="Aharoni" pitchFamily="2" charset="-79"/>
              <a:cs typeface="Aharoni" pitchFamily="2" charset="-79"/>
            </a:rPr>
            <a:t>half-ally(16/1</a:t>
          </a:r>
        </a:p>
      </dgm:t>
    </dgm:pt>
    <dgm:pt modelId="{FC85939B-F5D3-4FBE-A17F-C3C8E208EB1F}" type="parTrans" cxnId="{617CA287-6EF8-4AD7-945E-A54C27B8B298}">
      <dgm:prSet/>
      <dgm:spPr/>
      <dgm:t>
        <a:bodyPr/>
        <a:lstStyle/>
        <a:p>
          <a:endParaRPr lang="en-US"/>
        </a:p>
      </dgm:t>
    </dgm:pt>
    <dgm:pt modelId="{EC946DAD-8A4F-4735-85A4-306822D171DF}" type="sibTrans" cxnId="{617CA287-6EF8-4AD7-945E-A54C27B8B298}">
      <dgm:prSet/>
      <dgm:spPr/>
      <dgm:t>
        <a:bodyPr/>
        <a:lstStyle/>
        <a:p>
          <a:endParaRPr lang="en-US"/>
        </a:p>
      </dgm:t>
    </dgm:pt>
    <dgm:pt modelId="{F9523ADE-493B-4E9B-9127-2547E9F74DF8}">
      <dgm:prSet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casualties (10/6)</a:t>
          </a:r>
        </a:p>
      </dgm:t>
    </dgm:pt>
    <dgm:pt modelId="{82D91CEA-056F-426B-ADCE-17CC0B8E1E43}" type="sibTrans" cxnId="{F0601872-F4F9-48CE-BB82-948D224D2E38}">
      <dgm:prSet/>
      <dgm:spPr/>
      <dgm:t>
        <a:bodyPr/>
        <a:lstStyle/>
        <a:p>
          <a:endParaRPr lang="en-US"/>
        </a:p>
      </dgm:t>
    </dgm:pt>
    <dgm:pt modelId="{C5CBA855-96C9-4C2F-8335-F6624EB37335}" type="parTrans" cxnId="{F0601872-F4F9-48CE-BB82-948D224D2E38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1978E430-6F0E-4853-A95D-B3118E364DF2}">
      <dgm:prSet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location (56/14)</a:t>
          </a:r>
        </a:p>
      </dgm:t>
    </dgm:pt>
    <dgm:pt modelId="{2F5226A5-D1C2-443C-9220-501CBF7AD03E}" type="sibTrans" cxnId="{62C0E2B7-556E-421E-B879-D18A3A688DE6}">
      <dgm:prSet/>
      <dgm:spPr/>
      <dgm:t>
        <a:bodyPr/>
        <a:lstStyle/>
        <a:p>
          <a:endParaRPr lang="en-US"/>
        </a:p>
      </dgm:t>
    </dgm:pt>
    <dgm:pt modelId="{DF0668BF-3F11-43CA-B896-5C5356FCC212}" type="parTrans" cxnId="{62C0E2B7-556E-421E-B879-D18A3A688DE6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39103584-9379-46BE-8B5B-D44284BAB3CC}">
      <dgm:prSet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surge11/1</a:t>
          </a:r>
        </a:p>
      </dgm:t>
    </dgm:pt>
    <dgm:pt modelId="{8C825167-6CF6-405C-A261-8099BF72CE6F}" type="parTrans" cxnId="{73174270-F1C2-4FE1-A8F9-F5A2407A1E5A}">
      <dgm:prSet/>
      <dgm:spPr/>
      <dgm:t>
        <a:bodyPr/>
        <a:lstStyle/>
        <a:p>
          <a:endParaRPr lang="en-US"/>
        </a:p>
      </dgm:t>
    </dgm:pt>
    <dgm:pt modelId="{4ADF6825-9681-4B7C-8926-35DBD950AC67}" type="sibTrans" cxnId="{73174270-F1C2-4FE1-A8F9-F5A2407A1E5A}">
      <dgm:prSet/>
      <dgm:spPr/>
      <dgm:t>
        <a:bodyPr/>
        <a:lstStyle/>
        <a:p>
          <a:endParaRPr lang="en-US"/>
        </a:p>
      </dgm:t>
    </dgm:pt>
    <dgm:pt modelId="{2C2E806D-069A-4760-94D7-D1FD1287F411}">
      <dgm:prSet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ours(38/15)</a:t>
          </a:r>
        </a:p>
      </dgm:t>
    </dgm:pt>
    <dgm:pt modelId="{95180ADB-6F85-4BB0-A41A-672E5E2A3998}" type="parTrans" cxnId="{821DEF49-3F40-426C-BF53-B29C74E2A60C}">
      <dgm:prSet/>
      <dgm:spPr/>
      <dgm:t>
        <a:bodyPr/>
        <a:lstStyle/>
        <a:p>
          <a:endParaRPr lang="en-US"/>
        </a:p>
      </dgm:t>
    </dgm:pt>
    <dgm:pt modelId="{C3F53289-8714-447D-BFE1-0A43B7DC3393}" type="sibTrans" cxnId="{821DEF49-3F40-426C-BF53-B29C74E2A60C}">
      <dgm:prSet/>
      <dgm:spPr/>
      <dgm:t>
        <a:bodyPr/>
        <a:lstStyle/>
        <a:p>
          <a:endParaRPr lang="en-US"/>
        </a:p>
      </dgm:t>
    </dgm:pt>
    <dgm:pt modelId="{F509F65A-5F87-4952-A4AF-CFB3E5A4C67E}">
      <dgm:prSet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weak points</a:t>
          </a:r>
        </a:p>
      </dgm:t>
    </dgm:pt>
    <dgm:pt modelId="{FC9C63BD-1E4A-48C0-BF0E-AC34D9C3283F}" type="parTrans" cxnId="{0486CCD8-4097-4CA8-B02C-6152CF81BFA0}">
      <dgm:prSet/>
      <dgm:spPr/>
      <dgm:t>
        <a:bodyPr/>
        <a:lstStyle/>
        <a:p>
          <a:endParaRPr lang="en-US"/>
        </a:p>
      </dgm:t>
    </dgm:pt>
    <dgm:pt modelId="{8F7440F6-B411-4510-AD5E-06C326C1A725}" type="sibTrans" cxnId="{0486CCD8-4097-4CA8-B02C-6152CF81BFA0}">
      <dgm:prSet/>
      <dgm:spPr/>
      <dgm:t>
        <a:bodyPr/>
        <a:lstStyle/>
        <a:p>
          <a:endParaRPr lang="en-US"/>
        </a:p>
      </dgm:t>
    </dgm:pt>
    <dgm:pt modelId="{7488C688-579E-47A2-9B6A-088E222BFC40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300">
              <a:latin typeface="Aharoni" pitchFamily="2" charset="-79"/>
              <a:cs typeface="Aharoni" pitchFamily="2" charset="-79"/>
            </a:rPr>
            <a:t>targets (1/1)</a:t>
          </a:r>
        </a:p>
      </dgm:t>
    </dgm:pt>
    <dgm:pt modelId="{5B2359FA-A642-42E1-9C4A-D05E3841AFA4}" type="parTrans" cxnId="{9E5DD714-372F-467C-BA07-D916AAE3DE32}">
      <dgm:prSet/>
      <dgm:spPr/>
      <dgm:t>
        <a:bodyPr/>
        <a:lstStyle/>
        <a:p>
          <a:endParaRPr lang="en-US"/>
        </a:p>
      </dgm:t>
    </dgm:pt>
    <dgm:pt modelId="{6A60AB34-88E8-464A-AAAF-AB9C03D50FC9}" type="sibTrans" cxnId="{9E5DD714-372F-467C-BA07-D916AAE3DE32}">
      <dgm:prSet/>
      <dgm:spPr/>
      <dgm:t>
        <a:bodyPr/>
        <a:lstStyle/>
        <a:p>
          <a:endParaRPr lang="en-US"/>
        </a:p>
      </dgm:t>
    </dgm:pt>
    <dgm:pt modelId="{086D05CE-2530-4442-B371-26A673A069DD}">
      <dgm:prSet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energy16/2</a:t>
          </a:r>
        </a:p>
      </dgm:t>
    </dgm:pt>
    <dgm:pt modelId="{E698AB8B-194F-486C-86FA-4E755C403C2D}" type="parTrans" cxnId="{61601F45-402E-49F9-88F4-60BE692C40DE}">
      <dgm:prSet/>
      <dgm:spPr/>
      <dgm:t>
        <a:bodyPr/>
        <a:lstStyle/>
        <a:p>
          <a:endParaRPr lang="en-US"/>
        </a:p>
      </dgm:t>
    </dgm:pt>
    <dgm:pt modelId="{8B3862C5-A79C-41D8-B7D0-8B359D95DF44}" type="sibTrans" cxnId="{61601F45-402E-49F9-88F4-60BE692C40DE}">
      <dgm:prSet/>
      <dgm:spPr/>
      <dgm:t>
        <a:bodyPr/>
        <a:lstStyle/>
        <a:p>
          <a:endParaRPr lang="en-US"/>
        </a:p>
      </dgm:t>
    </dgm:pt>
    <dgm:pt modelId="{A7CA8B67-4287-46D4-80E0-DA1280637F47}">
      <dgm:prSet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POWs(6/5)</a:t>
          </a:r>
        </a:p>
      </dgm:t>
    </dgm:pt>
    <dgm:pt modelId="{F62ECFAE-EF56-4629-84E8-59AA77A44697}" type="parTrans" cxnId="{D3CE6DB6-4276-4765-8BD2-B05B7DE6F64C}">
      <dgm:prSet/>
      <dgm:spPr/>
      <dgm:t>
        <a:bodyPr/>
        <a:lstStyle/>
        <a:p>
          <a:endParaRPr lang="en-US"/>
        </a:p>
      </dgm:t>
    </dgm:pt>
    <dgm:pt modelId="{36501C37-43A7-42DD-8C62-3FEEA63E6D1C}" type="sibTrans" cxnId="{D3CE6DB6-4276-4765-8BD2-B05B7DE6F64C}">
      <dgm:prSet/>
      <dgm:spPr/>
      <dgm:t>
        <a:bodyPr/>
        <a:lstStyle/>
        <a:p>
          <a:endParaRPr lang="en-US"/>
        </a:p>
      </dgm:t>
    </dgm:pt>
    <dgm:pt modelId="{ED975B88-6FB4-4E0D-B7C7-523040BBF1C0}">
      <dgm:prSet phldrT="[Text]"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reason</a:t>
          </a:r>
        </a:p>
      </dgm:t>
    </dgm:pt>
    <dgm:pt modelId="{3B1BE34B-FDF0-48F0-8CA4-BA34234A84CC}" type="sibTrans" cxnId="{D70FA73B-2B5A-4C1C-ABE6-4F8E8A586805}">
      <dgm:prSet/>
      <dgm:spPr/>
      <dgm:t>
        <a:bodyPr/>
        <a:lstStyle/>
        <a:p>
          <a:endParaRPr lang="en-US"/>
        </a:p>
      </dgm:t>
    </dgm:pt>
    <dgm:pt modelId="{75583970-4E0A-40E0-B400-C0684B83F389}" type="parTrans" cxnId="{D70FA73B-2B5A-4C1C-ABE6-4F8E8A586805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A3A038A5-B4A6-427F-801E-2DF292F9BF00}">
      <dgm:prSet custT="1"/>
      <dgm:spPr/>
      <dgm:t>
        <a:bodyPr/>
        <a:lstStyle/>
        <a:p>
          <a:r>
            <a:rPr lang="en-US" sz="1300">
              <a:latin typeface="Aharoni" pitchFamily="2" charset="-79"/>
              <a:cs typeface="Aharoni" pitchFamily="2" charset="-79"/>
            </a:rPr>
            <a:t>enemy of enemy (33/8)</a:t>
          </a:r>
        </a:p>
      </dgm:t>
    </dgm:pt>
    <dgm:pt modelId="{032B6DC7-D844-420E-8BBB-C6020DE2BFBB}" type="sibTrans" cxnId="{E66A45B6-7190-4113-9135-0F7B95A8F7F4}">
      <dgm:prSet/>
      <dgm:spPr/>
      <dgm:t>
        <a:bodyPr/>
        <a:lstStyle/>
        <a:p>
          <a:endParaRPr lang="en-US"/>
        </a:p>
      </dgm:t>
    </dgm:pt>
    <dgm:pt modelId="{843083D2-2046-4822-85D6-37B87B740F6C}" type="parTrans" cxnId="{E66A45B6-7190-4113-9135-0F7B95A8F7F4}">
      <dgm:prSet/>
      <dgm:spPr/>
      <dgm:t>
        <a:bodyPr/>
        <a:lstStyle/>
        <a:p>
          <a:endParaRPr lang="en-US"/>
        </a:p>
      </dgm:t>
    </dgm:pt>
    <dgm:pt modelId="{F7A8D877-509F-4696-9E5F-641E9132A290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300">
              <a:latin typeface="Aharoni" pitchFamily="2" charset="-79"/>
              <a:cs typeface="Aharoni" pitchFamily="2" charset="-79"/>
            </a:rPr>
            <a:t>enemy's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300">
              <a:latin typeface="Aharoni" pitchFamily="2" charset="-79"/>
              <a:cs typeface="Aharoni" pitchFamily="2" charset="-79"/>
            </a:rPr>
            <a:t>(14/6)</a:t>
          </a:r>
        </a:p>
      </dgm:t>
    </dgm:pt>
    <dgm:pt modelId="{3D45E2A8-70EC-41A5-9804-415E072B4CA5}" type="sibTrans" cxnId="{AEE3D075-F4BD-476E-9BED-123CDFE441E9}">
      <dgm:prSet/>
      <dgm:spPr/>
      <dgm:t>
        <a:bodyPr/>
        <a:lstStyle/>
        <a:p>
          <a:endParaRPr lang="en-US"/>
        </a:p>
      </dgm:t>
    </dgm:pt>
    <dgm:pt modelId="{A553F607-B7B4-4DA9-B112-D567FBB3C6B8}" type="parTrans" cxnId="{AEE3D075-F4BD-476E-9BED-123CDFE441E9}">
      <dgm:prSet/>
      <dgm:spPr/>
      <dgm:t>
        <a:bodyPr/>
        <a:lstStyle/>
        <a:p>
          <a:endParaRPr lang="en-US"/>
        </a:p>
      </dgm:t>
    </dgm:pt>
    <dgm:pt modelId="{C516C33B-0B78-4EB6-90E2-30375830EF6F}">
      <dgm:prSet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diplomacy (38/15)</a:t>
          </a:r>
        </a:p>
      </dgm:t>
    </dgm:pt>
    <dgm:pt modelId="{28428C9C-724F-4D52-B1E4-10F865B29212}" type="sibTrans" cxnId="{784E2757-468A-47F1-A4EB-0C70182ABF1E}">
      <dgm:prSet/>
      <dgm:spPr/>
      <dgm:t>
        <a:bodyPr/>
        <a:lstStyle/>
        <a:p>
          <a:endParaRPr lang="en-US"/>
        </a:p>
      </dgm:t>
    </dgm:pt>
    <dgm:pt modelId="{D5D8EA79-5F9A-4F9F-BC2B-D082655FDB40}" type="parTrans" cxnId="{784E2757-468A-47F1-A4EB-0C70182ABF1E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CF4B6DC7-BD59-4C8A-9D1D-827A9C8687E6}">
      <dgm:prSet custT="1"/>
      <dgm:spPr/>
      <dgm:t>
        <a:bodyPr/>
        <a:lstStyle/>
        <a:p>
          <a:r>
            <a:rPr lang="en-US" sz="1200">
              <a:latin typeface="Aharoni" pitchFamily="2" charset="-79"/>
              <a:cs typeface="Aharoni" pitchFamily="2" charset="-79"/>
            </a:rPr>
            <a:t>equipment (5/3)</a:t>
          </a:r>
        </a:p>
      </dgm:t>
    </dgm:pt>
    <dgm:pt modelId="{3FE28584-B869-4111-A004-05B2366F63DE}" type="sibTrans" cxnId="{F278A5CB-7839-4B3E-B218-BA3F9900CB09}">
      <dgm:prSet/>
      <dgm:spPr/>
      <dgm:t>
        <a:bodyPr/>
        <a:lstStyle/>
        <a:p>
          <a:endParaRPr lang="en-US"/>
        </a:p>
      </dgm:t>
    </dgm:pt>
    <dgm:pt modelId="{FC8823FB-39AF-47A8-9688-EBC87C89E4A1}" type="parTrans" cxnId="{F278A5CB-7839-4B3E-B218-BA3F9900CB09}">
      <dgm:prSet custSzX="303853"/>
      <dgm:spPr/>
      <dgm:t>
        <a:bodyPr/>
        <a:lstStyle/>
        <a:p>
          <a:endParaRPr lang="en-US"/>
        </a:p>
      </dgm:t>
    </dgm:pt>
    <dgm:pt modelId="{4072FFCC-3979-4771-BC16-14284E686C38}" type="pres">
      <dgm:prSet presAssocID="{75368FA9-CC28-47F7-ADB8-FA17CBD7D92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5A916A0-FFF3-4C2F-85F1-020318E63C2C}" type="pres">
      <dgm:prSet presAssocID="{2625192F-464E-4FBA-A7B9-4EE5FF1A07A0}" presName="hierRoot1" presStyleCnt="0">
        <dgm:presLayoutVars>
          <dgm:hierBranch val="hang"/>
        </dgm:presLayoutVars>
      </dgm:prSet>
      <dgm:spPr/>
      <dgm:t>
        <a:bodyPr/>
        <a:lstStyle/>
        <a:p>
          <a:endParaRPr lang="en-US"/>
        </a:p>
      </dgm:t>
    </dgm:pt>
    <dgm:pt modelId="{EB0B9652-58DC-42BE-A6DD-3D07E0D55972}" type="pres">
      <dgm:prSet presAssocID="{2625192F-464E-4FBA-A7B9-4EE5FF1A07A0}" presName="rootComposite1" presStyleCnt="0"/>
      <dgm:spPr/>
      <dgm:t>
        <a:bodyPr/>
        <a:lstStyle/>
        <a:p>
          <a:endParaRPr lang="en-US"/>
        </a:p>
      </dgm:t>
    </dgm:pt>
    <dgm:pt modelId="{291CE769-BCF2-4750-A727-7F993945CCCD}" type="pres">
      <dgm:prSet presAssocID="{2625192F-464E-4FBA-A7B9-4EE5FF1A07A0}" presName="rootText1" presStyleLbl="node0" presStyleIdx="0" presStyleCnt="2" custScaleX="1914751" custScaleY="906900" custLinFactX="-2300473" custLinFactY="100000" custLinFactNeighborX="-2400000" custLinFactNeighborY="1260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DED749-74A1-43A8-ADEC-2E0324CC55E6}" type="pres">
      <dgm:prSet presAssocID="{2625192F-464E-4FBA-A7B9-4EE5FF1A07A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B266FD2-881F-44C7-80E0-6678EB2E3FC5}" type="pres">
      <dgm:prSet presAssocID="{2625192F-464E-4FBA-A7B9-4EE5FF1A07A0}" presName="hierChild2" presStyleCnt="0"/>
      <dgm:spPr/>
      <dgm:t>
        <a:bodyPr/>
        <a:lstStyle/>
        <a:p>
          <a:endParaRPr lang="en-US"/>
        </a:p>
      </dgm:t>
    </dgm:pt>
    <dgm:pt modelId="{EDCFEF9B-18A6-44F6-B548-A5AE0D7C9C88}" type="pres">
      <dgm:prSet presAssocID="{75583970-4E0A-40E0-B400-C0684B83F389}" presName="Name48" presStyleLbl="parChTrans1D2" presStyleIdx="0" presStyleCnt="14" custSzX="3116002"/>
      <dgm:spPr/>
      <dgm:t>
        <a:bodyPr/>
        <a:lstStyle/>
        <a:p>
          <a:endParaRPr lang="en-US"/>
        </a:p>
      </dgm:t>
    </dgm:pt>
    <dgm:pt modelId="{62E0A5A4-1EA7-4239-8D4F-F83B8F66CAD9}" type="pres">
      <dgm:prSet presAssocID="{ED975B88-6FB4-4E0D-B7C7-523040BBF1C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027969F-4177-4D85-9B3D-E49545ABDE61}" type="pres">
      <dgm:prSet presAssocID="{ED975B88-6FB4-4E0D-B7C7-523040BBF1C0}" presName="rootComposite" presStyleCnt="0"/>
      <dgm:spPr/>
      <dgm:t>
        <a:bodyPr/>
        <a:lstStyle/>
        <a:p>
          <a:endParaRPr lang="en-US"/>
        </a:p>
      </dgm:t>
    </dgm:pt>
    <dgm:pt modelId="{861588E5-1EF5-4315-AE4F-BDC7A76066D7}" type="pres">
      <dgm:prSet presAssocID="{ED975B88-6FB4-4E0D-B7C7-523040BBF1C0}" presName="rootText" presStyleLbl="node2" presStyleIdx="0" presStyleCnt="14" custScaleX="2000000" custScaleY="1201793" custLinFactX="3262944" custLinFactY="1200000" custLinFactNeighborX="3300000" custLinFactNeighborY="12963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A6747E-583E-4F2D-8729-CB61631C0400}" type="pres">
      <dgm:prSet presAssocID="{ED975B88-6FB4-4E0D-B7C7-523040BBF1C0}" presName="rootConnector" presStyleLbl="node2" presStyleIdx="0" presStyleCnt="14"/>
      <dgm:spPr/>
      <dgm:t>
        <a:bodyPr/>
        <a:lstStyle/>
        <a:p>
          <a:endParaRPr lang="en-US"/>
        </a:p>
      </dgm:t>
    </dgm:pt>
    <dgm:pt modelId="{345FECC1-08D6-4491-8082-C8EDA0AEC567}" type="pres">
      <dgm:prSet presAssocID="{ED975B88-6FB4-4E0D-B7C7-523040BBF1C0}" presName="hierChild4" presStyleCnt="0"/>
      <dgm:spPr/>
      <dgm:t>
        <a:bodyPr/>
        <a:lstStyle/>
        <a:p>
          <a:endParaRPr lang="en-US"/>
        </a:p>
      </dgm:t>
    </dgm:pt>
    <dgm:pt modelId="{A65794CC-7FC3-41C3-A935-E2B4F92A2CB2}" type="pres">
      <dgm:prSet presAssocID="{A3A4B7C2-67F4-464D-A8DF-F9A905A9E25A}" presName="Name37" presStyleLbl="parChTrans1D3" presStyleIdx="0" presStyleCnt="23" custSzX="303853"/>
      <dgm:spPr/>
      <dgm:t>
        <a:bodyPr/>
        <a:lstStyle/>
        <a:p>
          <a:endParaRPr lang="en-US"/>
        </a:p>
      </dgm:t>
    </dgm:pt>
    <dgm:pt modelId="{7D52E763-D4E1-4282-BD12-E595CFBB3CFD}" type="pres">
      <dgm:prSet presAssocID="{D2ED364D-76E9-43F3-B451-8D54F03921F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8DCE835-2A30-42E8-97E9-D02DF359E4EC}" type="pres">
      <dgm:prSet presAssocID="{D2ED364D-76E9-43F3-B451-8D54F03921FA}" presName="rootComposite" presStyleCnt="0"/>
      <dgm:spPr/>
      <dgm:t>
        <a:bodyPr/>
        <a:lstStyle/>
        <a:p>
          <a:endParaRPr lang="en-US"/>
        </a:p>
      </dgm:t>
    </dgm:pt>
    <dgm:pt modelId="{8F096C7C-3737-469C-8290-70F1EC2764BF}" type="pres">
      <dgm:prSet presAssocID="{D2ED364D-76E9-43F3-B451-8D54F03921FA}" presName="rootText" presStyleLbl="node3" presStyleIdx="0" presStyleCnt="23" custScaleX="2200000" custScaleY="814030" custLinFactX="1078154" custLinFactY="300000" custLinFactNeighborX="1100000" custLinFactNeighborY="3393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7E97F7-11A4-42EA-974A-7DB548C84694}" type="pres">
      <dgm:prSet presAssocID="{D2ED364D-76E9-43F3-B451-8D54F03921FA}" presName="rootConnector" presStyleLbl="node3" presStyleIdx="0" presStyleCnt="23"/>
      <dgm:spPr/>
      <dgm:t>
        <a:bodyPr/>
        <a:lstStyle/>
        <a:p>
          <a:endParaRPr lang="en-US"/>
        </a:p>
      </dgm:t>
    </dgm:pt>
    <dgm:pt modelId="{36998859-DD99-403B-B8B8-8309DBDB5264}" type="pres">
      <dgm:prSet presAssocID="{D2ED364D-76E9-43F3-B451-8D54F03921FA}" presName="hierChild4" presStyleCnt="0"/>
      <dgm:spPr/>
      <dgm:t>
        <a:bodyPr/>
        <a:lstStyle/>
        <a:p>
          <a:endParaRPr lang="en-US"/>
        </a:p>
      </dgm:t>
    </dgm:pt>
    <dgm:pt modelId="{A064AE4C-79CE-4DFA-9693-855B74E68F27}" type="pres">
      <dgm:prSet presAssocID="{D2ED364D-76E9-43F3-B451-8D54F03921FA}" presName="hierChild5" presStyleCnt="0"/>
      <dgm:spPr/>
      <dgm:t>
        <a:bodyPr/>
        <a:lstStyle/>
        <a:p>
          <a:endParaRPr lang="en-US"/>
        </a:p>
      </dgm:t>
    </dgm:pt>
    <dgm:pt modelId="{11C28F3B-A4CC-41B2-AEC3-C4DDCEEEF3BA}" type="pres">
      <dgm:prSet presAssocID="{ED975B88-6FB4-4E0D-B7C7-523040BBF1C0}" presName="hierChild5" presStyleCnt="0"/>
      <dgm:spPr/>
      <dgm:t>
        <a:bodyPr/>
        <a:lstStyle/>
        <a:p>
          <a:endParaRPr lang="en-US"/>
        </a:p>
      </dgm:t>
    </dgm:pt>
    <dgm:pt modelId="{37E7A387-BB23-40B2-9811-B92AE00E387D}" type="pres">
      <dgm:prSet presAssocID="{9DA1D6E7-0883-4B24-9FEE-D32BFAC10233}" presName="Name48" presStyleLbl="parChTrans1D2" presStyleIdx="1" presStyleCnt="14" custSzX="907730"/>
      <dgm:spPr/>
      <dgm:t>
        <a:bodyPr/>
        <a:lstStyle/>
        <a:p>
          <a:endParaRPr lang="en-US"/>
        </a:p>
      </dgm:t>
    </dgm:pt>
    <dgm:pt modelId="{232F6008-968A-48C2-A59F-F8098876B3E8}" type="pres">
      <dgm:prSet presAssocID="{73BC3F7F-0CFA-479F-81C4-682AC5C7B65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407733-5645-429E-84F1-22CD8549BCBF}" type="pres">
      <dgm:prSet presAssocID="{73BC3F7F-0CFA-479F-81C4-682AC5C7B659}" presName="rootComposite" presStyleCnt="0"/>
      <dgm:spPr/>
      <dgm:t>
        <a:bodyPr/>
        <a:lstStyle/>
        <a:p>
          <a:endParaRPr lang="en-US"/>
        </a:p>
      </dgm:t>
    </dgm:pt>
    <dgm:pt modelId="{0D9CF3B9-4807-475F-9FBA-F5C0260AC6F0}" type="pres">
      <dgm:prSet presAssocID="{73BC3F7F-0CFA-479F-81C4-682AC5C7B659}" presName="rootText" presStyleLbl="node2" presStyleIdx="1" presStyleCnt="14" custScaleX="2000000" custScaleY="740027" custLinFactX="-2083591" custLinFactY="1200000" custLinFactNeighborX="-2100000" custLinFactNeighborY="12963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A5885F-E1FA-4664-B0CB-E1C578D7D8AC}" type="pres">
      <dgm:prSet presAssocID="{73BC3F7F-0CFA-479F-81C4-682AC5C7B659}" presName="rootConnector" presStyleLbl="node2" presStyleIdx="1" presStyleCnt="14"/>
      <dgm:spPr/>
      <dgm:t>
        <a:bodyPr/>
        <a:lstStyle/>
        <a:p>
          <a:endParaRPr lang="en-US"/>
        </a:p>
      </dgm:t>
    </dgm:pt>
    <dgm:pt modelId="{5BB5E9FE-3548-435E-BD63-0BEBDC960177}" type="pres">
      <dgm:prSet presAssocID="{73BC3F7F-0CFA-479F-81C4-682AC5C7B659}" presName="hierChild4" presStyleCnt="0"/>
      <dgm:spPr/>
      <dgm:t>
        <a:bodyPr/>
        <a:lstStyle/>
        <a:p>
          <a:endParaRPr lang="en-US"/>
        </a:p>
      </dgm:t>
    </dgm:pt>
    <dgm:pt modelId="{3E268227-4B0A-4EF4-A93D-7E80572B888D}" type="pres">
      <dgm:prSet presAssocID="{E7182283-5D0F-446E-B81B-0544F322BC36}" presName="Name37" presStyleLbl="parChTrans1D3" presStyleIdx="1" presStyleCnt="23" custSzX="684277"/>
      <dgm:spPr/>
      <dgm:t>
        <a:bodyPr/>
        <a:lstStyle/>
        <a:p>
          <a:endParaRPr lang="en-US"/>
        </a:p>
      </dgm:t>
    </dgm:pt>
    <dgm:pt modelId="{27C1BC5E-DE57-40F5-86A6-37AD2D0E9CC2}" type="pres">
      <dgm:prSet presAssocID="{BBDDF656-ED0B-477E-BAFD-6A56C14A2F1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851EB9F-32BD-40BB-9680-81EE424149AF}" type="pres">
      <dgm:prSet presAssocID="{BBDDF656-ED0B-477E-BAFD-6A56C14A2F10}" presName="rootComposite" presStyleCnt="0"/>
      <dgm:spPr/>
      <dgm:t>
        <a:bodyPr/>
        <a:lstStyle/>
        <a:p>
          <a:endParaRPr lang="en-US"/>
        </a:p>
      </dgm:t>
    </dgm:pt>
    <dgm:pt modelId="{08E1D196-1A94-4A89-A49E-15F97385D466}" type="pres">
      <dgm:prSet presAssocID="{BBDDF656-ED0B-477E-BAFD-6A56C14A2F10}" presName="rootText" presStyleLbl="node3" presStyleIdx="1" presStyleCnt="23" custScaleX="2200000" custScaleY="814030" custLinFactX="-1173965" custLinFactY="-200000" custLinFactNeighborX="-1200000" custLinFactNeighborY="-2317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C67D82-F430-4F16-9968-4710F67F27DF}" type="pres">
      <dgm:prSet presAssocID="{BBDDF656-ED0B-477E-BAFD-6A56C14A2F10}" presName="rootConnector" presStyleLbl="node3" presStyleIdx="1" presStyleCnt="23"/>
      <dgm:spPr/>
      <dgm:t>
        <a:bodyPr/>
        <a:lstStyle/>
        <a:p>
          <a:endParaRPr lang="en-US"/>
        </a:p>
      </dgm:t>
    </dgm:pt>
    <dgm:pt modelId="{47A1FDEF-48CB-4D42-8B78-2D18F2EACB7D}" type="pres">
      <dgm:prSet presAssocID="{BBDDF656-ED0B-477E-BAFD-6A56C14A2F10}" presName="hierChild4" presStyleCnt="0"/>
      <dgm:spPr/>
      <dgm:t>
        <a:bodyPr/>
        <a:lstStyle/>
        <a:p>
          <a:endParaRPr lang="en-US"/>
        </a:p>
      </dgm:t>
    </dgm:pt>
    <dgm:pt modelId="{AEC1C1A8-EEFF-49BC-832B-F7BB19BCCD2B}" type="pres">
      <dgm:prSet presAssocID="{BBDDF656-ED0B-477E-BAFD-6A56C14A2F10}" presName="hierChild5" presStyleCnt="0"/>
      <dgm:spPr/>
      <dgm:t>
        <a:bodyPr/>
        <a:lstStyle/>
        <a:p>
          <a:endParaRPr lang="en-US"/>
        </a:p>
      </dgm:t>
    </dgm:pt>
    <dgm:pt modelId="{1200DDE8-650D-4195-8E12-81CE5899DA42}" type="pres">
      <dgm:prSet presAssocID="{5350735B-457D-4A85-A552-35305910D7B6}" presName="Name37" presStyleLbl="parChTrans1D3" presStyleIdx="2" presStyleCnt="23" custSzX="690492"/>
      <dgm:spPr/>
      <dgm:t>
        <a:bodyPr/>
        <a:lstStyle/>
        <a:p>
          <a:endParaRPr lang="en-US"/>
        </a:p>
      </dgm:t>
    </dgm:pt>
    <dgm:pt modelId="{3F0ADD55-4AA9-4F36-9A75-B7CD0302AB31}" type="pres">
      <dgm:prSet presAssocID="{01BCC306-3D1F-4F17-B7A6-9290426FED2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34B6D90-147F-483E-8DF3-59557C009B4D}" type="pres">
      <dgm:prSet presAssocID="{01BCC306-3D1F-4F17-B7A6-9290426FED2D}" presName="rootComposite" presStyleCnt="0"/>
      <dgm:spPr/>
      <dgm:t>
        <a:bodyPr/>
        <a:lstStyle/>
        <a:p>
          <a:endParaRPr lang="en-US"/>
        </a:p>
      </dgm:t>
    </dgm:pt>
    <dgm:pt modelId="{E6413432-AED1-47BA-92B7-3DB8CC8EAE62}" type="pres">
      <dgm:prSet presAssocID="{01BCC306-3D1F-4F17-B7A6-9290426FED2D}" presName="rootText" presStyleLbl="node3" presStyleIdx="2" presStyleCnt="23" custScaleX="2200000" custScaleY="814030" custLinFactX="-1173965" custLinFactY="-100000" custLinFactNeighborX="-1200000" custLinFactNeighborY="-1741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91CFD4-4369-464B-B3C7-96EFE13AE769}" type="pres">
      <dgm:prSet presAssocID="{01BCC306-3D1F-4F17-B7A6-9290426FED2D}" presName="rootConnector" presStyleLbl="node3" presStyleIdx="2" presStyleCnt="23"/>
      <dgm:spPr/>
      <dgm:t>
        <a:bodyPr/>
        <a:lstStyle/>
        <a:p>
          <a:endParaRPr lang="en-US"/>
        </a:p>
      </dgm:t>
    </dgm:pt>
    <dgm:pt modelId="{E771503A-4C5B-4FC7-997D-9082C966921E}" type="pres">
      <dgm:prSet presAssocID="{01BCC306-3D1F-4F17-B7A6-9290426FED2D}" presName="hierChild4" presStyleCnt="0"/>
      <dgm:spPr/>
      <dgm:t>
        <a:bodyPr/>
        <a:lstStyle/>
        <a:p>
          <a:endParaRPr lang="en-US"/>
        </a:p>
      </dgm:t>
    </dgm:pt>
    <dgm:pt modelId="{8A760807-51DF-441A-A8D3-4D4AF5716E01}" type="pres">
      <dgm:prSet presAssocID="{01BCC306-3D1F-4F17-B7A6-9290426FED2D}" presName="hierChild5" presStyleCnt="0"/>
      <dgm:spPr/>
      <dgm:t>
        <a:bodyPr/>
        <a:lstStyle/>
        <a:p>
          <a:endParaRPr lang="en-US"/>
        </a:p>
      </dgm:t>
    </dgm:pt>
    <dgm:pt modelId="{1F193D43-C79F-4554-BC39-601F5B9F57C5}" type="pres">
      <dgm:prSet presAssocID="{A6A5D3B5-8C13-4082-96F0-6FC0D9E92992}" presName="Name37" presStyleLbl="parChTrans1D3" presStyleIdx="3" presStyleCnt="23" custSzX="691193"/>
      <dgm:spPr/>
      <dgm:t>
        <a:bodyPr/>
        <a:lstStyle/>
        <a:p>
          <a:endParaRPr lang="en-US"/>
        </a:p>
      </dgm:t>
    </dgm:pt>
    <dgm:pt modelId="{C950BE78-7423-444D-9075-3BBA1E03E7DD}" type="pres">
      <dgm:prSet presAssocID="{4BA5CFB1-06E4-4063-9382-81720110A6B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FEEC594-E116-4365-A2E2-C5A8FBB599B2}" type="pres">
      <dgm:prSet presAssocID="{4BA5CFB1-06E4-4063-9382-81720110A6B3}" presName="rootComposite" presStyleCnt="0"/>
      <dgm:spPr/>
      <dgm:t>
        <a:bodyPr/>
        <a:lstStyle/>
        <a:p>
          <a:endParaRPr lang="en-US"/>
        </a:p>
      </dgm:t>
    </dgm:pt>
    <dgm:pt modelId="{502273ED-C0D4-4F4D-A311-07649B1C4E67}" type="pres">
      <dgm:prSet presAssocID="{4BA5CFB1-06E4-4063-9382-81720110A6B3}" presName="rootText" presStyleLbl="node3" presStyleIdx="3" presStyleCnt="23" custScaleX="2200000" custScaleY="814030" custLinFactX="-1173965" custLinFactY="-16595" custLinFactNeighborX="-120000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B4EAF0-C36F-4997-A6EF-48050715CB96}" type="pres">
      <dgm:prSet presAssocID="{4BA5CFB1-06E4-4063-9382-81720110A6B3}" presName="rootConnector" presStyleLbl="node3" presStyleIdx="3" presStyleCnt="23"/>
      <dgm:spPr/>
      <dgm:t>
        <a:bodyPr/>
        <a:lstStyle/>
        <a:p>
          <a:endParaRPr lang="en-US"/>
        </a:p>
      </dgm:t>
    </dgm:pt>
    <dgm:pt modelId="{7994D17A-AED0-4C55-B15F-6CCAA349F704}" type="pres">
      <dgm:prSet presAssocID="{4BA5CFB1-06E4-4063-9382-81720110A6B3}" presName="hierChild4" presStyleCnt="0"/>
      <dgm:spPr/>
      <dgm:t>
        <a:bodyPr/>
        <a:lstStyle/>
        <a:p>
          <a:endParaRPr lang="en-US"/>
        </a:p>
      </dgm:t>
    </dgm:pt>
    <dgm:pt modelId="{2E43818B-B45D-43C0-860B-05287468E26A}" type="pres">
      <dgm:prSet presAssocID="{4BA5CFB1-06E4-4063-9382-81720110A6B3}" presName="hierChild5" presStyleCnt="0"/>
      <dgm:spPr/>
      <dgm:t>
        <a:bodyPr/>
        <a:lstStyle/>
        <a:p>
          <a:endParaRPr lang="en-US"/>
        </a:p>
      </dgm:t>
    </dgm:pt>
    <dgm:pt modelId="{B8A598AB-CA23-4490-8B61-34354ED7A7CD}" type="pres">
      <dgm:prSet presAssocID="{73BC3F7F-0CFA-479F-81C4-682AC5C7B659}" presName="hierChild5" presStyleCnt="0"/>
      <dgm:spPr/>
      <dgm:t>
        <a:bodyPr/>
        <a:lstStyle/>
        <a:p>
          <a:endParaRPr lang="en-US"/>
        </a:p>
      </dgm:t>
    </dgm:pt>
    <dgm:pt modelId="{90D0501A-F87A-4416-86D5-037055249E5E}" type="pres">
      <dgm:prSet presAssocID="{9CF9C3DB-3C6A-4A6A-ADA0-8FF8699AB5CF}" presName="Name48" presStyleLbl="parChTrans1D2" presStyleIdx="2" presStyleCnt="14" custSzX="3116703"/>
      <dgm:spPr/>
      <dgm:t>
        <a:bodyPr/>
        <a:lstStyle/>
        <a:p>
          <a:endParaRPr lang="en-US"/>
        </a:p>
      </dgm:t>
    </dgm:pt>
    <dgm:pt modelId="{A6126900-64F8-498F-BB42-60CA730C1911}" type="pres">
      <dgm:prSet presAssocID="{9C0D8858-D146-43AE-9471-5F9D2AC8377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5C015AE-27B4-4B7F-861B-A86C7801722F}" type="pres">
      <dgm:prSet presAssocID="{9C0D8858-D146-43AE-9471-5F9D2AC8377D}" presName="rootComposite" presStyleCnt="0"/>
      <dgm:spPr/>
      <dgm:t>
        <a:bodyPr/>
        <a:lstStyle/>
        <a:p>
          <a:endParaRPr lang="en-US"/>
        </a:p>
      </dgm:t>
    </dgm:pt>
    <dgm:pt modelId="{7786F6F0-B3F8-4607-AC20-60A2BDFDE282}" type="pres">
      <dgm:prSet presAssocID="{9C0D8858-D146-43AE-9471-5F9D2AC8377D}" presName="rootText" presStyleLbl="node2" presStyleIdx="2" presStyleCnt="14" custScaleX="2000000" custScaleY="740027" custLinFactX="3262944" custLinFactY="900000" custLinFactNeighborX="3300000" custLinFactNeighborY="9289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91B994-E5C0-4FD7-92E6-A50EF41916A8}" type="pres">
      <dgm:prSet presAssocID="{9C0D8858-D146-43AE-9471-5F9D2AC8377D}" presName="rootConnector" presStyleLbl="node2" presStyleIdx="2" presStyleCnt="14"/>
      <dgm:spPr/>
      <dgm:t>
        <a:bodyPr/>
        <a:lstStyle/>
        <a:p>
          <a:endParaRPr lang="en-US"/>
        </a:p>
      </dgm:t>
    </dgm:pt>
    <dgm:pt modelId="{21310913-AB09-44EC-9279-8D5689038F0E}" type="pres">
      <dgm:prSet presAssocID="{9C0D8858-D146-43AE-9471-5F9D2AC8377D}" presName="hierChild4" presStyleCnt="0"/>
      <dgm:spPr/>
      <dgm:t>
        <a:bodyPr/>
        <a:lstStyle/>
        <a:p>
          <a:endParaRPr lang="en-US"/>
        </a:p>
      </dgm:t>
    </dgm:pt>
    <dgm:pt modelId="{B2F730E6-1941-41E0-90D4-C4CCAAB7CE5B}" type="pres">
      <dgm:prSet presAssocID="{F41E2A80-CE93-45CA-9EC5-6D5208485F07}" presName="Name37" presStyleLbl="parChTrans1D3" presStyleIdx="4" presStyleCnt="23" custSzX="303853"/>
      <dgm:spPr/>
      <dgm:t>
        <a:bodyPr/>
        <a:lstStyle/>
        <a:p>
          <a:endParaRPr lang="en-US"/>
        </a:p>
      </dgm:t>
    </dgm:pt>
    <dgm:pt modelId="{DCCA2BA7-48BB-42AA-A0D9-297060A1CA24}" type="pres">
      <dgm:prSet presAssocID="{C397C4FC-F49C-43DB-AF55-00BDB7C5068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7D7CC54-9D5C-48C5-954F-C3FA04B78568}" type="pres">
      <dgm:prSet presAssocID="{C397C4FC-F49C-43DB-AF55-00BDB7C50686}" presName="rootComposite" presStyleCnt="0"/>
      <dgm:spPr/>
      <dgm:t>
        <a:bodyPr/>
        <a:lstStyle/>
        <a:p>
          <a:endParaRPr lang="en-US"/>
        </a:p>
      </dgm:t>
    </dgm:pt>
    <dgm:pt modelId="{A53A46C9-87C2-4D8A-8DF1-1D7D0481242B}" type="pres">
      <dgm:prSet presAssocID="{C397C4FC-F49C-43DB-AF55-00BDB7C50686}" presName="rootText" presStyleLbl="node3" presStyleIdx="4" presStyleCnt="23" custScaleX="2420000" custScaleY="895433" custLinFactX="449642" custLinFactY="-200000" custLinFactNeighborX="500000" custLinFactNeighborY="-2542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85E52C-8622-405B-B97A-22A095BD8F7A}" type="pres">
      <dgm:prSet presAssocID="{C397C4FC-F49C-43DB-AF55-00BDB7C50686}" presName="rootConnector" presStyleLbl="node3" presStyleIdx="4" presStyleCnt="23"/>
      <dgm:spPr/>
      <dgm:t>
        <a:bodyPr/>
        <a:lstStyle/>
        <a:p>
          <a:endParaRPr lang="en-US"/>
        </a:p>
      </dgm:t>
    </dgm:pt>
    <dgm:pt modelId="{4B00A764-3C77-4C58-BED1-D30F81EAAAC9}" type="pres">
      <dgm:prSet presAssocID="{C397C4FC-F49C-43DB-AF55-00BDB7C50686}" presName="hierChild4" presStyleCnt="0"/>
      <dgm:spPr/>
      <dgm:t>
        <a:bodyPr/>
        <a:lstStyle/>
        <a:p>
          <a:endParaRPr lang="en-US"/>
        </a:p>
      </dgm:t>
    </dgm:pt>
    <dgm:pt modelId="{1CE8F2B5-D3A5-4300-9D78-8094A373AC5E}" type="pres">
      <dgm:prSet presAssocID="{C397C4FC-F49C-43DB-AF55-00BDB7C50686}" presName="hierChild5" presStyleCnt="0"/>
      <dgm:spPr/>
      <dgm:t>
        <a:bodyPr/>
        <a:lstStyle/>
        <a:p>
          <a:endParaRPr lang="en-US"/>
        </a:p>
      </dgm:t>
    </dgm:pt>
    <dgm:pt modelId="{8ABB8A03-846E-4E1E-8200-4224EE232B5F}" type="pres">
      <dgm:prSet presAssocID="{BD2713DC-0F85-4FB4-B1C1-6CD73E1602EB}" presName="Name37" presStyleLbl="parChTrans1D3" presStyleIdx="5" presStyleCnt="23" custSzX="303853"/>
      <dgm:spPr/>
      <dgm:t>
        <a:bodyPr/>
        <a:lstStyle/>
        <a:p>
          <a:endParaRPr lang="en-US"/>
        </a:p>
      </dgm:t>
    </dgm:pt>
    <dgm:pt modelId="{DF94DED0-0E11-4049-8706-130470E528F2}" type="pres">
      <dgm:prSet presAssocID="{6A2DABBE-9AC9-4DE0-A276-98D9ABE8BE4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85CFC6B-84C1-4D52-AED2-B0202D081B0D}" type="pres">
      <dgm:prSet presAssocID="{6A2DABBE-9AC9-4DE0-A276-98D9ABE8BE41}" presName="rootComposite" presStyleCnt="0"/>
      <dgm:spPr/>
      <dgm:t>
        <a:bodyPr/>
        <a:lstStyle/>
        <a:p>
          <a:endParaRPr lang="en-US"/>
        </a:p>
      </dgm:t>
    </dgm:pt>
    <dgm:pt modelId="{07B7BB74-D646-4AF7-B0F6-9BD323AD0E5B}" type="pres">
      <dgm:prSet presAssocID="{6A2DABBE-9AC9-4DE0-A276-98D9ABE8BE41}" presName="rootText" presStyleLbl="node3" presStyleIdx="5" presStyleCnt="23" custScaleX="2420000" custScaleY="895433" custLinFactX="449641" custLinFactY="-200000" custLinFactNeighborX="500000" custLinFactNeighborY="-2661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8FE171-480B-4016-B7EE-320E0CD51558}" type="pres">
      <dgm:prSet presAssocID="{6A2DABBE-9AC9-4DE0-A276-98D9ABE8BE41}" presName="rootConnector" presStyleLbl="node3" presStyleIdx="5" presStyleCnt="23"/>
      <dgm:spPr/>
      <dgm:t>
        <a:bodyPr/>
        <a:lstStyle/>
        <a:p>
          <a:endParaRPr lang="en-US"/>
        </a:p>
      </dgm:t>
    </dgm:pt>
    <dgm:pt modelId="{6A914C34-B19C-42F6-B991-C94A5889E733}" type="pres">
      <dgm:prSet presAssocID="{6A2DABBE-9AC9-4DE0-A276-98D9ABE8BE41}" presName="hierChild4" presStyleCnt="0"/>
      <dgm:spPr/>
      <dgm:t>
        <a:bodyPr/>
        <a:lstStyle/>
        <a:p>
          <a:endParaRPr lang="en-US"/>
        </a:p>
      </dgm:t>
    </dgm:pt>
    <dgm:pt modelId="{63FDDFA7-AE8B-46A3-8E87-6D2317D5CB85}" type="pres">
      <dgm:prSet presAssocID="{6A2DABBE-9AC9-4DE0-A276-98D9ABE8BE41}" presName="hierChild5" presStyleCnt="0"/>
      <dgm:spPr/>
      <dgm:t>
        <a:bodyPr/>
        <a:lstStyle/>
        <a:p>
          <a:endParaRPr lang="en-US"/>
        </a:p>
      </dgm:t>
    </dgm:pt>
    <dgm:pt modelId="{9CA5D97E-4E49-454D-A684-5B07DBF6294C}" type="pres">
      <dgm:prSet presAssocID="{9C0D8858-D146-43AE-9471-5F9D2AC8377D}" presName="hierChild5" presStyleCnt="0"/>
      <dgm:spPr/>
      <dgm:t>
        <a:bodyPr/>
        <a:lstStyle/>
        <a:p>
          <a:endParaRPr lang="en-US"/>
        </a:p>
      </dgm:t>
    </dgm:pt>
    <dgm:pt modelId="{DB8FBD06-918B-4202-94C9-30ACB3D1BC53}" type="pres">
      <dgm:prSet presAssocID="{7D2F3F7E-DC02-4F7D-B1C9-69926C1972FD}" presName="Name48" presStyleLbl="parChTrans1D2" presStyleIdx="3" presStyleCnt="14" custSzX="303853"/>
      <dgm:spPr/>
      <dgm:t>
        <a:bodyPr/>
        <a:lstStyle/>
        <a:p>
          <a:endParaRPr lang="en-US"/>
        </a:p>
      </dgm:t>
    </dgm:pt>
    <dgm:pt modelId="{B595F7BB-FB36-4F36-AFD8-41DF6B83D243}" type="pres">
      <dgm:prSet presAssocID="{DF88DDF8-C0D9-4581-91EA-6AAECC9D564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E2CAD99-DACB-41E5-BB2E-04CB78A5E9BD}" type="pres">
      <dgm:prSet presAssocID="{DF88DDF8-C0D9-4581-91EA-6AAECC9D5648}" presName="rootComposite" presStyleCnt="0"/>
      <dgm:spPr/>
      <dgm:t>
        <a:bodyPr/>
        <a:lstStyle/>
        <a:p>
          <a:endParaRPr lang="en-US"/>
        </a:p>
      </dgm:t>
    </dgm:pt>
    <dgm:pt modelId="{E375C6A3-DDF6-4EBF-B5F7-52E4B8DE2E87}" type="pres">
      <dgm:prSet presAssocID="{DF88DDF8-C0D9-4581-91EA-6AAECC9D5648}" presName="rootText" presStyleLbl="node2" presStyleIdx="3" presStyleCnt="14" custScaleX="2000000" custScaleY="740027" custLinFactX="-2100000" custLinFactY="874830" custLinFactNeighborX="-2104002" custLinFactNeighborY="9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A28626-4324-4AC6-93B2-BC0A152628A5}" type="pres">
      <dgm:prSet presAssocID="{DF88DDF8-C0D9-4581-91EA-6AAECC9D5648}" presName="rootConnector" presStyleLbl="node2" presStyleIdx="3" presStyleCnt="14"/>
      <dgm:spPr/>
      <dgm:t>
        <a:bodyPr/>
        <a:lstStyle/>
        <a:p>
          <a:endParaRPr lang="en-US"/>
        </a:p>
      </dgm:t>
    </dgm:pt>
    <dgm:pt modelId="{A6DF0FAF-D27C-4785-9E27-E1128F01B5D3}" type="pres">
      <dgm:prSet presAssocID="{DF88DDF8-C0D9-4581-91EA-6AAECC9D5648}" presName="hierChild4" presStyleCnt="0"/>
      <dgm:spPr/>
      <dgm:t>
        <a:bodyPr/>
        <a:lstStyle/>
        <a:p>
          <a:endParaRPr lang="en-US"/>
        </a:p>
      </dgm:t>
    </dgm:pt>
    <dgm:pt modelId="{93BB0EC9-8544-463C-89C8-403BD98EE55C}" type="pres">
      <dgm:prSet presAssocID="{E286C489-09CC-49EE-97D4-C7581C9F1E72}" presName="Name37" presStyleLbl="parChTrans1D3" presStyleIdx="6" presStyleCnt="23" custSzX="529140"/>
      <dgm:spPr/>
      <dgm:t>
        <a:bodyPr/>
        <a:lstStyle/>
        <a:p>
          <a:endParaRPr lang="en-US"/>
        </a:p>
      </dgm:t>
    </dgm:pt>
    <dgm:pt modelId="{770CC33B-06EC-423B-8EBD-EA69CF6EE3F4}" type="pres">
      <dgm:prSet presAssocID="{EC6C8573-D38A-484D-BF97-3BB2C219F92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00444DC-CA2B-4E20-A9E9-F38718F6C4AE}" type="pres">
      <dgm:prSet presAssocID="{EC6C8573-D38A-484D-BF97-3BB2C219F922}" presName="rootComposite" presStyleCnt="0"/>
      <dgm:spPr/>
      <dgm:t>
        <a:bodyPr/>
        <a:lstStyle/>
        <a:p>
          <a:endParaRPr lang="en-US"/>
        </a:p>
      </dgm:t>
    </dgm:pt>
    <dgm:pt modelId="{0B4B8966-CBD8-45A3-A61A-D52A83790550}" type="pres">
      <dgm:prSet presAssocID="{EC6C8573-D38A-484D-BF97-3BB2C219F922}" presName="rootText" presStyleLbl="node3" presStyleIdx="6" presStyleCnt="23" custScaleX="2420000" custScaleY="895433" custLinFactY="-262654" custLinFactNeighborX="-64341" custLinFactNeighborY="-3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8979F0-1DA5-4CC9-A65A-A189AEE7C62F}" type="pres">
      <dgm:prSet presAssocID="{EC6C8573-D38A-484D-BF97-3BB2C219F922}" presName="rootConnector" presStyleLbl="node3" presStyleIdx="6" presStyleCnt="23"/>
      <dgm:spPr/>
      <dgm:t>
        <a:bodyPr/>
        <a:lstStyle/>
        <a:p>
          <a:endParaRPr lang="en-US"/>
        </a:p>
      </dgm:t>
    </dgm:pt>
    <dgm:pt modelId="{1A9A9686-3F37-4E89-A258-624008C648AB}" type="pres">
      <dgm:prSet presAssocID="{EC6C8573-D38A-484D-BF97-3BB2C219F922}" presName="hierChild4" presStyleCnt="0"/>
      <dgm:spPr/>
      <dgm:t>
        <a:bodyPr/>
        <a:lstStyle/>
        <a:p>
          <a:endParaRPr lang="en-US"/>
        </a:p>
      </dgm:t>
    </dgm:pt>
    <dgm:pt modelId="{C34D5EB4-5D0D-47D3-A5FE-A4F16DD37BDD}" type="pres">
      <dgm:prSet presAssocID="{EC6C8573-D38A-484D-BF97-3BB2C219F922}" presName="hierChild5" presStyleCnt="0"/>
      <dgm:spPr/>
      <dgm:t>
        <a:bodyPr/>
        <a:lstStyle/>
        <a:p>
          <a:endParaRPr lang="en-US"/>
        </a:p>
      </dgm:t>
    </dgm:pt>
    <dgm:pt modelId="{FA86AD37-FEC7-431A-A0B5-60282A18DE2A}" type="pres">
      <dgm:prSet presAssocID="{252853FF-C44E-4D4C-8311-B171C2F9F7AA}" presName="Name37" presStyleLbl="parChTrans1D3" presStyleIdx="7" presStyleCnt="23" custSzX="529140"/>
      <dgm:spPr/>
      <dgm:t>
        <a:bodyPr/>
        <a:lstStyle/>
        <a:p>
          <a:endParaRPr lang="en-US"/>
        </a:p>
      </dgm:t>
    </dgm:pt>
    <dgm:pt modelId="{640AEB2B-E00F-4A8C-BB8E-464679DA5AA6}" type="pres">
      <dgm:prSet presAssocID="{57FA40C5-2321-4D32-AB1D-A2CAF2F402F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8BBCAA3-D5B5-46A1-B536-35FD59000B00}" type="pres">
      <dgm:prSet presAssocID="{57FA40C5-2321-4D32-AB1D-A2CAF2F402F5}" presName="rootComposite" presStyleCnt="0"/>
      <dgm:spPr/>
      <dgm:t>
        <a:bodyPr/>
        <a:lstStyle/>
        <a:p>
          <a:endParaRPr lang="en-US"/>
        </a:p>
      </dgm:t>
    </dgm:pt>
    <dgm:pt modelId="{60D97AAC-A90F-4CE1-A47D-D2EEA517B16A}" type="pres">
      <dgm:prSet presAssocID="{57FA40C5-2321-4D32-AB1D-A2CAF2F402F5}" presName="rootText" presStyleLbl="node3" presStyleIdx="7" presStyleCnt="23" custScaleX="2420000" custScaleY="895433" custLinFactY="-202856" custLinFactNeighborX="-64341" custLinFactNeighborY="-3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5FB955-4D40-481D-A00E-ADE541727A90}" type="pres">
      <dgm:prSet presAssocID="{57FA40C5-2321-4D32-AB1D-A2CAF2F402F5}" presName="rootConnector" presStyleLbl="node3" presStyleIdx="7" presStyleCnt="23"/>
      <dgm:spPr/>
      <dgm:t>
        <a:bodyPr/>
        <a:lstStyle/>
        <a:p>
          <a:endParaRPr lang="en-US"/>
        </a:p>
      </dgm:t>
    </dgm:pt>
    <dgm:pt modelId="{8EBF1386-9360-4EDB-B228-5E6557E3ED4A}" type="pres">
      <dgm:prSet presAssocID="{57FA40C5-2321-4D32-AB1D-A2CAF2F402F5}" presName="hierChild4" presStyleCnt="0"/>
      <dgm:spPr/>
      <dgm:t>
        <a:bodyPr/>
        <a:lstStyle/>
        <a:p>
          <a:endParaRPr lang="en-US"/>
        </a:p>
      </dgm:t>
    </dgm:pt>
    <dgm:pt modelId="{3C757AA9-B8B3-4BBE-96AB-726098DCE10B}" type="pres">
      <dgm:prSet presAssocID="{57FA40C5-2321-4D32-AB1D-A2CAF2F402F5}" presName="hierChild5" presStyleCnt="0"/>
      <dgm:spPr/>
      <dgm:t>
        <a:bodyPr/>
        <a:lstStyle/>
        <a:p>
          <a:endParaRPr lang="en-US"/>
        </a:p>
      </dgm:t>
    </dgm:pt>
    <dgm:pt modelId="{DFD79B41-3913-4F6E-962A-236A702BA220}" type="pres">
      <dgm:prSet presAssocID="{DF88DDF8-C0D9-4581-91EA-6AAECC9D5648}" presName="hierChild5" presStyleCnt="0"/>
      <dgm:spPr/>
      <dgm:t>
        <a:bodyPr/>
        <a:lstStyle/>
        <a:p>
          <a:endParaRPr lang="en-US"/>
        </a:p>
      </dgm:t>
    </dgm:pt>
    <dgm:pt modelId="{DEA3E95C-AC38-497E-AAE6-1B01F4EA7A55}" type="pres">
      <dgm:prSet presAssocID="{C76DA18E-8403-4F57-AAB1-3277F492F606}" presName="Name48" presStyleLbl="parChTrans1D2" presStyleIdx="4" presStyleCnt="14" custSzX="1625919"/>
      <dgm:spPr/>
      <dgm:t>
        <a:bodyPr/>
        <a:lstStyle/>
        <a:p>
          <a:endParaRPr lang="en-US"/>
        </a:p>
      </dgm:t>
    </dgm:pt>
    <dgm:pt modelId="{73F2C702-22A5-45C5-8762-593CEA7406A2}" type="pres">
      <dgm:prSet presAssocID="{86B7CE6E-B000-4EB6-B49D-CA275BF87B2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37C5AD7-8FF1-4530-9601-804068F4EAE6}" type="pres">
      <dgm:prSet presAssocID="{86B7CE6E-B000-4EB6-B49D-CA275BF87B2E}" presName="rootComposite" presStyleCnt="0"/>
      <dgm:spPr/>
      <dgm:t>
        <a:bodyPr/>
        <a:lstStyle/>
        <a:p>
          <a:endParaRPr lang="en-US"/>
        </a:p>
      </dgm:t>
    </dgm:pt>
    <dgm:pt modelId="{3D166140-AF61-4E10-AEB3-B1A08C4BBE2A}" type="pres">
      <dgm:prSet presAssocID="{86B7CE6E-B000-4EB6-B49D-CA275BF87B2E}" presName="rootText" presStyleLbl="node2" presStyleIdx="4" presStyleCnt="14" custScaleX="2000000" custScaleY="740027" custLinFactX="250445" custLinFactY="1700000" custLinFactNeighborX="300000" custLinFactNeighborY="17642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794481-8659-445E-A46E-46CCDF4E12E3}" type="pres">
      <dgm:prSet presAssocID="{86B7CE6E-B000-4EB6-B49D-CA275BF87B2E}" presName="rootConnector" presStyleLbl="node2" presStyleIdx="4" presStyleCnt="14"/>
      <dgm:spPr/>
      <dgm:t>
        <a:bodyPr/>
        <a:lstStyle/>
        <a:p>
          <a:endParaRPr lang="en-US"/>
        </a:p>
      </dgm:t>
    </dgm:pt>
    <dgm:pt modelId="{7CA9E197-7FD0-45F0-8C9C-D3287211837F}" type="pres">
      <dgm:prSet presAssocID="{86B7CE6E-B000-4EB6-B49D-CA275BF87B2E}" presName="hierChild4" presStyleCnt="0"/>
      <dgm:spPr/>
      <dgm:t>
        <a:bodyPr/>
        <a:lstStyle/>
        <a:p>
          <a:endParaRPr lang="en-US"/>
        </a:p>
      </dgm:t>
    </dgm:pt>
    <dgm:pt modelId="{E39BE4CC-D41F-440C-9363-30D8048D35DE}" type="pres">
      <dgm:prSet presAssocID="{EE49B3B8-E117-44AF-9280-9483F8708633}" presName="Name37" presStyleLbl="parChTrans1D3" presStyleIdx="8" presStyleCnt="23" custSzX="2237488"/>
      <dgm:spPr/>
      <dgm:t>
        <a:bodyPr/>
        <a:lstStyle/>
        <a:p>
          <a:endParaRPr lang="en-US"/>
        </a:p>
      </dgm:t>
    </dgm:pt>
    <dgm:pt modelId="{99358FAF-FAF8-443F-9390-898903AF75F0}" type="pres">
      <dgm:prSet presAssocID="{8D52F860-2298-4C28-9153-1D4F273D026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A0A8701-B276-423C-B86E-977B860017F6}" type="pres">
      <dgm:prSet presAssocID="{8D52F860-2298-4C28-9153-1D4F273D026B}" presName="rootComposite" presStyleCnt="0"/>
      <dgm:spPr/>
      <dgm:t>
        <a:bodyPr/>
        <a:lstStyle/>
        <a:p>
          <a:endParaRPr lang="en-US"/>
        </a:p>
      </dgm:t>
    </dgm:pt>
    <dgm:pt modelId="{8189F030-D92B-4967-A418-49D4AA374B93}" type="pres">
      <dgm:prSet presAssocID="{8D52F860-2298-4C28-9153-1D4F273D026B}" presName="rootText" presStyleLbl="node3" presStyleIdx="8" presStyleCnt="23" custScaleX="2000000" custScaleY="740027" custLinFactX="1369535" custLinFactY="-200000" custLinFactNeighborX="1400000" custLinFactNeighborY="-2258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A6BE72-09B2-4005-80F7-EF075DA1D1E0}" type="pres">
      <dgm:prSet presAssocID="{8D52F860-2298-4C28-9153-1D4F273D026B}" presName="rootConnector" presStyleLbl="node3" presStyleIdx="8" presStyleCnt="23"/>
      <dgm:spPr/>
      <dgm:t>
        <a:bodyPr/>
        <a:lstStyle/>
        <a:p>
          <a:endParaRPr lang="en-US"/>
        </a:p>
      </dgm:t>
    </dgm:pt>
    <dgm:pt modelId="{1E132B9C-964A-44B7-A2D9-6744471EFE8A}" type="pres">
      <dgm:prSet presAssocID="{8D52F860-2298-4C28-9153-1D4F273D026B}" presName="hierChild4" presStyleCnt="0"/>
      <dgm:spPr/>
      <dgm:t>
        <a:bodyPr/>
        <a:lstStyle/>
        <a:p>
          <a:endParaRPr lang="en-US"/>
        </a:p>
      </dgm:t>
    </dgm:pt>
    <dgm:pt modelId="{DBB3E32B-F341-4A21-B082-EB6CFCAFFB5E}" type="pres">
      <dgm:prSet presAssocID="{FB60E9AD-DEA1-414A-8556-98F02C3544C8}" presName="Name37" presStyleLbl="parChTrans1D4" presStyleIdx="0" presStyleCnt="9" custSzX="303853"/>
      <dgm:spPr/>
      <dgm:t>
        <a:bodyPr/>
        <a:lstStyle/>
        <a:p>
          <a:endParaRPr lang="en-US"/>
        </a:p>
      </dgm:t>
    </dgm:pt>
    <dgm:pt modelId="{13E87573-8B56-493B-ACEB-B4042B93B62F}" type="pres">
      <dgm:prSet presAssocID="{106A1632-2890-4D81-8B4B-AB4243D664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F34C938-51FF-452F-A160-411486A1A771}" type="pres">
      <dgm:prSet presAssocID="{106A1632-2890-4D81-8B4B-AB4243D66479}" presName="rootComposite" presStyleCnt="0"/>
      <dgm:spPr/>
      <dgm:t>
        <a:bodyPr/>
        <a:lstStyle/>
        <a:p>
          <a:endParaRPr lang="en-US"/>
        </a:p>
      </dgm:t>
    </dgm:pt>
    <dgm:pt modelId="{83AF585D-9BF6-4EBE-B8F1-E20ED066E1F8}" type="pres">
      <dgm:prSet presAssocID="{106A1632-2890-4D81-8B4B-AB4243D66479}" presName="rootText" presStyleLbl="node4" presStyleIdx="0" presStyleCnt="9" custScaleX="2420000" custScaleY="952672" custLinFactX="-100000" custLinFactY="100000" custLinFactNeighborX="-165364" custLinFactNeighborY="1274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06F823-3499-4FFB-80C3-389CAF9B136E}" type="pres">
      <dgm:prSet presAssocID="{106A1632-2890-4D81-8B4B-AB4243D66479}" presName="rootConnector" presStyleLbl="node4" presStyleIdx="0" presStyleCnt="9"/>
      <dgm:spPr/>
      <dgm:t>
        <a:bodyPr/>
        <a:lstStyle/>
        <a:p>
          <a:endParaRPr lang="en-US"/>
        </a:p>
      </dgm:t>
    </dgm:pt>
    <dgm:pt modelId="{0418D915-67CA-4CD6-AAF0-ECE961D8844F}" type="pres">
      <dgm:prSet presAssocID="{106A1632-2890-4D81-8B4B-AB4243D66479}" presName="hierChild4" presStyleCnt="0"/>
      <dgm:spPr/>
      <dgm:t>
        <a:bodyPr/>
        <a:lstStyle/>
        <a:p>
          <a:endParaRPr lang="en-US"/>
        </a:p>
      </dgm:t>
    </dgm:pt>
    <dgm:pt modelId="{CA94A319-CF24-4939-AFA8-3F9A7E209D5B}" type="pres">
      <dgm:prSet presAssocID="{106A1632-2890-4D81-8B4B-AB4243D66479}" presName="hierChild5" presStyleCnt="0"/>
      <dgm:spPr/>
      <dgm:t>
        <a:bodyPr/>
        <a:lstStyle/>
        <a:p>
          <a:endParaRPr lang="en-US"/>
        </a:p>
      </dgm:t>
    </dgm:pt>
    <dgm:pt modelId="{2DA29A11-588E-43E0-81FE-BEB79FF114F9}" type="pres">
      <dgm:prSet presAssocID="{C35B0382-CE61-45CB-B7FA-51C35E803C3A}" presName="Name37" presStyleLbl="parChTrans1D4" presStyleIdx="1" presStyleCnt="9"/>
      <dgm:spPr/>
      <dgm:t>
        <a:bodyPr/>
        <a:lstStyle/>
        <a:p>
          <a:endParaRPr lang="en-US"/>
        </a:p>
      </dgm:t>
    </dgm:pt>
    <dgm:pt modelId="{5E5B2469-23AC-42BB-AEFF-729BD72888ED}" type="pres">
      <dgm:prSet presAssocID="{8C72FDD0-C570-4086-A921-84D0F0AC08C6}" presName="hierRoot2" presStyleCnt="0">
        <dgm:presLayoutVars>
          <dgm:hierBranch val="init"/>
        </dgm:presLayoutVars>
      </dgm:prSet>
      <dgm:spPr/>
    </dgm:pt>
    <dgm:pt modelId="{87630261-A367-4059-9A40-54F784E60BE8}" type="pres">
      <dgm:prSet presAssocID="{8C72FDD0-C570-4086-A921-84D0F0AC08C6}" presName="rootComposite" presStyleCnt="0"/>
      <dgm:spPr/>
    </dgm:pt>
    <dgm:pt modelId="{DEEF15A1-13AF-49BA-8F88-24FC5DD872FA}" type="pres">
      <dgm:prSet presAssocID="{8C72FDD0-C570-4086-A921-84D0F0AC08C6}" presName="rootText" presStyleLbl="node4" presStyleIdx="1" presStyleCnt="9" custScaleX="2420000" custScaleY="1076236" custLinFactX="-131475" custLinFactY="416345" custLinFactNeighborX="-200000" custLinFactNeighborY="5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5D7196-5075-4AFE-AD2F-F3D071405EDD}" type="pres">
      <dgm:prSet presAssocID="{8C72FDD0-C570-4086-A921-84D0F0AC08C6}" presName="rootConnector" presStyleLbl="node4" presStyleIdx="1" presStyleCnt="9"/>
      <dgm:spPr/>
      <dgm:t>
        <a:bodyPr/>
        <a:lstStyle/>
        <a:p>
          <a:endParaRPr lang="en-US"/>
        </a:p>
      </dgm:t>
    </dgm:pt>
    <dgm:pt modelId="{200B2D0A-7A61-4F72-9E20-F08F498E0D45}" type="pres">
      <dgm:prSet presAssocID="{8C72FDD0-C570-4086-A921-84D0F0AC08C6}" presName="hierChild4" presStyleCnt="0"/>
      <dgm:spPr/>
    </dgm:pt>
    <dgm:pt modelId="{80CC1812-8517-4F10-BAC9-5DCDFE5882EA}" type="pres">
      <dgm:prSet presAssocID="{8C72FDD0-C570-4086-A921-84D0F0AC08C6}" presName="hierChild5" presStyleCnt="0"/>
      <dgm:spPr/>
    </dgm:pt>
    <dgm:pt modelId="{B914C6E6-98F0-4F06-9A16-7FCBCFF82A3B}" type="pres">
      <dgm:prSet presAssocID="{E5E47952-3BCC-44F4-8FCC-8BA9349FF6F4}" presName="Name37" presStyleLbl="parChTrans1D4" presStyleIdx="2" presStyleCnt="9"/>
      <dgm:spPr/>
      <dgm:t>
        <a:bodyPr/>
        <a:lstStyle/>
        <a:p>
          <a:endParaRPr lang="en-US"/>
        </a:p>
      </dgm:t>
    </dgm:pt>
    <dgm:pt modelId="{7EBE40A0-E57C-4B20-9520-C04A512D68A7}" type="pres">
      <dgm:prSet presAssocID="{2F721538-BD35-4F65-BFD3-6C1CFC3C9093}" presName="hierRoot2" presStyleCnt="0">
        <dgm:presLayoutVars>
          <dgm:hierBranch val="init"/>
        </dgm:presLayoutVars>
      </dgm:prSet>
      <dgm:spPr/>
    </dgm:pt>
    <dgm:pt modelId="{9F06C120-62D6-42A4-B25F-0A6CE01A662A}" type="pres">
      <dgm:prSet presAssocID="{2F721538-BD35-4F65-BFD3-6C1CFC3C9093}" presName="rootComposite" presStyleCnt="0"/>
      <dgm:spPr/>
    </dgm:pt>
    <dgm:pt modelId="{7099F3FB-3830-44AB-B431-AFD06ED98E54}" type="pres">
      <dgm:prSet presAssocID="{2F721538-BD35-4F65-BFD3-6C1CFC3C9093}" presName="rootText" presStyleLbl="node4" presStyleIdx="2" presStyleCnt="9" custScaleX="2420000" custScaleY="1065414" custLinFactX="-170037" custLinFactY="2327021" custLinFactNeighborX="-200000" custLinFactNeighborY="24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F35DCE-B989-4295-B867-5EEF551B1501}" type="pres">
      <dgm:prSet presAssocID="{2F721538-BD35-4F65-BFD3-6C1CFC3C9093}" presName="rootConnector" presStyleLbl="node4" presStyleIdx="2" presStyleCnt="9"/>
      <dgm:spPr/>
      <dgm:t>
        <a:bodyPr/>
        <a:lstStyle/>
        <a:p>
          <a:endParaRPr lang="en-US"/>
        </a:p>
      </dgm:t>
    </dgm:pt>
    <dgm:pt modelId="{62B942AB-1AE6-4F2A-8CD0-FCFE82F7A116}" type="pres">
      <dgm:prSet presAssocID="{2F721538-BD35-4F65-BFD3-6C1CFC3C9093}" presName="hierChild4" presStyleCnt="0"/>
      <dgm:spPr/>
    </dgm:pt>
    <dgm:pt modelId="{DF2AC3AA-CF67-492B-B458-36969A6B697A}" type="pres">
      <dgm:prSet presAssocID="{2F721538-BD35-4F65-BFD3-6C1CFC3C9093}" presName="hierChild5" presStyleCnt="0"/>
      <dgm:spPr/>
    </dgm:pt>
    <dgm:pt modelId="{EE3924D8-BE72-4162-8216-676AB4562376}" type="pres">
      <dgm:prSet presAssocID="{A16FDFB8-9BAA-473C-94A5-C60D19C5440B}" presName="Name37" presStyleLbl="parChTrans1D4" presStyleIdx="3" presStyleCnt="9" custSzX="303853"/>
      <dgm:spPr/>
      <dgm:t>
        <a:bodyPr/>
        <a:lstStyle/>
        <a:p>
          <a:endParaRPr lang="en-US"/>
        </a:p>
      </dgm:t>
    </dgm:pt>
    <dgm:pt modelId="{FCABA6FB-171D-4A11-A10D-1C555D7D1C1F}" type="pres">
      <dgm:prSet presAssocID="{51AD0B21-BEB8-4785-A072-BA924A92FA9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0DF7772-5EFB-43F9-8210-C85A98320C70}" type="pres">
      <dgm:prSet presAssocID="{51AD0B21-BEB8-4785-A072-BA924A92FA92}" presName="rootComposite" presStyleCnt="0"/>
      <dgm:spPr/>
      <dgm:t>
        <a:bodyPr/>
        <a:lstStyle/>
        <a:p>
          <a:endParaRPr lang="en-US"/>
        </a:p>
      </dgm:t>
    </dgm:pt>
    <dgm:pt modelId="{D77C3A76-BCD0-4B8C-96A8-F16279CE792C}" type="pres">
      <dgm:prSet presAssocID="{51AD0B21-BEB8-4785-A072-BA924A92FA92}" presName="rootText" presStyleLbl="node4" presStyleIdx="3" presStyleCnt="9" custScaleX="2420000" custScaleY="952672" custLinFactX="-131475" custLinFactY="600742" custLinFactNeighborX="-200000" custLinFactNeighborY="7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3CB775-F8F9-4A37-B69B-5D383B135F89}" type="pres">
      <dgm:prSet presAssocID="{51AD0B21-BEB8-4785-A072-BA924A92FA92}" presName="rootConnector" presStyleLbl="node4" presStyleIdx="3" presStyleCnt="9"/>
      <dgm:spPr/>
      <dgm:t>
        <a:bodyPr/>
        <a:lstStyle/>
        <a:p>
          <a:endParaRPr lang="en-US"/>
        </a:p>
      </dgm:t>
    </dgm:pt>
    <dgm:pt modelId="{A66C13A8-D7A0-4AFF-907D-C54E8548E91F}" type="pres">
      <dgm:prSet presAssocID="{51AD0B21-BEB8-4785-A072-BA924A92FA92}" presName="hierChild4" presStyleCnt="0"/>
      <dgm:spPr/>
      <dgm:t>
        <a:bodyPr/>
        <a:lstStyle/>
        <a:p>
          <a:endParaRPr lang="en-US"/>
        </a:p>
      </dgm:t>
    </dgm:pt>
    <dgm:pt modelId="{0F603C1E-D296-4B5D-BEC6-D5938F1AC106}" type="pres">
      <dgm:prSet presAssocID="{51AD0B21-BEB8-4785-A072-BA924A92FA92}" presName="hierChild5" presStyleCnt="0"/>
      <dgm:spPr/>
      <dgm:t>
        <a:bodyPr/>
        <a:lstStyle/>
        <a:p>
          <a:endParaRPr lang="en-US"/>
        </a:p>
      </dgm:t>
    </dgm:pt>
    <dgm:pt modelId="{F24913D9-FDCA-4731-A843-2FA04D5F95BC}" type="pres">
      <dgm:prSet presAssocID="{FE66D01A-AB17-4769-850E-C56A93DFCF2B}" presName="Name37" presStyleLbl="parChTrans1D4" presStyleIdx="4" presStyleCnt="9" custSzX="303853"/>
      <dgm:spPr/>
      <dgm:t>
        <a:bodyPr/>
        <a:lstStyle/>
        <a:p>
          <a:endParaRPr lang="en-US"/>
        </a:p>
      </dgm:t>
    </dgm:pt>
    <dgm:pt modelId="{17B5B2BE-BFCF-4FC0-A710-68CE7C16B7C5}" type="pres">
      <dgm:prSet presAssocID="{28CBD574-A1DD-4B27-B688-4AF16E24DD5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8C86576-A012-45AB-9AA1-ECF2965E581D}" type="pres">
      <dgm:prSet presAssocID="{28CBD574-A1DD-4B27-B688-4AF16E24DD5B}" presName="rootComposite" presStyleCnt="0"/>
      <dgm:spPr/>
      <dgm:t>
        <a:bodyPr/>
        <a:lstStyle/>
        <a:p>
          <a:endParaRPr lang="en-US"/>
        </a:p>
      </dgm:t>
    </dgm:pt>
    <dgm:pt modelId="{FFD4CFBD-3D36-47F5-9EB7-12B6058B798E}" type="pres">
      <dgm:prSet presAssocID="{28CBD574-A1DD-4B27-B688-4AF16E24DD5B}" presName="rootText" presStyleLbl="node4" presStyleIdx="4" presStyleCnt="9" custScaleX="2420000" custScaleY="952672" custLinFactX="-131475" custLinFactY="-300000" custLinFactNeighborX="-200000" custLinFactNeighborY="-3737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F9E103-70BD-4279-AF44-11EAEF6EA6BB}" type="pres">
      <dgm:prSet presAssocID="{28CBD574-A1DD-4B27-B688-4AF16E24DD5B}" presName="rootConnector" presStyleLbl="node4" presStyleIdx="4" presStyleCnt="9"/>
      <dgm:spPr/>
      <dgm:t>
        <a:bodyPr/>
        <a:lstStyle/>
        <a:p>
          <a:endParaRPr lang="en-US"/>
        </a:p>
      </dgm:t>
    </dgm:pt>
    <dgm:pt modelId="{94D2F4FD-59AD-4F20-A6F9-8F32DC8F0C9E}" type="pres">
      <dgm:prSet presAssocID="{28CBD574-A1DD-4B27-B688-4AF16E24DD5B}" presName="hierChild4" presStyleCnt="0"/>
      <dgm:spPr/>
      <dgm:t>
        <a:bodyPr/>
        <a:lstStyle/>
        <a:p>
          <a:endParaRPr lang="en-US"/>
        </a:p>
      </dgm:t>
    </dgm:pt>
    <dgm:pt modelId="{B4C5489B-1528-424B-9724-1E1FCB2C2DDB}" type="pres">
      <dgm:prSet presAssocID="{28CBD574-A1DD-4B27-B688-4AF16E24DD5B}" presName="hierChild5" presStyleCnt="0"/>
      <dgm:spPr/>
      <dgm:t>
        <a:bodyPr/>
        <a:lstStyle/>
        <a:p>
          <a:endParaRPr lang="en-US"/>
        </a:p>
      </dgm:t>
    </dgm:pt>
    <dgm:pt modelId="{EF4020CD-32B9-48BC-8800-1BBF3125633A}" type="pres">
      <dgm:prSet presAssocID="{AB37777D-56D3-44A0-85B4-3573D37E5DDB}" presName="Name37" presStyleLbl="parChTrans1D4" presStyleIdx="5" presStyleCnt="9" custSzX="303853"/>
      <dgm:spPr/>
      <dgm:t>
        <a:bodyPr/>
        <a:lstStyle/>
        <a:p>
          <a:endParaRPr lang="en-US"/>
        </a:p>
      </dgm:t>
    </dgm:pt>
    <dgm:pt modelId="{D60B1709-E0F2-4ADB-8F00-535CEDAC40B1}" type="pres">
      <dgm:prSet presAssocID="{D20F6BE1-B549-4150-A599-4D1A6EA74B8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E46ED8D-2589-49B0-B078-7104C779CE74}" type="pres">
      <dgm:prSet presAssocID="{D20F6BE1-B549-4150-A599-4D1A6EA74B83}" presName="rootComposite" presStyleCnt="0"/>
      <dgm:spPr/>
      <dgm:t>
        <a:bodyPr/>
        <a:lstStyle/>
        <a:p>
          <a:endParaRPr lang="en-US"/>
        </a:p>
      </dgm:t>
    </dgm:pt>
    <dgm:pt modelId="{F71966AD-BCA8-4972-BD5D-93F323B2CCFB}" type="pres">
      <dgm:prSet presAssocID="{D20F6BE1-B549-4150-A599-4D1A6EA74B83}" presName="rootText" presStyleLbl="node4" presStyleIdx="5" presStyleCnt="9" custScaleX="2420000" custScaleY="952672" custLinFactX="-131475" custLinFactY="200000" custLinFactNeighborX="-200000" custLinFactNeighborY="2234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EDECAE-8F6C-46C7-8381-DC136A8EF49A}" type="pres">
      <dgm:prSet presAssocID="{D20F6BE1-B549-4150-A599-4D1A6EA74B83}" presName="rootConnector" presStyleLbl="node4" presStyleIdx="5" presStyleCnt="9"/>
      <dgm:spPr/>
      <dgm:t>
        <a:bodyPr/>
        <a:lstStyle/>
        <a:p>
          <a:endParaRPr lang="en-US"/>
        </a:p>
      </dgm:t>
    </dgm:pt>
    <dgm:pt modelId="{B43AA85B-150F-49F3-9F8B-0EE20088CF7E}" type="pres">
      <dgm:prSet presAssocID="{D20F6BE1-B549-4150-A599-4D1A6EA74B83}" presName="hierChild4" presStyleCnt="0"/>
      <dgm:spPr/>
      <dgm:t>
        <a:bodyPr/>
        <a:lstStyle/>
        <a:p>
          <a:endParaRPr lang="en-US"/>
        </a:p>
      </dgm:t>
    </dgm:pt>
    <dgm:pt modelId="{1D001E51-285E-4D6B-ACB8-9D07AEE5AD1F}" type="pres">
      <dgm:prSet presAssocID="{D20F6BE1-B549-4150-A599-4D1A6EA74B83}" presName="hierChild5" presStyleCnt="0"/>
      <dgm:spPr/>
      <dgm:t>
        <a:bodyPr/>
        <a:lstStyle/>
        <a:p>
          <a:endParaRPr lang="en-US"/>
        </a:p>
      </dgm:t>
    </dgm:pt>
    <dgm:pt modelId="{15B012BC-018E-48E6-8EBE-919826D1701B}" type="pres">
      <dgm:prSet presAssocID="{8D52F860-2298-4C28-9153-1D4F273D026B}" presName="hierChild5" presStyleCnt="0"/>
      <dgm:spPr/>
      <dgm:t>
        <a:bodyPr/>
        <a:lstStyle/>
        <a:p>
          <a:endParaRPr lang="en-US"/>
        </a:p>
      </dgm:t>
    </dgm:pt>
    <dgm:pt modelId="{05B4FA31-1169-4D83-99DA-0D8B7BEEB1F5}" type="pres">
      <dgm:prSet presAssocID="{6F9B137B-2E7B-46F1-9261-39A693E849FE}" presName="Name37" presStyleLbl="parChTrans1D3" presStyleIdx="9" presStyleCnt="23" custSzX="600098"/>
      <dgm:spPr/>
      <dgm:t>
        <a:bodyPr/>
        <a:lstStyle/>
        <a:p>
          <a:endParaRPr lang="en-US"/>
        </a:p>
      </dgm:t>
    </dgm:pt>
    <dgm:pt modelId="{67EC5435-9D64-4DE3-A60B-77FB2CE92DA9}" type="pres">
      <dgm:prSet presAssocID="{A9BBDA14-3930-4028-9DA7-AE93CA96242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825971C-999F-4B5D-B24A-D390277897DA}" type="pres">
      <dgm:prSet presAssocID="{A9BBDA14-3930-4028-9DA7-AE93CA962422}" presName="rootComposite" presStyleCnt="0"/>
      <dgm:spPr/>
      <dgm:t>
        <a:bodyPr/>
        <a:lstStyle/>
        <a:p>
          <a:endParaRPr lang="en-US"/>
        </a:p>
      </dgm:t>
    </dgm:pt>
    <dgm:pt modelId="{00E278F9-4E72-47E2-9598-59C6D21D74AE}" type="pres">
      <dgm:prSet presAssocID="{A9BBDA14-3930-4028-9DA7-AE93CA962422}" presName="rootText" presStyleLbl="node3" presStyleIdx="9" presStyleCnt="23" custScaleX="2200000" custScaleY="1332067" custLinFactX="300000" custLinFactY="3200000" custLinFactNeighborX="352424" custLinFactNeighborY="32378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877482-1405-44BC-A2ED-F01C49ED5C8D}" type="pres">
      <dgm:prSet presAssocID="{A9BBDA14-3930-4028-9DA7-AE93CA962422}" presName="rootConnector" presStyleLbl="node3" presStyleIdx="9" presStyleCnt="23"/>
      <dgm:spPr/>
      <dgm:t>
        <a:bodyPr/>
        <a:lstStyle/>
        <a:p>
          <a:endParaRPr lang="en-US"/>
        </a:p>
      </dgm:t>
    </dgm:pt>
    <dgm:pt modelId="{7EEE6B35-5139-4EDA-B570-0CBE7544EB53}" type="pres">
      <dgm:prSet presAssocID="{A9BBDA14-3930-4028-9DA7-AE93CA962422}" presName="hierChild4" presStyleCnt="0"/>
      <dgm:spPr/>
      <dgm:t>
        <a:bodyPr/>
        <a:lstStyle/>
        <a:p>
          <a:endParaRPr lang="en-US"/>
        </a:p>
      </dgm:t>
    </dgm:pt>
    <dgm:pt modelId="{BA1A5D4A-1551-4B79-8793-7E0AE53FBC0B}" type="pres">
      <dgm:prSet presAssocID="{A9BBDA14-3930-4028-9DA7-AE93CA962422}" presName="hierChild5" presStyleCnt="0"/>
      <dgm:spPr/>
      <dgm:t>
        <a:bodyPr/>
        <a:lstStyle/>
        <a:p>
          <a:endParaRPr lang="en-US"/>
        </a:p>
      </dgm:t>
    </dgm:pt>
    <dgm:pt modelId="{59292FF5-A2D3-48D7-BE59-827CE83B4FBC}" type="pres">
      <dgm:prSet presAssocID="{843083D2-2046-4822-85D6-37B87B740F6C}" presName="Name37" presStyleLbl="parChTrans1D3" presStyleIdx="10" presStyleCnt="23"/>
      <dgm:spPr/>
      <dgm:t>
        <a:bodyPr/>
        <a:lstStyle/>
        <a:p>
          <a:endParaRPr lang="en-US"/>
        </a:p>
      </dgm:t>
    </dgm:pt>
    <dgm:pt modelId="{FEAAE5EA-2C1A-4462-A052-E157E376A5E9}" type="pres">
      <dgm:prSet presAssocID="{A3A038A5-B4A6-427F-801E-2DF292F9BF00}" presName="hierRoot2" presStyleCnt="0">
        <dgm:presLayoutVars>
          <dgm:hierBranch val="init"/>
        </dgm:presLayoutVars>
      </dgm:prSet>
      <dgm:spPr/>
    </dgm:pt>
    <dgm:pt modelId="{DB995FA7-7286-49FF-AD3B-3C3F533484AA}" type="pres">
      <dgm:prSet presAssocID="{A3A038A5-B4A6-427F-801E-2DF292F9BF00}" presName="rootComposite" presStyleCnt="0"/>
      <dgm:spPr/>
    </dgm:pt>
    <dgm:pt modelId="{9C407822-E5B6-4EA7-BE55-571D135B0916}" type="pres">
      <dgm:prSet presAssocID="{A3A038A5-B4A6-427F-801E-2DF292F9BF00}" presName="rootText" presStyleLbl="node3" presStyleIdx="10" presStyleCnt="23" custAng="10800000" custFlipVert="1" custScaleX="2200000" custScaleY="2000000" custLinFactX="-768575" custLinFactY="800000" custLinFactNeighborX="-800000" custLinFactNeighborY="8091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3C0A69-F687-402E-BDBE-C4AF8731F143}" type="pres">
      <dgm:prSet presAssocID="{A3A038A5-B4A6-427F-801E-2DF292F9BF00}" presName="rootConnector" presStyleLbl="node3" presStyleIdx="10" presStyleCnt="23"/>
      <dgm:spPr/>
      <dgm:t>
        <a:bodyPr/>
        <a:lstStyle/>
        <a:p>
          <a:endParaRPr lang="en-US"/>
        </a:p>
      </dgm:t>
    </dgm:pt>
    <dgm:pt modelId="{0A59CB16-1F5C-4E02-B7B1-8904137EBCFD}" type="pres">
      <dgm:prSet presAssocID="{A3A038A5-B4A6-427F-801E-2DF292F9BF00}" presName="hierChild4" presStyleCnt="0"/>
      <dgm:spPr/>
    </dgm:pt>
    <dgm:pt modelId="{63B6E541-9DEB-49DF-A749-BC839C3BD926}" type="pres">
      <dgm:prSet presAssocID="{A3A038A5-B4A6-427F-801E-2DF292F9BF00}" presName="hierChild5" presStyleCnt="0"/>
      <dgm:spPr/>
    </dgm:pt>
    <dgm:pt modelId="{39CC7949-6495-41CD-8D74-7307B87E92B1}" type="pres">
      <dgm:prSet presAssocID="{FC85939B-F5D3-4FBE-A17F-C3C8E208EB1F}" presName="Name37" presStyleLbl="parChTrans1D3" presStyleIdx="11" presStyleCnt="23"/>
      <dgm:spPr/>
      <dgm:t>
        <a:bodyPr/>
        <a:lstStyle/>
        <a:p>
          <a:endParaRPr lang="en-US"/>
        </a:p>
      </dgm:t>
    </dgm:pt>
    <dgm:pt modelId="{CAACF8FF-EFCD-439C-A46D-FE2D7D87C876}" type="pres">
      <dgm:prSet presAssocID="{5D05B542-D8EB-41BD-A65A-B2C08A03B331}" presName="hierRoot2" presStyleCnt="0">
        <dgm:presLayoutVars>
          <dgm:hierBranch val="init"/>
        </dgm:presLayoutVars>
      </dgm:prSet>
      <dgm:spPr/>
    </dgm:pt>
    <dgm:pt modelId="{892AD5A2-4F34-4DF3-8784-0AD2E4DC31B9}" type="pres">
      <dgm:prSet presAssocID="{5D05B542-D8EB-41BD-A65A-B2C08A03B331}" presName="rootComposite" presStyleCnt="0"/>
      <dgm:spPr/>
    </dgm:pt>
    <dgm:pt modelId="{CE723B63-86EA-425F-B17D-841AF3660588}" type="pres">
      <dgm:prSet presAssocID="{5D05B542-D8EB-41BD-A65A-B2C08A03B331}" presName="rootText" presStyleLbl="node3" presStyleIdx="11" presStyleCnt="23" custFlipVert="0" custFlipHor="1" custScaleX="2200000" custScaleY="740805" custLinFactX="-1889574" custLinFactY="1855280" custLinFactNeighborX="-1900000" custLinFactNeighborY="19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6D6F24-209B-4253-A419-7994B91497FB}" type="pres">
      <dgm:prSet presAssocID="{5D05B542-D8EB-41BD-A65A-B2C08A03B331}" presName="rootConnector" presStyleLbl="node3" presStyleIdx="11" presStyleCnt="23"/>
      <dgm:spPr/>
      <dgm:t>
        <a:bodyPr/>
        <a:lstStyle/>
        <a:p>
          <a:endParaRPr lang="en-US"/>
        </a:p>
      </dgm:t>
    </dgm:pt>
    <dgm:pt modelId="{A6E29AA1-D7C0-445E-9F44-F9F6DE5066BB}" type="pres">
      <dgm:prSet presAssocID="{5D05B542-D8EB-41BD-A65A-B2C08A03B331}" presName="hierChild4" presStyleCnt="0"/>
      <dgm:spPr/>
    </dgm:pt>
    <dgm:pt modelId="{34CBB5F5-EB75-4E7E-993A-5FA47FDFBC12}" type="pres">
      <dgm:prSet presAssocID="{5D05B542-D8EB-41BD-A65A-B2C08A03B331}" presName="hierChild5" presStyleCnt="0"/>
      <dgm:spPr/>
    </dgm:pt>
    <dgm:pt modelId="{47DA584A-ED6D-41FC-92E8-649E29149678}" type="pres">
      <dgm:prSet presAssocID="{ADEB39A2-6EFD-4682-BC5B-81576743F38F}" presName="Name37" presStyleLbl="parChTrans1D3" presStyleIdx="12" presStyleCnt="23" custSzX="1015827"/>
      <dgm:spPr/>
      <dgm:t>
        <a:bodyPr/>
        <a:lstStyle/>
        <a:p>
          <a:endParaRPr lang="en-US"/>
        </a:p>
      </dgm:t>
    </dgm:pt>
    <dgm:pt modelId="{0BBCFC4D-8104-4A70-98C4-A8CEFFA61C83}" type="pres">
      <dgm:prSet presAssocID="{F896074F-C734-48EF-90CF-64E71400199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16B9A66-0B9A-4BA6-9B01-E6ADDB5C077B}" type="pres">
      <dgm:prSet presAssocID="{F896074F-C734-48EF-90CF-64E714001997}" presName="rootComposite" presStyleCnt="0"/>
      <dgm:spPr/>
      <dgm:t>
        <a:bodyPr/>
        <a:lstStyle/>
        <a:p>
          <a:endParaRPr lang="en-US"/>
        </a:p>
      </dgm:t>
    </dgm:pt>
    <dgm:pt modelId="{0FBF7D16-C38E-447B-8B59-184224EF2FCF}" type="pres">
      <dgm:prSet presAssocID="{F896074F-C734-48EF-90CF-64E714001997}" presName="rootText" presStyleLbl="node3" presStyleIdx="12" presStyleCnt="23" custScaleX="2200000" custScaleY="1332058" custLinFactX="-3000000" custLinFactY="2400000" custLinFactNeighborX="-3010575" custLinFactNeighborY="24283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800C55-1C44-4CC9-B0E8-5356D0D5B681}" type="pres">
      <dgm:prSet presAssocID="{F896074F-C734-48EF-90CF-64E714001997}" presName="rootConnector" presStyleLbl="node3" presStyleIdx="12" presStyleCnt="23"/>
      <dgm:spPr/>
      <dgm:t>
        <a:bodyPr/>
        <a:lstStyle/>
        <a:p>
          <a:endParaRPr lang="en-US"/>
        </a:p>
      </dgm:t>
    </dgm:pt>
    <dgm:pt modelId="{5D75AA9F-14FD-42E9-950A-3F924A83CA9B}" type="pres">
      <dgm:prSet presAssocID="{F896074F-C734-48EF-90CF-64E714001997}" presName="hierChild4" presStyleCnt="0"/>
      <dgm:spPr/>
      <dgm:t>
        <a:bodyPr/>
        <a:lstStyle/>
        <a:p>
          <a:endParaRPr lang="en-US"/>
        </a:p>
      </dgm:t>
    </dgm:pt>
    <dgm:pt modelId="{0F5426B8-7EED-4CA4-944C-8A8C2FA6ED94}" type="pres">
      <dgm:prSet presAssocID="{F896074F-C734-48EF-90CF-64E714001997}" presName="hierChild5" presStyleCnt="0"/>
      <dgm:spPr/>
      <dgm:t>
        <a:bodyPr/>
        <a:lstStyle/>
        <a:p>
          <a:endParaRPr lang="en-US"/>
        </a:p>
      </dgm:t>
    </dgm:pt>
    <dgm:pt modelId="{98304B74-3537-4DDB-8E68-65DE650AF5E4}" type="pres">
      <dgm:prSet presAssocID="{F62ECFAE-EF56-4629-84E8-59AA77A44697}" presName="Name37" presStyleLbl="parChTrans1D3" presStyleIdx="13" presStyleCnt="23"/>
      <dgm:spPr/>
      <dgm:t>
        <a:bodyPr/>
        <a:lstStyle/>
        <a:p>
          <a:endParaRPr lang="en-US"/>
        </a:p>
      </dgm:t>
    </dgm:pt>
    <dgm:pt modelId="{3F4FE7DC-5FB9-4253-8AD7-917F0BAF99B7}" type="pres">
      <dgm:prSet presAssocID="{A7CA8B67-4287-46D4-80E0-DA1280637F47}" presName="hierRoot2" presStyleCnt="0">
        <dgm:presLayoutVars>
          <dgm:hierBranch val="init"/>
        </dgm:presLayoutVars>
      </dgm:prSet>
      <dgm:spPr/>
    </dgm:pt>
    <dgm:pt modelId="{9CB6C23A-0B9A-4AA1-9C07-53DED9D22B8B}" type="pres">
      <dgm:prSet presAssocID="{A7CA8B67-4287-46D4-80E0-DA1280637F47}" presName="rootComposite" presStyleCnt="0"/>
      <dgm:spPr/>
    </dgm:pt>
    <dgm:pt modelId="{B6AD9058-C54C-4D80-9E58-9B7972510A54}" type="pres">
      <dgm:prSet presAssocID="{A7CA8B67-4287-46D4-80E0-DA1280637F47}" presName="rootText" presStyleLbl="node3" presStyleIdx="13" presStyleCnt="23" custFlipVert="0" custScaleX="2200000" custScaleY="826834" custLinFactX="-4100000" custLinFactY="4000000" custLinFactNeighborX="-4131574" custLinFactNeighborY="40474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0304FF-60EF-48EF-945C-31178E52FB76}" type="pres">
      <dgm:prSet presAssocID="{A7CA8B67-4287-46D4-80E0-DA1280637F47}" presName="rootConnector" presStyleLbl="node3" presStyleIdx="13" presStyleCnt="23"/>
      <dgm:spPr/>
      <dgm:t>
        <a:bodyPr/>
        <a:lstStyle/>
        <a:p>
          <a:endParaRPr lang="en-US"/>
        </a:p>
      </dgm:t>
    </dgm:pt>
    <dgm:pt modelId="{79681E0B-B8C7-431D-853C-9B8474BE8031}" type="pres">
      <dgm:prSet presAssocID="{A7CA8B67-4287-46D4-80E0-DA1280637F47}" presName="hierChild4" presStyleCnt="0"/>
      <dgm:spPr/>
    </dgm:pt>
    <dgm:pt modelId="{BC902770-F3A1-4B0E-A154-6A94ECD33906}" type="pres">
      <dgm:prSet presAssocID="{A7CA8B67-4287-46D4-80E0-DA1280637F47}" presName="hierChild5" presStyleCnt="0"/>
      <dgm:spPr/>
    </dgm:pt>
    <dgm:pt modelId="{46824268-0FAA-4407-ABB3-6C7D359A2BF8}" type="pres">
      <dgm:prSet presAssocID="{86B7CE6E-B000-4EB6-B49D-CA275BF87B2E}" presName="hierChild5" presStyleCnt="0"/>
      <dgm:spPr/>
      <dgm:t>
        <a:bodyPr/>
        <a:lstStyle/>
        <a:p>
          <a:endParaRPr lang="en-US"/>
        </a:p>
      </dgm:t>
    </dgm:pt>
    <dgm:pt modelId="{91E60B95-B76F-4A1C-A42E-0A1DD5B1FC5F}" type="pres">
      <dgm:prSet presAssocID="{1A4AFF0F-8A79-46B3-8045-06597F6642C7}" presName="Name48" presStyleLbl="parChTrans1D2" presStyleIdx="5" presStyleCnt="14" custSzX="303853"/>
      <dgm:spPr/>
      <dgm:t>
        <a:bodyPr/>
        <a:lstStyle/>
        <a:p>
          <a:endParaRPr lang="en-US"/>
        </a:p>
      </dgm:t>
    </dgm:pt>
    <dgm:pt modelId="{DFEB1127-BF16-495E-886B-50147DD62A3B}" type="pres">
      <dgm:prSet presAssocID="{3F9A3CEF-675A-46AC-A3B9-3DD312F3AB2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117255D-CE73-4469-869A-0C7BEF0D860D}" type="pres">
      <dgm:prSet presAssocID="{3F9A3CEF-675A-46AC-A3B9-3DD312F3AB21}" presName="rootComposite" presStyleCnt="0"/>
      <dgm:spPr/>
      <dgm:t>
        <a:bodyPr/>
        <a:lstStyle/>
        <a:p>
          <a:endParaRPr lang="en-US"/>
        </a:p>
      </dgm:t>
    </dgm:pt>
    <dgm:pt modelId="{1C00E927-AE3F-40C2-919C-B4810B44E6E4}" type="pres">
      <dgm:prSet presAssocID="{3F9A3CEF-675A-46AC-A3B9-3DD312F3AB21}" presName="rootText" presStyleLbl="node2" presStyleIdx="5" presStyleCnt="14" custScaleX="2000000" custScaleY="740027" custLinFactX="-2593115" custLinFactY="618135" custLinFactNeighborX="-2600000" custLinFactNeighborY="7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3DB3C5-F594-4563-A4C1-39EC51999984}" type="pres">
      <dgm:prSet presAssocID="{3F9A3CEF-675A-46AC-A3B9-3DD312F3AB21}" presName="rootConnector" presStyleLbl="node2" presStyleIdx="5" presStyleCnt="14"/>
      <dgm:spPr/>
      <dgm:t>
        <a:bodyPr/>
        <a:lstStyle/>
        <a:p>
          <a:endParaRPr lang="en-US"/>
        </a:p>
      </dgm:t>
    </dgm:pt>
    <dgm:pt modelId="{2E56F4FA-0FAA-4CBC-B4B0-5CBB88AEBBCA}" type="pres">
      <dgm:prSet presAssocID="{3F9A3CEF-675A-46AC-A3B9-3DD312F3AB21}" presName="hierChild4" presStyleCnt="0"/>
      <dgm:spPr/>
      <dgm:t>
        <a:bodyPr/>
        <a:lstStyle/>
        <a:p>
          <a:endParaRPr lang="en-US"/>
        </a:p>
      </dgm:t>
    </dgm:pt>
    <dgm:pt modelId="{43FCB0F1-4F3A-4A5D-804E-D8A8DDE1AF93}" type="pres">
      <dgm:prSet presAssocID="{25F05B6C-8653-48C9-B3CC-684D5B788AE2}" presName="Name37" presStyleLbl="parChTrans1D3" presStyleIdx="14" presStyleCnt="23" custSzX="510150"/>
      <dgm:spPr/>
      <dgm:t>
        <a:bodyPr/>
        <a:lstStyle/>
        <a:p>
          <a:endParaRPr lang="en-US"/>
        </a:p>
      </dgm:t>
    </dgm:pt>
    <dgm:pt modelId="{332B14A5-D7EC-4F15-89DC-C3BDF2FA78E2}" type="pres">
      <dgm:prSet presAssocID="{860142EA-8998-411A-B54A-6714ED7B4C1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47298AB-FD35-4B4E-B431-B71737004AB4}" type="pres">
      <dgm:prSet presAssocID="{860142EA-8998-411A-B54A-6714ED7B4C15}" presName="rootComposite" presStyleCnt="0"/>
      <dgm:spPr/>
      <dgm:t>
        <a:bodyPr/>
        <a:lstStyle/>
        <a:p>
          <a:endParaRPr lang="en-US"/>
        </a:p>
      </dgm:t>
    </dgm:pt>
    <dgm:pt modelId="{3D07811D-02F1-4D01-BDF1-9E45750A97AD}" type="pres">
      <dgm:prSet presAssocID="{860142EA-8998-411A-B54A-6714ED7B4C15}" presName="rootText" presStyleLbl="node3" presStyleIdx="14" presStyleCnt="23" custAng="10800000" custFlipVert="1" custScaleX="2000000" custScaleY="1408179" custLinFactX="-680394" custLinFactNeighborX="-700000" custLinFactNeighborY="-3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5513AC-8ACC-49A1-81BC-F5C248CB5BDE}" type="pres">
      <dgm:prSet presAssocID="{860142EA-8998-411A-B54A-6714ED7B4C15}" presName="rootConnector" presStyleLbl="node3" presStyleIdx="14" presStyleCnt="23"/>
      <dgm:spPr/>
      <dgm:t>
        <a:bodyPr/>
        <a:lstStyle/>
        <a:p>
          <a:endParaRPr lang="en-US"/>
        </a:p>
      </dgm:t>
    </dgm:pt>
    <dgm:pt modelId="{AF4C467E-0BE2-415A-92DE-87D575370606}" type="pres">
      <dgm:prSet presAssocID="{860142EA-8998-411A-B54A-6714ED7B4C15}" presName="hierChild4" presStyleCnt="0"/>
      <dgm:spPr/>
      <dgm:t>
        <a:bodyPr/>
        <a:lstStyle/>
        <a:p>
          <a:endParaRPr lang="en-US"/>
        </a:p>
      </dgm:t>
    </dgm:pt>
    <dgm:pt modelId="{B80F0132-967A-43B4-A79E-085A27F6EBAC}" type="pres">
      <dgm:prSet presAssocID="{8C825167-6CF6-405C-A261-8099BF72CE6F}" presName="Name37" presStyleLbl="parChTrans1D4" presStyleIdx="6" presStyleCnt="9"/>
      <dgm:spPr/>
      <dgm:t>
        <a:bodyPr/>
        <a:lstStyle/>
        <a:p>
          <a:endParaRPr lang="en-US"/>
        </a:p>
      </dgm:t>
    </dgm:pt>
    <dgm:pt modelId="{8744D132-055C-4F03-A9C6-31F8C251A794}" type="pres">
      <dgm:prSet presAssocID="{39103584-9379-46BE-8B5B-D44284BAB3CC}" presName="hierRoot2" presStyleCnt="0">
        <dgm:presLayoutVars>
          <dgm:hierBranch val="init"/>
        </dgm:presLayoutVars>
      </dgm:prSet>
      <dgm:spPr/>
    </dgm:pt>
    <dgm:pt modelId="{7C787BA0-6BF9-4004-88D1-867CBC9CA396}" type="pres">
      <dgm:prSet presAssocID="{39103584-9379-46BE-8B5B-D44284BAB3CC}" presName="rootComposite" presStyleCnt="0"/>
      <dgm:spPr/>
    </dgm:pt>
    <dgm:pt modelId="{554348A5-C0E5-43EA-9B56-9E9A351BADE1}" type="pres">
      <dgm:prSet presAssocID="{39103584-9379-46BE-8B5B-D44284BAB3CC}" presName="rootText" presStyleLbl="node4" presStyleIdx="6" presStyleCnt="9" custAng="10800000" custFlipVert="1" custFlipHor="1" custScaleX="1886165" custScaleY="685825" custLinFactX="295332" custLinFactY="-413989" custLinFactNeighborX="300000" custLinFactNeighborY="-5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52FE20-46F6-4E00-9014-8B0BE701672A}" type="pres">
      <dgm:prSet presAssocID="{39103584-9379-46BE-8B5B-D44284BAB3CC}" presName="rootConnector" presStyleLbl="node4" presStyleIdx="6" presStyleCnt="9"/>
      <dgm:spPr/>
      <dgm:t>
        <a:bodyPr/>
        <a:lstStyle/>
        <a:p>
          <a:endParaRPr lang="en-US"/>
        </a:p>
      </dgm:t>
    </dgm:pt>
    <dgm:pt modelId="{8B51B54F-408D-4F0E-A8B0-7354E6E3AE4B}" type="pres">
      <dgm:prSet presAssocID="{39103584-9379-46BE-8B5B-D44284BAB3CC}" presName="hierChild4" presStyleCnt="0"/>
      <dgm:spPr/>
    </dgm:pt>
    <dgm:pt modelId="{323C3EB7-ECCA-42C0-BC0B-8D0FFD91E365}" type="pres">
      <dgm:prSet presAssocID="{39103584-9379-46BE-8B5B-D44284BAB3CC}" presName="hierChild5" presStyleCnt="0"/>
      <dgm:spPr/>
    </dgm:pt>
    <dgm:pt modelId="{869739EC-C079-4F7C-AF9C-8819AFAA48EC}" type="pres">
      <dgm:prSet presAssocID="{860142EA-8998-411A-B54A-6714ED7B4C15}" presName="hierChild5" presStyleCnt="0"/>
      <dgm:spPr/>
      <dgm:t>
        <a:bodyPr/>
        <a:lstStyle/>
        <a:p>
          <a:endParaRPr lang="en-US"/>
        </a:p>
      </dgm:t>
    </dgm:pt>
    <dgm:pt modelId="{27785810-2574-4C10-ADB6-1BA8E9E318A1}" type="pres">
      <dgm:prSet presAssocID="{6F8FA16E-2323-4A11-9D3E-5FA85A85D162}" presName="Name37" presStyleLbl="parChTrans1D3" presStyleIdx="15" presStyleCnt="23" custSzX="507039"/>
      <dgm:spPr/>
      <dgm:t>
        <a:bodyPr/>
        <a:lstStyle/>
        <a:p>
          <a:endParaRPr lang="en-US"/>
        </a:p>
      </dgm:t>
    </dgm:pt>
    <dgm:pt modelId="{6C3FDB66-4F83-4EE3-971E-05E1FBF2C4A2}" type="pres">
      <dgm:prSet presAssocID="{5810665B-C28B-44E5-A1EE-FBA2D609B09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2722D7C-82F7-49D8-B967-76796D0C6E66}" type="pres">
      <dgm:prSet presAssocID="{5810665B-C28B-44E5-A1EE-FBA2D609B09D}" presName="rootComposite" presStyleCnt="0"/>
      <dgm:spPr/>
      <dgm:t>
        <a:bodyPr/>
        <a:lstStyle/>
        <a:p>
          <a:endParaRPr lang="en-US"/>
        </a:p>
      </dgm:t>
    </dgm:pt>
    <dgm:pt modelId="{9B5F042C-2684-4E74-BFA6-9E7929667DDE}" type="pres">
      <dgm:prSet presAssocID="{5810665B-C28B-44E5-A1EE-FBA2D609B09D}" presName="rootText" presStyleLbl="node3" presStyleIdx="15" presStyleCnt="23" custScaleX="2000000" custScaleY="740027" custLinFactX="-1698094" custLinFactY="800000" custLinFactNeighborX="-1700000" custLinFactNeighborY="8091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C4B137-4388-43D9-8EEC-8631350BF973}" type="pres">
      <dgm:prSet presAssocID="{5810665B-C28B-44E5-A1EE-FBA2D609B09D}" presName="rootConnector" presStyleLbl="node3" presStyleIdx="15" presStyleCnt="23"/>
      <dgm:spPr/>
      <dgm:t>
        <a:bodyPr/>
        <a:lstStyle/>
        <a:p>
          <a:endParaRPr lang="en-US"/>
        </a:p>
      </dgm:t>
    </dgm:pt>
    <dgm:pt modelId="{B2E0D4E3-81F2-4449-A2DF-828B44353BD0}" type="pres">
      <dgm:prSet presAssocID="{5810665B-C28B-44E5-A1EE-FBA2D609B09D}" presName="hierChild4" presStyleCnt="0"/>
      <dgm:spPr/>
      <dgm:t>
        <a:bodyPr/>
        <a:lstStyle/>
        <a:p>
          <a:endParaRPr lang="en-US"/>
        </a:p>
      </dgm:t>
    </dgm:pt>
    <dgm:pt modelId="{06968574-0988-4F99-8A35-CA19909595CD}" type="pres">
      <dgm:prSet presAssocID="{95180ADB-6F85-4BB0-A41A-672E5E2A3998}" presName="Name37" presStyleLbl="parChTrans1D4" presStyleIdx="7" presStyleCnt="9"/>
      <dgm:spPr/>
      <dgm:t>
        <a:bodyPr/>
        <a:lstStyle/>
        <a:p>
          <a:endParaRPr lang="en-US"/>
        </a:p>
      </dgm:t>
    </dgm:pt>
    <dgm:pt modelId="{EE7374C6-617F-4E7A-945D-4B4A34E1945D}" type="pres">
      <dgm:prSet presAssocID="{2C2E806D-069A-4760-94D7-D1FD1287F411}" presName="hierRoot2" presStyleCnt="0">
        <dgm:presLayoutVars>
          <dgm:hierBranch val="init"/>
        </dgm:presLayoutVars>
      </dgm:prSet>
      <dgm:spPr/>
    </dgm:pt>
    <dgm:pt modelId="{D313F4D6-5036-4389-9B7D-CAE1CE162B90}" type="pres">
      <dgm:prSet presAssocID="{2C2E806D-069A-4760-94D7-D1FD1287F411}" presName="rootComposite" presStyleCnt="0"/>
      <dgm:spPr/>
    </dgm:pt>
    <dgm:pt modelId="{BA9FFA31-E89C-4DE3-B2AA-349D20B889BF}" type="pres">
      <dgm:prSet presAssocID="{2C2E806D-069A-4760-94D7-D1FD1287F411}" presName="rootText" presStyleLbl="node4" presStyleIdx="7" presStyleCnt="9" custScaleX="2000000" custScaleY="936322" custLinFactX="-900000" custLinFactY="901099" custLinFactNeighborX="-999595" custLinFactNeighborY="10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27FDDF-7AF3-4B90-821D-57802A8514C9}" type="pres">
      <dgm:prSet presAssocID="{2C2E806D-069A-4760-94D7-D1FD1287F411}" presName="rootConnector" presStyleLbl="node4" presStyleIdx="7" presStyleCnt="9"/>
      <dgm:spPr/>
      <dgm:t>
        <a:bodyPr/>
        <a:lstStyle/>
        <a:p>
          <a:endParaRPr lang="en-US"/>
        </a:p>
      </dgm:t>
    </dgm:pt>
    <dgm:pt modelId="{23DB7A60-B6E9-4909-BD89-DB4B67D84D18}" type="pres">
      <dgm:prSet presAssocID="{2C2E806D-069A-4760-94D7-D1FD1287F411}" presName="hierChild4" presStyleCnt="0"/>
      <dgm:spPr/>
    </dgm:pt>
    <dgm:pt modelId="{7E7DF587-7DE9-4E64-B9AB-F2783ABC9D63}" type="pres">
      <dgm:prSet presAssocID="{2C2E806D-069A-4760-94D7-D1FD1287F411}" presName="hierChild5" presStyleCnt="0"/>
      <dgm:spPr/>
    </dgm:pt>
    <dgm:pt modelId="{093C0BF4-9A14-496F-9B4B-107D6C6F88AD}" type="pres">
      <dgm:prSet presAssocID="{A553F607-B7B4-4DA9-B112-D567FBB3C6B8}" presName="Name37" presStyleLbl="parChTrans1D4" presStyleIdx="8" presStyleCnt="9"/>
      <dgm:spPr/>
      <dgm:t>
        <a:bodyPr/>
        <a:lstStyle/>
        <a:p>
          <a:endParaRPr lang="en-US"/>
        </a:p>
      </dgm:t>
    </dgm:pt>
    <dgm:pt modelId="{F30F1A29-14E7-41EA-8759-1649F35C1E63}" type="pres">
      <dgm:prSet presAssocID="{F7A8D877-509F-4696-9E5F-641E9132A290}" presName="hierRoot2" presStyleCnt="0">
        <dgm:presLayoutVars>
          <dgm:hierBranch val="init"/>
        </dgm:presLayoutVars>
      </dgm:prSet>
      <dgm:spPr/>
    </dgm:pt>
    <dgm:pt modelId="{E5EA3727-62C3-494E-9EA3-824E569FDC4B}" type="pres">
      <dgm:prSet presAssocID="{F7A8D877-509F-4696-9E5F-641E9132A290}" presName="rootComposite" presStyleCnt="0"/>
      <dgm:spPr/>
    </dgm:pt>
    <dgm:pt modelId="{C2CE5E50-766F-4256-9134-1600CB99B931}" type="pres">
      <dgm:prSet presAssocID="{F7A8D877-509F-4696-9E5F-641E9132A290}" presName="rootText" presStyleLbl="node4" presStyleIdx="8" presStyleCnt="9" custScaleX="2000000" custScaleY="1422068" custLinFactX="-900000" custLinFactY="900000" custLinFactNeighborX="-999596" custLinFactNeighborY="9818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99AFAD-8321-46F7-9C18-856754AA175F}" type="pres">
      <dgm:prSet presAssocID="{F7A8D877-509F-4696-9E5F-641E9132A290}" presName="rootConnector" presStyleLbl="node4" presStyleIdx="8" presStyleCnt="9"/>
      <dgm:spPr/>
      <dgm:t>
        <a:bodyPr/>
        <a:lstStyle/>
        <a:p>
          <a:endParaRPr lang="en-US"/>
        </a:p>
      </dgm:t>
    </dgm:pt>
    <dgm:pt modelId="{B345B20E-8FFB-4A96-A9CD-2A1D02B06FFD}" type="pres">
      <dgm:prSet presAssocID="{F7A8D877-509F-4696-9E5F-641E9132A290}" presName="hierChild4" presStyleCnt="0"/>
      <dgm:spPr/>
    </dgm:pt>
    <dgm:pt modelId="{24CACF0C-3B54-42AF-9865-B563F2014C7F}" type="pres">
      <dgm:prSet presAssocID="{F7A8D877-509F-4696-9E5F-641E9132A290}" presName="hierChild5" presStyleCnt="0"/>
      <dgm:spPr/>
    </dgm:pt>
    <dgm:pt modelId="{650D9728-AE95-41AD-9EF2-EE14A28E29D5}" type="pres">
      <dgm:prSet presAssocID="{5810665B-C28B-44E5-A1EE-FBA2D609B09D}" presName="hierChild5" presStyleCnt="0"/>
      <dgm:spPr/>
      <dgm:t>
        <a:bodyPr/>
        <a:lstStyle/>
        <a:p>
          <a:endParaRPr lang="en-US"/>
        </a:p>
      </dgm:t>
    </dgm:pt>
    <dgm:pt modelId="{A794BBE0-8FF1-4DB3-A54E-3F455304F1A4}" type="pres">
      <dgm:prSet presAssocID="{3F9A3CEF-675A-46AC-A3B9-3DD312F3AB21}" presName="hierChild5" presStyleCnt="0"/>
      <dgm:spPr/>
      <dgm:t>
        <a:bodyPr/>
        <a:lstStyle/>
        <a:p>
          <a:endParaRPr lang="en-US"/>
        </a:p>
      </dgm:t>
    </dgm:pt>
    <dgm:pt modelId="{B8EDECEC-0437-4925-AE13-5A2D7295E734}" type="pres">
      <dgm:prSet presAssocID="{4ABC2C47-7C2C-40D5-8C62-0BC4D2585B71}" presName="Name48" presStyleLbl="parChTrans1D2" presStyleIdx="6" presStyleCnt="14" custSzX="3118065"/>
      <dgm:spPr/>
      <dgm:t>
        <a:bodyPr/>
        <a:lstStyle/>
        <a:p>
          <a:endParaRPr lang="en-US"/>
        </a:p>
      </dgm:t>
    </dgm:pt>
    <dgm:pt modelId="{D48496DD-D524-439C-AE8E-950E0531070F}" type="pres">
      <dgm:prSet presAssocID="{05C6DF2D-3108-431A-B6F7-6EF2854390D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78FE84F-243A-42D6-B399-D35FC05C1D1D}" type="pres">
      <dgm:prSet presAssocID="{05C6DF2D-3108-431A-B6F7-6EF2854390D9}" presName="rootComposite" presStyleCnt="0"/>
      <dgm:spPr/>
      <dgm:t>
        <a:bodyPr/>
        <a:lstStyle/>
        <a:p>
          <a:endParaRPr lang="en-US"/>
        </a:p>
      </dgm:t>
    </dgm:pt>
    <dgm:pt modelId="{017E7F77-4121-47C8-8C61-CA0131935A33}" type="pres">
      <dgm:prSet presAssocID="{05C6DF2D-3108-431A-B6F7-6EF2854390D9}" presName="rootText" presStyleLbl="node2" presStyleIdx="6" presStyleCnt="14" custScaleX="1999994" custScaleY="1288097" custLinFactX="3262945" custLinFactY="1300000" custLinFactNeighborX="3300000" custLinFactNeighborY="13706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EAF920-5306-4E1A-B286-5EAE599A16A7}" type="pres">
      <dgm:prSet presAssocID="{05C6DF2D-3108-431A-B6F7-6EF2854390D9}" presName="rootConnector" presStyleLbl="node2" presStyleIdx="6" presStyleCnt="14"/>
      <dgm:spPr/>
      <dgm:t>
        <a:bodyPr/>
        <a:lstStyle/>
        <a:p>
          <a:endParaRPr lang="en-US"/>
        </a:p>
      </dgm:t>
    </dgm:pt>
    <dgm:pt modelId="{5A3442A0-9E1B-4C78-873E-3127590A813C}" type="pres">
      <dgm:prSet presAssocID="{05C6DF2D-3108-431A-B6F7-6EF2854390D9}" presName="hierChild4" presStyleCnt="0"/>
      <dgm:spPr/>
      <dgm:t>
        <a:bodyPr/>
        <a:lstStyle/>
        <a:p>
          <a:endParaRPr lang="en-US"/>
        </a:p>
      </dgm:t>
    </dgm:pt>
    <dgm:pt modelId="{6D16863B-EC40-4178-81F3-AD42CB112C61}" type="pres">
      <dgm:prSet presAssocID="{74A25003-6C00-4ECF-9B03-051036FD0302}" presName="Name37" presStyleLbl="parChTrans1D3" presStyleIdx="16" presStyleCnt="23" custSzX="303853"/>
      <dgm:spPr/>
      <dgm:t>
        <a:bodyPr/>
        <a:lstStyle/>
        <a:p>
          <a:endParaRPr lang="en-US"/>
        </a:p>
      </dgm:t>
    </dgm:pt>
    <dgm:pt modelId="{15556BED-2181-45D4-B664-6154086BA36C}" type="pres">
      <dgm:prSet presAssocID="{A224ACAE-41D9-4F13-A533-B451D5E9EDA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4DA56C4-E2B1-449B-8C5C-B591210919D1}" type="pres">
      <dgm:prSet presAssocID="{A224ACAE-41D9-4F13-A533-B451D5E9EDA8}" presName="rootComposite" presStyleCnt="0"/>
      <dgm:spPr/>
      <dgm:t>
        <a:bodyPr/>
        <a:lstStyle/>
        <a:p>
          <a:endParaRPr lang="en-US"/>
        </a:p>
      </dgm:t>
    </dgm:pt>
    <dgm:pt modelId="{4D35A2C3-8CAD-45D2-8B04-1FE3B70D6BD0}" type="pres">
      <dgm:prSet presAssocID="{A224ACAE-41D9-4F13-A533-B451D5E9EDA8}" presName="rootText" presStyleLbl="node3" presStyleIdx="16" presStyleCnt="23" custScaleX="2200000" custScaleY="814030" custLinFactX="1600000" custLinFactY="700000" custLinFactNeighborX="1682002" custLinFactNeighborY="7452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2617C6-BC28-4122-A92C-B58A61AF69E6}" type="pres">
      <dgm:prSet presAssocID="{A224ACAE-41D9-4F13-A533-B451D5E9EDA8}" presName="rootConnector" presStyleLbl="node3" presStyleIdx="16" presStyleCnt="23"/>
      <dgm:spPr/>
      <dgm:t>
        <a:bodyPr/>
        <a:lstStyle/>
        <a:p>
          <a:endParaRPr lang="en-US"/>
        </a:p>
      </dgm:t>
    </dgm:pt>
    <dgm:pt modelId="{83422DBA-6385-457F-95C2-436CEE0F4491}" type="pres">
      <dgm:prSet presAssocID="{A224ACAE-41D9-4F13-A533-B451D5E9EDA8}" presName="hierChild4" presStyleCnt="0"/>
      <dgm:spPr/>
      <dgm:t>
        <a:bodyPr/>
        <a:lstStyle/>
        <a:p>
          <a:endParaRPr lang="en-US"/>
        </a:p>
      </dgm:t>
    </dgm:pt>
    <dgm:pt modelId="{9473D773-70EB-4AD3-A77B-F2A731CA066B}" type="pres">
      <dgm:prSet presAssocID="{A224ACAE-41D9-4F13-A533-B451D5E9EDA8}" presName="hierChild5" presStyleCnt="0"/>
      <dgm:spPr/>
      <dgm:t>
        <a:bodyPr/>
        <a:lstStyle/>
        <a:p>
          <a:endParaRPr lang="en-US"/>
        </a:p>
      </dgm:t>
    </dgm:pt>
    <dgm:pt modelId="{7D123D05-00C5-4DF4-925B-959157E56036}" type="pres">
      <dgm:prSet presAssocID="{73F0ABDE-D781-4E9C-8CEF-C1FA91EB9E8C}" presName="Name37" presStyleLbl="parChTrans1D3" presStyleIdx="17" presStyleCnt="23" custSzX="303853"/>
      <dgm:spPr/>
      <dgm:t>
        <a:bodyPr/>
        <a:lstStyle/>
        <a:p>
          <a:endParaRPr lang="en-US"/>
        </a:p>
      </dgm:t>
    </dgm:pt>
    <dgm:pt modelId="{809656A5-1ACC-4C72-A57E-EAF7E7E5504A}" type="pres">
      <dgm:prSet presAssocID="{6581A202-8DDB-4FF9-B9C7-8B3DAC87D45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807B993-4220-4AA8-A54A-EC5A7A75B0FA}" type="pres">
      <dgm:prSet presAssocID="{6581A202-8DDB-4FF9-B9C7-8B3DAC87D458}" presName="rootComposite" presStyleCnt="0"/>
      <dgm:spPr/>
      <dgm:t>
        <a:bodyPr/>
        <a:lstStyle/>
        <a:p>
          <a:endParaRPr lang="en-US"/>
        </a:p>
      </dgm:t>
    </dgm:pt>
    <dgm:pt modelId="{64B141B2-189E-4A3D-80D2-A75DC4A4FEB7}" type="pres">
      <dgm:prSet presAssocID="{6581A202-8DDB-4FF9-B9C7-8B3DAC87D458}" presName="rootText" presStyleLbl="node3" presStyleIdx="17" presStyleCnt="23" custScaleX="2200000" custScaleY="814030" custLinFactX="1600000" custLinFactY="1600000" custLinFactNeighborX="1682003" custLinFactNeighborY="16717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81D538-D0B5-4B21-9E15-FADB8B7605A2}" type="pres">
      <dgm:prSet presAssocID="{6581A202-8DDB-4FF9-B9C7-8B3DAC87D458}" presName="rootConnector" presStyleLbl="node3" presStyleIdx="17" presStyleCnt="23"/>
      <dgm:spPr/>
      <dgm:t>
        <a:bodyPr/>
        <a:lstStyle/>
        <a:p>
          <a:endParaRPr lang="en-US"/>
        </a:p>
      </dgm:t>
    </dgm:pt>
    <dgm:pt modelId="{54AACB9A-C55B-42F1-987B-BAA42BA92593}" type="pres">
      <dgm:prSet presAssocID="{6581A202-8DDB-4FF9-B9C7-8B3DAC87D458}" presName="hierChild4" presStyleCnt="0"/>
      <dgm:spPr/>
      <dgm:t>
        <a:bodyPr/>
        <a:lstStyle/>
        <a:p>
          <a:endParaRPr lang="en-US"/>
        </a:p>
      </dgm:t>
    </dgm:pt>
    <dgm:pt modelId="{82CFC1E3-706F-4E42-9F22-DBCABF60F9BB}" type="pres">
      <dgm:prSet presAssocID="{6581A202-8DDB-4FF9-B9C7-8B3DAC87D458}" presName="hierChild5" presStyleCnt="0"/>
      <dgm:spPr/>
      <dgm:t>
        <a:bodyPr/>
        <a:lstStyle/>
        <a:p>
          <a:endParaRPr lang="en-US"/>
        </a:p>
      </dgm:t>
    </dgm:pt>
    <dgm:pt modelId="{A24BC0F4-121A-482C-8C22-B6814CCE19BB}" type="pres">
      <dgm:prSet presAssocID="{D5D8EA79-5F9A-4F9F-BC2B-D082655FDB40}" presName="Name37" presStyleLbl="parChTrans1D3" presStyleIdx="18" presStyleCnt="23" custSzX="327331"/>
      <dgm:spPr/>
      <dgm:t>
        <a:bodyPr/>
        <a:lstStyle/>
        <a:p>
          <a:endParaRPr lang="en-US"/>
        </a:p>
      </dgm:t>
    </dgm:pt>
    <dgm:pt modelId="{1CDB7475-0CE5-43A1-A067-DEB771AF1E35}" type="pres">
      <dgm:prSet presAssocID="{C516C33B-0B78-4EB6-90E2-30375830EF6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BAC776E-222B-4D68-BFD9-EAA0FC7D96F6}" type="pres">
      <dgm:prSet presAssocID="{C516C33B-0B78-4EB6-90E2-30375830EF6F}" presName="rootComposite" presStyleCnt="0"/>
      <dgm:spPr/>
      <dgm:t>
        <a:bodyPr/>
        <a:lstStyle/>
        <a:p>
          <a:endParaRPr lang="en-US"/>
        </a:p>
      </dgm:t>
    </dgm:pt>
    <dgm:pt modelId="{DE68C028-39A5-43A6-B037-CAD05BF0AFC5}" type="pres">
      <dgm:prSet presAssocID="{C516C33B-0B78-4EB6-90E2-30375830EF6F}" presName="rootText" presStyleLbl="node3" presStyleIdx="18" presStyleCnt="23" custScaleX="2200000" custScaleY="814030" custLinFactX="1600000" custLinFactY="2000000" custLinFactNeighborX="1682003" custLinFactNeighborY="20253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B0F093-6CF1-4533-BBFD-7121C37BFB26}" type="pres">
      <dgm:prSet presAssocID="{C516C33B-0B78-4EB6-90E2-30375830EF6F}" presName="rootConnector" presStyleLbl="node3" presStyleIdx="18" presStyleCnt="23"/>
      <dgm:spPr/>
      <dgm:t>
        <a:bodyPr/>
        <a:lstStyle/>
        <a:p>
          <a:endParaRPr lang="en-US"/>
        </a:p>
      </dgm:t>
    </dgm:pt>
    <dgm:pt modelId="{79DC3F7B-F1B1-4348-86F8-F508A9C7B013}" type="pres">
      <dgm:prSet presAssocID="{C516C33B-0B78-4EB6-90E2-30375830EF6F}" presName="hierChild4" presStyleCnt="0"/>
      <dgm:spPr/>
      <dgm:t>
        <a:bodyPr/>
        <a:lstStyle/>
        <a:p>
          <a:endParaRPr lang="en-US"/>
        </a:p>
      </dgm:t>
    </dgm:pt>
    <dgm:pt modelId="{095D5DC6-D60C-4849-B9DC-2F2188F9C082}" type="pres">
      <dgm:prSet presAssocID="{C516C33B-0B78-4EB6-90E2-30375830EF6F}" presName="hierChild5" presStyleCnt="0"/>
      <dgm:spPr/>
      <dgm:t>
        <a:bodyPr/>
        <a:lstStyle/>
        <a:p>
          <a:endParaRPr lang="en-US"/>
        </a:p>
      </dgm:t>
    </dgm:pt>
    <dgm:pt modelId="{2E7C9E3F-1DE2-4F69-888F-77A8A67A92BC}" type="pres">
      <dgm:prSet presAssocID="{05C6DF2D-3108-431A-B6F7-6EF2854390D9}" presName="hierChild5" presStyleCnt="0"/>
      <dgm:spPr/>
      <dgm:t>
        <a:bodyPr/>
        <a:lstStyle/>
        <a:p>
          <a:endParaRPr lang="en-US"/>
        </a:p>
      </dgm:t>
    </dgm:pt>
    <dgm:pt modelId="{F46662C4-C7C6-4F18-9A43-64EE3C55F1F2}" type="pres">
      <dgm:prSet presAssocID="{3B6F64DE-91F2-4429-9727-33A444A49E30}" presName="Name48" presStyleLbl="parChTrans1D2" presStyleIdx="7" presStyleCnt="14" custSzX="303853"/>
      <dgm:spPr/>
      <dgm:t>
        <a:bodyPr/>
        <a:lstStyle/>
        <a:p>
          <a:endParaRPr lang="en-US"/>
        </a:p>
      </dgm:t>
    </dgm:pt>
    <dgm:pt modelId="{84D05D50-A738-454B-9A7E-F47FAF91993B}" type="pres">
      <dgm:prSet presAssocID="{3D6C2195-6D62-4B37-AD0D-7343FD12BF3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B1F12CA-22A4-488C-A1F0-5BA4DA98637C}" type="pres">
      <dgm:prSet presAssocID="{3D6C2195-6D62-4B37-AD0D-7343FD12BF33}" presName="rootComposite" presStyleCnt="0"/>
      <dgm:spPr/>
      <dgm:t>
        <a:bodyPr/>
        <a:lstStyle/>
        <a:p>
          <a:endParaRPr lang="en-US"/>
        </a:p>
      </dgm:t>
    </dgm:pt>
    <dgm:pt modelId="{9E3BCD2A-0053-429D-9BE3-F2F5939532B7}" type="pres">
      <dgm:prSet presAssocID="{3D6C2195-6D62-4B37-AD0D-7343FD12BF33}" presName="rootText" presStyleLbl="node2" presStyleIdx="7" presStyleCnt="14" custScaleX="2000000" custScaleY="740027" custLinFactX="-2083592" custLinFactY="-1600000" custLinFactNeighborX="-2100000" custLinFactNeighborY="-16310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048D66-E141-48BA-A16B-37DC3083FDBE}" type="pres">
      <dgm:prSet presAssocID="{3D6C2195-6D62-4B37-AD0D-7343FD12BF33}" presName="rootConnector" presStyleLbl="node2" presStyleIdx="7" presStyleCnt="14"/>
      <dgm:spPr/>
      <dgm:t>
        <a:bodyPr/>
        <a:lstStyle/>
        <a:p>
          <a:endParaRPr lang="en-US"/>
        </a:p>
      </dgm:t>
    </dgm:pt>
    <dgm:pt modelId="{94C37E74-EAB8-4845-8377-899333168EB7}" type="pres">
      <dgm:prSet presAssocID="{3D6C2195-6D62-4B37-AD0D-7343FD12BF33}" presName="hierChild4" presStyleCnt="0"/>
      <dgm:spPr/>
      <dgm:t>
        <a:bodyPr/>
        <a:lstStyle/>
        <a:p>
          <a:endParaRPr lang="en-US"/>
        </a:p>
      </dgm:t>
    </dgm:pt>
    <dgm:pt modelId="{5A4186F9-3B50-4D0B-AADD-D97612889406}" type="pres">
      <dgm:prSet presAssocID="{3D6C2195-6D62-4B37-AD0D-7343FD12BF33}" presName="hierChild5" presStyleCnt="0"/>
      <dgm:spPr/>
      <dgm:t>
        <a:bodyPr/>
        <a:lstStyle/>
        <a:p>
          <a:endParaRPr lang="en-US"/>
        </a:p>
      </dgm:t>
    </dgm:pt>
    <dgm:pt modelId="{00B9724F-A75E-41D9-9459-C10A66CD9644}" type="pres">
      <dgm:prSet presAssocID="{D7283890-E5AC-47E5-9985-54EC4B067835}" presName="Name48" presStyleLbl="parChTrans1D2" presStyleIdx="8" presStyleCnt="14" custSzX="2331768"/>
      <dgm:spPr/>
      <dgm:t>
        <a:bodyPr/>
        <a:lstStyle/>
        <a:p>
          <a:endParaRPr lang="en-US"/>
        </a:p>
      </dgm:t>
    </dgm:pt>
    <dgm:pt modelId="{748ABBF6-23C0-45AF-BC68-1462AC6418C1}" type="pres">
      <dgm:prSet presAssocID="{125D95DD-DEF7-4E75-8C2D-E9E57589967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3CC321F-F00A-4ADE-885D-7716F858F8ED}" type="pres">
      <dgm:prSet presAssocID="{125D95DD-DEF7-4E75-8C2D-E9E575899675}" presName="rootComposite" presStyleCnt="0"/>
      <dgm:spPr/>
      <dgm:t>
        <a:bodyPr/>
        <a:lstStyle/>
        <a:p>
          <a:endParaRPr lang="en-US"/>
        </a:p>
      </dgm:t>
    </dgm:pt>
    <dgm:pt modelId="{95A59FD3-5DD5-4D3A-8703-BF89DD93B041}" type="pres">
      <dgm:prSet presAssocID="{125D95DD-DEF7-4E75-8C2D-E9E575899675}" presName="rootText" presStyleLbl="node2" presStyleIdx="8" presStyleCnt="14" custScaleX="2200000" custScaleY="814030" custLinFactX="3200000" custLinFactY="2400000" custLinFactNeighborX="3219365" custLinFactNeighborY="24555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626CDC-EF00-4236-B726-804F69918309}" type="pres">
      <dgm:prSet presAssocID="{125D95DD-DEF7-4E75-8C2D-E9E575899675}" presName="rootConnector" presStyleLbl="node2" presStyleIdx="8" presStyleCnt="14"/>
      <dgm:spPr/>
      <dgm:t>
        <a:bodyPr/>
        <a:lstStyle/>
        <a:p>
          <a:endParaRPr lang="en-US"/>
        </a:p>
      </dgm:t>
    </dgm:pt>
    <dgm:pt modelId="{9DF9A4C6-284F-4738-8A9B-3329E2041183}" type="pres">
      <dgm:prSet presAssocID="{125D95DD-DEF7-4E75-8C2D-E9E575899675}" presName="hierChild4" presStyleCnt="0"/>
      <dgm:spPr/>
      <dgm:t>
        <a:bodyPr/>
        <a:lstStyle/>
        <a:p>
          <a:endParaRPr lang="en-US"/>
        </a:p>
      </dgm:t>
    </dgm:pt>
    <dgm:pt modelId="{0A064038-14F2-4506-9B60-416C0AC7EB90}" type="pres">
      <dgm:prSet presAssocID="{125D95DD-DEF7-4E75-8C2D-E9E575899675}" presName="hierChild5" presStyleCnt="0"/>
      <dgm:spPr/>
      <dgm:t>
        <a:bodyPr/>
        <a:lstStyle/>
        <a:p>
          <a:endParaRPr lang="en-US"/>
        </a:p>
      </dgm:t>
    </dgm:pt>
    <dgm:pt modelId="{6B7EC82F-50F0-4412-A9D4-3B9492FFB3CA}" type="pres">
      <dgm:prSet presAssocID="{C5CBA855-96C9-4C2F-8335-F6624EB37335}" presName="Name48" presStyleLbl="parChTrans1D2" presStyleIdx="9" presStyleCnt="14" custSzX="303853"/>
      <dgm:spPr/>
      <dgm:t>
        <a:bodyPr/>
        <a:lstStyle/>
        <a:p>
          <a:endParaRPr lang="en-US"/>
        </a:p>
      </dgm:t>
    </dgm:pt>
    <dgm:pt modelId="{2B1FC6BE-69F4-4068-851C-C8B7261AE997}" type="pres">
      <dgm:prSet presAssocID="{F9523ADE-493B-4E9B-9127-2547E9F74DF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55FF9AC-0370-47F9-ABDE-A847793CEA33}" type="pres">
      <dgm:prSet presAssocID="{F9523ADE-493B-4E9B-9127-2547E9F74DF8}" presName="rootComposite" presStyleCnt="0"/>
      <dgm:spPr/>
      <dgm:t>
        <a:bodyPr/>
        <a:lstStyle/>
        <a:p>
          <a:endParaRPr lang="en-US"/>
        </a:p>
      </dgm:t>
    </dgm:pt>
    <dgm:pt modelId="{9356756A-F35D-4FEF-85B4-5CCACAC92E98}" type="pres">
      <dgm:prSet presAssocID="{F9523ADE-493B-4E9B-9127-2547E9F74DF8}" presName="rootText" presStyleLbl="node2" presStyleIdx="9" presStyleCnt="14" custScaleX="2420000" custScaleY="895433" custLinFactX="-2083591" custLinFactY="-2200000" custLinFactNeighborX="-2100000" custLinFactNeighborY="-22465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498FD8-073C-48A4-92AE-2159828544A9}" type="pres">
      <dgm:prSet presAssocID="{F9523ADE-493B-4E9B-9127-2547E9F74DF8}" presName="rootConnector" presStyleLbl="node2" presStyleIdx="9" presStyleCnt="14"/>
      <dgm:spPr/>
      <dgm:t>
        <a:bodyPr/>
        <a:lstStyle/>
        <a:p>
          <a:endParaRPr lang="en-US"/>
        </a:p>
      </dgm:t>
    </dgm:pt>
    <dgm:pt modelId="{243B880B-1ECC-4D52-BDDD-00C0043DEBD8}" type="pres">
      <dgm:prSet presAssocID="{F9523ADE-493B-4E9B-9127-2547E9F74DF8}" presName="hierChild4" presStyleCnt="0"/>
      <dgm:spPr/>
      <dgm:t>
        <a:bodyPr/>
        <a:lstStyle/>
        <a:p>
          <a:endParaRPr lang="en-US"/>
        </a:p>
      </dgm:t>
    </dgm:pt>
    <dgm:pt modelId="{128B71E1-7BE5-4BE1-82C5-0767AEAC874E}" type="pres">
      <dgm:prSet presAssocID="{F9523ADE-493B-4E9B-9127-2547E9F74DF8}" presName="hierChild5" presStyleCnt="0"/>
      <dgm:spPr/>
      <dgm:t>
        <a:bodyPr/>
        <a:lstStyle/>
        <a:p>
          <a:endParaRPr lang="en-US"/>
        </a:p>
      </dgm:t>
    </dgm:pt>
    <dgm:pt modelId="{72457781-AD2D-421C-A92A-C499F1821A32}" type="pres">
      <dgm:prSet presAssocID="{DF0668BF-3F11-43CA-B896-5C5356FCC212}" presName="Name48" presStyleLbl="parChTrans1D2" presStyleIdx="10" presStyleCnt="14" custSzX="3105945"/>
      <dgm:spPr/>
      <dgm:t>
        <a:bodyPr/>
        <a:lstStyle/>
        <a:p>
          <a:endParaRPr lang="en-US"/>
        </a:p>
      </dgm:t>
    </dgm:pt>
    <dgm:pt modelId="{32DFB28F-AA9E-4FB1-A44C-1A67737FBF0F}" type="pres">
      <dgm:prSet presAssocID="{1978E430-6F0E-4853-A95D-B3118E364DF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E400406-A929-465E-9E34-BD7CEDD5406C}" type="pres">
      <dgm:prSet presAssocID="{1978E430-6F0E-4853-A95D-B3118E364DF2}" presName="rootComposite" presStyleCnt="0"/>
      <dgm:spPr/>
      <dgm:t>
        <a:bodyPr/>
        <a:lstStyle/>
        <a:p>
          <a:endParaRPr lang="en-US"/>
        </a:p>
      </dgm:t>
    </dgm:pt>
    <dgm:pt modelId="{EC47D3AE-3AA7-4604-BE67-7E18ABCC542E}" type="pres">
      <dgm:prSet presAssocID="{1978E430-6F0E-4853-A95D-B3118E364DF2}" presName="rootText" presStyleLbl="node2" presStyleIdx="10" presStyleCnt="14" custScaleX="2200000" custScaleY="814030" custLinFactX="4900000" custLinFactY="1996844" custLinFactNeighborX="4986011" custLinFactNeighborY="20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A86554-D362-4C31-BB17-8985774EBDEB}" type="pres">
      <dgm:prSet presAssocID="{1978E430-6F0E-4853-A95D-B3118E364DF2}" presName="rootConnector" presStyleLbl="node2" presStyleIdx="10" presStyleCnt="14"/>
      <dgm:spPr/>
      <dgm:t>
        <a:bodyPr/>
        <a:lstStyle/>
        <a:p>
          <a:endParaRPr lang="en-US"/>
        </a:p>
      </dgm:t>
    </dgm:pt>
    <dgm:pt modelId="{CBCE9095-982C-47D3-A858-9FDD0887AD68}" type="pres">
      <dgm:prSet presAssocID="{1978E430-6F0E-4853-A95D-B3118E364DF2}" presName="hierChild4" presStyleCnt="0"/>
      <dgm:spPr/>
      <dgm:t>
        <a:bodyPr/>
        <a:lstStyle/>
        <a:p>
          <a:endParaRPr lang="en-US"/>
        </a:p>
      </dgm:t>
    </dgm:pt>
    <dgm:pt modelId="{3C73DAAE-6A9F-44BE-A927-2D9C14BDEB11}" type="pres">
      <dgm:prSet presAssocID="{1978E430-6F0E-4853-A95D-B3118E364DF2}" presName="hierChild5" presStyleCnt="0"/>
      <dgm:spPr/>
      <dgm:t>
        <a:bodyPr/>
        <a:lstStyle/>
        <a:p>
          <a:endParaRPr lang="en-US"/>
        </a:p>
      </dgm:t>
    </dgm:pt>
    <dgm:pt modelId="{A70E717C-803D-4D29-962F-8AA42C558C92}" type="pres">
      <dgm:prSet presAssocID="{FC9C63BD-1E4A-48C0-BF0E-AC34D9C3283F}" presName="Name48" presStyleLbl="parChTrans1D2" presStyleIdx="11" presStyleCnt="14"/>
      <dgm:spPr/>
      <dgm:t>
        <a:bodyPr/>
        <a:lstStyle/>
        <a:p>
          <a:endParaRPr lang="en-US"/>
        </a:p>
      </dgm:t>
    </dgm:pt>
    <dgm:pt modelId="{AE794370-D591-4D3D-8C94-FB910646878F}" type="pres">
      <dgm:prSet presAssocID="{F509F65A-5F87-4952-A4AF-CFB3E5A4C67E}" presName="hierRoot2" presStyleCnt="0">
        <dgm:presLayoutVars>
          <dgm:hierBranch val="init"/>
        </dgm:presLayoutVars>
      </dgm:prSet>
      <dgm:spPr/>
    </dgm:pt>
    <dgm:pt modelId="{07AF8AB9-3BEE-49EE-A38C-26276A7855FE}" type="pres">
      <dgm:prSet presAssocID="{F509F65A-5F87-4952-A4AF-CFB3E5A4C67E}" presName="rootComposite" presStyleCnt="0"/>
      <dgm:spPr/>
    </dgm:pt>
    <dgm:pt modelId="{1D23B465-F4BE-4FEA-BD1E-AE6DB75C6CB2}" type="pres">
      <dgm:prSet presAssocID="{F509F65A-5F87-4952-A4AF-CFB3E5A4C67E}" presName="rootText" presStyleLbl="node2" presStyleIdx="11" presStyleCnt="14" custScaleX="2000000" custScaleY="841274" custLinFactX="-2083592" custLinFactY="36604" custLinFactNeighborX="-21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327818-212D-440E-B77E-4E8ABB124C8D}" type="pres">
      <dgm:prSet presAssocID="{F509F65A-5F87-4952-A4AF-CFB3E5A4C67E}" presName="rootConnector" presStyleLbl="node2" presStyleIdx="11" presStyleCnt="14"/>
      <dgm:spPr/>
      <dgm:t>
        <a:bodyPr/>
        <a:lstStyle/>
        <a:p>
          <a:endParaRPr lang="en-US"/>
        </a:p>
      </dgm:t>
    </dgm:pt>
    <dgm:pt modelId="{71B4EB1B-2DAD-48A2-BF69-EB3A16DE2EF8}" type="pres">
      <dgm:prSet presAssocID="{F509F65A-5F87-4952-A4AF-CFB3E5A4C67E}" presName="hierChild4" presStyleCnt="0"/>
      <dgm:spPr/>
    </dgm:pt>
    <dgm:pt modelId="{58356771-AB7D-4FBD-9811-FE9D2E72300B}" type="pres">
      <dgm:prSet presAssocID="{5B2359FA-A642-42E1-9C4A-D05E3841AFA4}" presName="Name37" presStyleLbl="parChTrans1D3" presStyleIdx="19" presStyleCnt="23"/>
      <dgm:spPr/>
      <dgm:t>
        <a:bodyPr/>
        <a:lstStyle/>
        <a:p>
          <a:endParaRPr lang="en-US"/>
        </a:p>
      </dgm:t>
    </dgm:pt>
    <dgm:pt modelId="{981EE376-FEB8-4F5A-AB70-63C72E6C1942}" type="pres">
      <dgm:prSet presAssocID="{7488C688-579E-47A2-9B6A-088E222BFC40}" presName="hierRoot2" presStyleCnt="0">
        <dgm:presLayoutVars>
          <dgm:hierBranch val="init"/>
        </dgm:presLayoutVars>
      </dgm:prSet>
      <dgm:spPr/>
    </dgm:pt>
    <dgm:pt modelId="{979F5A79-3BC7-408B-A723-54E15CAD24DA}" type="pres">
      <dgm:prSet presAssocID="{7488C688-579E-47A2-9B6A-088E222BFC40}" presName="rootComposite" presStyleCnt="0"/>
      <dgm:spPr/>
    </dgm:pt>
    <dgm:pt modelId="{B39BC3FC-F614-4681-ABC2-56974A1EF1A9}" type="pres">
      <dgm:prSet presAssocID="{7488C688-579E-47A2-9B6A-088E222BFC40}" presName="rootText" presStyleLbl="node3" presStyleIdx="19" presStyleCnt="23" custAng="10800000" custFlipVert="1" custScaleX="2200000" custScaleY="884170" custLinFactX="-1000000" custLinFactY="-456106" custLinFactNeighborX="-1064431" custLinFactNeighborY="-5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A02FF2-82B8-4E38-9AAB-9FF78C691C2B}" type="pres">
      <dgm:prSet presAssocID="{7488C688-579E-47A2-9B6A-088E222BFC40}" presName="rootConnector" presStyleLbl="node3" presStyleIdx="19" presStyleCnt="23"/>
      <dgm:spPr/>
      <dgm:t>
        <a:bodyPr/>
        <a:lstStyle/>
        <a:p>
          <a:endParaRPr lang="en-US"/>
        </a:p>
      </dgm:t>
    </dgm:pt>
    <dgm:pt modelId="{EA528971-2134-47E7-897C-BB69422BA13E}" type="pres">
      <dgm:prSet presAssocID="{7488C688-579E-47A2-9B6A-088E222BFC40}" presName="hierChild4" presStyleCnt="0"/>
      <dgm:spPr/>
    </dgm:pt>
    <dgm:pt modelId="{B676918A-E0EA-4F39-A5C7-44C0DDE07ED3}" type="pres">
      <dgm:prSet presAssocID="{7488C688-579E-47A2-9B6A-088E222BFC40}" presName="hierChild5" presStyleCnt="0"/>
      <dgm:spPr/>
    </dgm:pt>
    <dgm:pt modelId="{C1248259-4A78-4D51-984B-DA3039DA93D3}" type="pres">
      <dgm:prSet presAssocID="{E698AB8B-194F-486C-86FA-4E755C403C2D}" presName="Name37" presStyleLbl="parChTrans1D3" presStyleIdx="20" presStyleCnt="23"/>
      <dgm:spPr/>
      <dgm:t>
        <a:bodyPr/>
        <a:lstStyle/>
        <a:p>
          <a:endParaRPr lang="en-US"/>
        </a:p>
      </dgm:t>
    </dgm:pt>
    <dgm:pt modelId="{91C862EC-96EB-43B1-B6D4-51967FE722A6}" type="pres">
      <dgm:prSet presAssocID="{086D05CE-2530-4442-B371-26A673A069DD}" presName="hierRoot2" presStyleCnt="0">
        <dgm:presLayoutVars>
          <dgm:hierBranch val="init"/>
        </dgm:presLayoutVars>
      </dgm:prSet>
      <dgm:spPr/>
    </dgm:pt>
    <dgm:pt modelId="{264F6C49-352A-4A64-AD9E-358C799DFD1A}" type="pres">
      <dgm:prSet presAssocID="{086D05CE-2530-4442-B371-26A673A069DD}" presName="rootComposite" presStyleCnt="0"/>
      <dgm:spPr/>
    </dgm:pt>
    <dgm:pt modelId="{C866C244-67F6-4C17-8A20-A98EA5911017}" type="pres">
      <dgm:prSet presAssocID="{086D05CE-2530-4442-B371-26A673A069DD}" presName="rootText" presStyleLbl="node3" presStyleIdx="20" presStyleCnt="23" custScaleX="2200000" custScaleY="1437516" custLinFactX="-1000000" custLinFactY="-400000" custLinFactNeighborX="-1064431" custLinFactNeighborY="-4092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8372F7-29E5-4AA3-AE30-BA97E5BF6E89}" type="pres">
      <dgm:prSet presAssocID="{086D05CE-2530-4442-B371-26A673A069DD}" presName="rootConnector" presStyleLbl="node3" presStyleIdx="20" presStyleCnt="23"/>
      <dgm:spPr/>
      <dgm:t>
        <a:bodyPr/>
        <a:lstStyle/>
        <a:p>
          <a:endParaRPr lang="en-US"/>
        </a:p>
      </dgm:t>
    </dgm:pt>
    <dgm:pt modelId="{1385EA55-00B8-4C34-AF03-4F8C4D64C74C}" type="pres">
      <dgm:prSet presAssocID="{086D05CE-2530-4442-B371-26A673A069DD}" presName="hierChild4" presStyleCnt="0"/>
      <dgm:spPr/>
    </dgm:pt>
    <dgm:pt modelId="{841FD9C0-3B58-4CC3-BEC9-9FCE321B69A4}" type="pres">
      <dgm:prSet presAssocID="{086D05CE-2530-4442-B371-26A673A069DD}" presName="hierChild5" presStyleCnt="0"/>
      <dgm:spPr/>
    </dgm:pt>
    <dgm:pt modelId="{6FD0CDC0-6CAF-46A9-91D3-B0E65D76378D}" type="pres">
      <dgm:prSet presAssocID="{F509F65A-5F87-4952-A4AF-CFB3E5A4C67E}" presName="hierChild5" presStyleCnt="0"/>
      <dgm:spPr/>
    </dgm:pt>
    <dgm:pt modelId="{5BD38173-0667-4019-AAD8-8D6213FD55F0}" type="pres">
      <dgm:prSet presAssocID="{BC49EA5C-BD62-40B5-8A56-874484349745}" presName="Name48" presStyleLbl="parChTrans1D2" presStyleIdx="12" presStyleCnt="14" custSzX="303853"/>
      <dgm:spPr/>
      <dgm:t>
        <a:bodyPr/>
        <a:lstStyle/>
        <a:p>
          <a:endParaRPr lang="en-US"/>
        </a:p>
      </dgm:t>
    </dgm:pt>
    <dgm:pt modelId="{8A1E5824-C8AC-4401-ABB1-7B2DB3346450}" type="pres">
      <dgm:prSet presAssocID="{F5A249EB-EBB9-4770-90DF-55AFE745CD3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F3899CA-E7F4-4B83-8D5C-7646B570FA46}" type="pres">
      <dgm:prSet presAssocID="{F5A249EB-EBB9-4770-90DF-55AFE745CD3B}" presName="rootComposite" presStyleCnt="0"/>
      <dgm:spPr/>
      <dgm:t>
        <a:bodyPr/>
        <a:lstStyle/>
        <a:p>
          <a:endParaRPr lang="en-US"/>
        </a:p>
      </dgm:t>
    </dgm:pt>
    <dgm:pt modelId="{3BDEB97A-913A-42D0-8891-D6E0285D3406}" type="pres">
      <dgm:prSet presAssocID="{F5A249EB-EBB9-4770-90DF-55AFE745CD3B}" presName="rootText" presStyleLbl="node2" presStyleIdx="12" presStyleCnt="14" custScaleX="2000000" custScaleY="740027" custLinFactX="4900000" custLinFactY="-2707874" custLinFactNeighborX="4941997" custLinFactNeighborY="-28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2E49AC-ABA5-4FBE-80E5-6901ACF5ED28}" type="pres">
      <dgm:prSet presAssocID="{F5A249EB-EBB9-4770-90DF-55AFE745CD3B}" presName="rootConnector" presStyleLbl="node2" presStyleIdx="12" presStyleCnt="14"/>
      <dgm:spPr/>
      <dgm:t>
        <a:bodyPr/>
        <a:lstStyle/>
        <a:p>
          <a:endParaRPr lang="en-US"/>
        </a:p>
      </dgm:t>
    </dgm:pt>
    <dgm:pt modelId="{16DED289-EBDC-45B3-BF20-993EDDF3F656}" type="pres">
      <dgm:prSet presAssocID="{F5A249EB-EBB9-4770-90DF-55AFE745CD3B}" presName="hierChild4" presStyleCnt="0"/>
      <dgm:spPr/>
      <dgm:t>
        <a:bodyPr/>
        <a:lstStyle/>
        <a:p>
          <a:endParaRPr lang="en-US"/>
        </a:p>
      </dgm:t>
    </dgm:pt>
    <dgm:pt modelId="{75A3C2E4-BC7B-43C7-9840-10E1D4613104}" type="pres">
      <dgm:prSet presAssocID="{C80C390F-FC8E-4E39-878A-709EDE9AF41D}" presName="Name37" presStyleLbl="parChTrans1D3" presStyleIdx="21" presStyleCnt="23"/>
      <dgm:spPr/>
      <dgm:t>
        <a:bodyPr/>
        <a:lstStyle/>
        <a:p>
          <a:endParaRPr lang="en-US"/>
        </a:p>
      </dgm:t>
    </dgm:pt>
    <dgm:pt modelId="{FFA02DC2-5C6E-4402-8EAA-5B9344A96152}" type="pres">
      <dgm:prSet presAssocID="{615A78D8-9A40-4E00-89EA-4A598FC6BA4C}" presName="hierRoot2" presStyleCnt="0">
        <dgm:presLayoutVars>
          <dgm:hierBranch val="init"/>
        </dgm:presLayoutVars>
      </dgm:prSet>
      <dgm:spPr/>
    </dgm:pt>
    <dgm:pt modelId="{71C7DFDC-96AF-43F6-BD14-FD52C572A49F}" type="pres">
      <dgm:prSet presAssocID="{615A78D8-9A40-4E00-89EA-4A598FC6BA4C}" presName="rootComposite" presStyleCnt="0"/>
      <dgm:spPr/>
    </dgm:pt>
    <dgm:pt modelId="{247B446D-9AE3-4D1C-BBB9-EA6BF66E8726}" type="pres">
      <dgm:prSet presAssocID="{615A78D8-9A40-4E00-89EA-4A598FC6BA4C}" presName="rootText" presStyleLbl="node3" presStyleIdx="21" presStyleCnt="23" custAng="10800000" custFlipVert="1" custScaleX="2200000" custScaleY="831372" custLinFactX="6300000" custLinFactY="-3400000" custLinFactNeighborX="6341462" custLinFactNeighborY="-34263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2CCF75-AEED-44B9-9D1F-7988F489F657}" type="pres">
      <dgm:prSet presAssocID="{615A78D8-9A40-4E00-89EA-4A598FC6BA4C}" presName="rootConnector" presStyleLbl="node3" presStyleIdx="21" presStyleCnt="23"/>
      <dgm:spPr/>
      <dgm:t>
        <a:bodyPr/>
        <a:lstStyle/>
        <a:p>
          <a:endParaRPr lang="en-US"/>
        </a:p>
      </dgm:t>
    </dgm:pt>
    <dgm:pt modelId="{F8696CBE-0E62-487F-B08F-86825A590CAC}" type="pres">
      <dgm:prSet presAssocID="{615A78D8-9A40-4E00-89EA-4A598FC6BA4C}" presName="hierChild4" presStyleCnt="0"/>
      <dgm:spPr/>
    </dgm:pt>
    <dgm:pt modelId="{48022CBA-70EB-4767-9EAC-1DEAB070C0A7}" type="pres">
      <dgm:prSet presAssocID="{615A78D8-9A40-4E00-89EA-4A598FC6BA4C}" presName="hierChild5" presStyleCnt="0"/>
      <dgm:spPr/>
    </dgm:pt>
    <dgm:pt modelId="{7DA96188-E92C-439F-8207-9D1680BC4D4E}" type="pres">
      <dgm:prSet presAssocID="{22E00374-44FF-479F-98FA-74948CFB904D}" presName="Name37" presStyleLbl="parChTrans1D3" presStyleIdx="22" presStyleCnt="23"/>
      <dgm:spPr/>
      <dgm:t>
        <a:bodyPr/>
        <a:lstStyle/>
        <a:p>
          <a:endParaRPr lang="en-US"/>
        </a:p>
      </dgm:t>
    </dgm:pt>
    <dgm:pt modelId="{5C76352F-A355-4404-A90D-51A1E9406543}" type="pres">
      <dgm:prSet presAssocID="{73B21A59-592E-4C47-ACDA-51D5C6761B7A}" presName="hierRoot2" presStyleCnt="0">
        <dgm:presLayoutVars>
          <dgm:hierBranch val="init"/>
        </dgm:presLayoutVars>
      </dgm:prSet>
      <dgm:spPr/>
    </dgm:pt>
    <dgm:pt modelId="{616C28D3-4D85-4523-B2F9-F0DD9721AD7A}" type="pres">
      <dgm:prSet presAssocID="{73B21A59-592E-4C47-ACDA-51D5C6761B7A}" presName="rootComposite" presStyleCnt="0"/>
      <dgm:spPr/>
    </dgm:pt>
    <dgm:pt modelId="{F6B0A05E-4E79-4416-8142-890DC52CF0AC}" type="pres">
      <dgm:prSet presAssocID="{73B21A59-592E-4C47-ACDA-51D5C6761B7A}" presName="rootText" presStyleLbl="node3" presStyleIdx="22" presStyleCnt="23" custScaleX="2200000" custScaleY="795527" custLinFactX="6300000" custLinFactY="-3300000" custLinFactNeighborX="6341464" custLinFactNeighborY="-33237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3648B1-57EA-448D-835D-7FC9E7DE56B5}" type="pres">
      <dgm:prSet presAssocID="{73B21A59-592E-4C47-ACDA-51D5C6761B7A}" presName="rootConnector" presStyleLbl="node3" presStyleIdx="22" presStyleCnt="23"/>
      <dgm:spPr/>
      <dgm:t>
        <a:bodyPr/>
        <a:lstStyle/>
        <a:p>
          <a:endParaRPr lang="en-US"/>
        </a:p>
      </dgm:t>
    </dgm:pt>
    <dgm:pt modelId="{DE80A653-270B-456E-AADF-9A77C94CEE9A}" type="pres">
      <dgm:prSet presAssocID="{73B21A59-592E-4C47-ACDA-51D5C6761B7A}" presName="hierChild4" presStyleCnt="0"/>
      <dgm:spPr/>
    </dgm:pt>
    <dgm:pt modelId="{E1DB7CC5-D234-41FC-AE50-145CC80123C6}" type="pres">
      <dgm:prSet presAssocID="{73B21A59-592E-4C47-ACDA-51D5C6761B7A}" presName="hierChild5" presStyleCnt="0"/>
      <dgm:spPr/>
    </dgm:pt>
    <dgm:pt modelId="{BA6491B1-6920-495E-8BB0-58EC02072BFB}" type="pres">
      <dgm:prSet presAssocID="{F5A249EB-EBB9-4770-90DF-55AFE745CD3B}" presName="hierChild5" presStyleCnt="0"/>
      <dgm:spPr/>
      <dgm:t>
        <a:bodyPr/>
        <a:lstStyle/>
        <a:p>
          <a:endParaRPr lang="en-US"/>
        </a:p>
      </dgm:t>
    </dgm:pt>
    <dgm:pt modelId="{A932CDCC-FB00-48F1-9793-AFEE1356E44E}" type="pres">
      <dgm:prSet presAssocID="{52A887AF-DF11-4C4B-8230-463164F66220}" presName="Name48" presStyleLbl="parChTrans1D2" presStyleIdx="13" presStyleCnt="14"/>
      <dgm:spPr/>
      <dgm:t>
        <a:bodyPr/>
        <a:lstStyle/>
        <a:p>
          <a:endParaRPr lang="en-US"/>
        </a:p>
      </dgm:t>
    </dgm:pt>
    <dgm:pt modelId="{80A4DF20-AC6C-4A35-8665-E4389B05347E}" type="pres">
      <dgm:prSet presAssocID="{08313AD7-977D-4AF7-B5D5-84214F088932}" presName="hierRoot2" presStyleCnt="0">
        <dgm:presLayoutVars>
          <dgm:hierBranch val="init"/>
        </dgm:presLayoutVars>
      </dgm:prSet>
      <dgm:spPr/>
    </dgm:pt>
    <dgm:pt modelId="{82BE0D70-556C-4D7B-B7DB-EEB9A7A59970}" type="pres">
      <dgm:prSet presAssocID="{08313AD7-977D-4AF7-B5D5-84214F088932}" presName="rootComposite" presStyleCnt="0"/>
      <dgm:spPr/>
    </dgm:pt>
    <dgm:pt modelId="{02737767-EE9F-49C8-B9BA-B60B4D78D4C5}" type="pres">
      <dgm:prSet presAssocID="{08313AD7-977D-4AF7-B5D5-84214F088932}" presName="rootText" presStyleLbl="node2" presStyleIdx="13" presStyleCnt="14" custScaleX="1959361" custScaleY="817409" custLinFactX="-3700000" custLinFactY="-10300000" custLinFactNeighborX="-3783057" custLinFactNeighborY="-103463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942C22-AC44-4990-BFA3-61556D3A9C8D}" type="pres">
      <dgm:prSet presAssocID="{08313AD7-977D-4AF7-B5D5-84214F088932}" presName="rootConnector" presStyleLbl="node2" presStyleIdx="13" presStyleCnt="14"/>
      <dgm:spPr/>
      <dgm:t>
        <a:bodyPr/>
        <a:lstStyle/>
        <a:p>
          <a:endParaRPr lang="en-US"/>
        </a:p>
      </dgm:t>
    </dgm:pt>
    <dgm:pt modelId="{5C9BD11F-7E57-4291-AC72-36AEFE0796F2}" type="pres">
      <dgm:prSet presAssocID="{08313AD7-977D-4AF7-B5D5-84214F088932}" presName="hierChild4" presStyleCnt="0"/>
      <dgm:spPr/>
    </dgm:pt>
    <dgm:pt modelId="{AA35B743-E550-445F-A50B-86A6F2E24710}" type="pres">
      <dgm:prSet presAssocID="{08313AD7-977D-4AF7-B5D5-84214F088932}" presName="hierChild5" presStyleCnt="0"/>
      <dgm:spPr/>
    </dgm:pt>
    <dgm:pt modelId="{D0A44C2F-427B-4A47-964A-2810BBA7D2CD}" type="pres">
      <dgm:prSet presAssocID="{2625192F-464E-4FBA-A7B9-4EE5FF1A07A0}" presName="hierChild3" presStyleCnt="0"/>
      <dgm:spPr/>
      <dgm:t>
        <a:bodyPr/>
        <a:lstStyle/>
        <a:p>
          <a:endParaRPr lang="en-US"/>
        </a:p>
      </dgm:t>
    </dgm:pt>
    <dgm:pt modelId="{F04B2E0A-9EF0-4EFC-BC83-AA0066E4C6AC}" type="pres">
      <dgm:prSet presAssocID="{CF4B6DC7-BD59-4C8A-9D1D-827A9C8687E6}" presName="hierRoot1" presStyleCnt="0">
        <dgm:presLayoutVars>
          <dgm:hierBranch val="init"/>
        </dgm:presLayoutVars>
      </dgm:prSet>
      <dgm:spPr/>
    </dgm:pt>
    <dgm:pt modelId="{4AA87282-CC58-48E3-80D9-71EE99A4C7CF}" type="pres">
      <dgm:prSet presAssocID="{CF4B6DC7-BD59-4C8A-9D1D-827A9C8687E6}" presName="rootComposite1" presStyleCnt="0"/>
      <dgm:spPr/>
    </dgm:pt>
    <dgm:pt modelId="{760A076B-6F34-49D9-A557-B4D2D70A655C}" type="pres">
      <dgm:prSet presAssocID="{CF4B6DC7-BD59-4C8A-9D1D-827A9C8687E6}" presName="rootText1" presStyleLbl="node0" presStyleIdx="1" presStyleCnt="2" custScaleX="2200000" custScaleY="814030" custLinFactX="-5600000" custLinFactY="9272415" custLinFactNeighborX="-5631874" custLinFactNeighborY="93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CC6188-8649-4FDA-A6AF-0739D1F891CA}" type="pres">
      <dgm:prSet presAssocID="{CF4B6DC7-BD59-4C8A-9D1D-827A9C8687E6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A7475CB-887A-4DE2-8DE9-DDF7ACCA9805}" type="pres">
      <dgm:prSet presAssocID="{CF4B6DC7-BD59-4C8A-9D1D-827A9C8687E6}" presName="hierChild2" presStyleCnt="0"/>
      <dgm:spPr/>
    </dgm:pt>
    <dgm:pt modelId="{1A1B37A9-556B-468C-BBDF-39CCC6765FB5}" type="pres">
      <dgm:prSet presAssocID="{CF4B6DC7-BD59-4C8A-9D1D-827A9C8687E6}" presName="hierChild3" presStyleCnt="0"/>
      <dgm:spPr/>
    </dgm:pt>
  </dgm:ptLst>
  <dgm:cxnLst>
    <dgm:cxn modelId="{546F5430-8AE0-48C7-9722-817C00F53D5E}" type="presOf" srcId="{7488C688-579E-47A2-9B6A-088E222BFC40}" destId="{C3A02FF2-82B8-4E38-9AAB-9FF78C691C2B}" srcOrd="1" destOrd="0" presId="urn:microsoft.com/office/officeart/2005/8/layout/orgChart1"/>
    <dgm:cxn modelId="{FE4A5DDC-57AA-4021-8A6E-6D3C249DAB24}" type="presOf" srcId="{57FA40C5-2321-4D32-AB1D-A2CAF2F402F5}" destId="{A65FB955-4D40-481D-A00E-ADE541727A90}" srcOrd="1" destOrd="0" presId="urn:microsoft.com/office/officeart/2005/8/layout/orgChart1"/>
    <dgm:cxn modelId="{73E3A901-1A6F-41D1-A33C-9110D2C8859E}" type="presOf" srcId="{3D6C2195-6D62-4B37-AD0D-7343FD12BF33}" destId="{46048D66-E141-48BA-A16B-37DC3083FDBE}" srcOrd="1" destOrd="0" presId="urn:microsoft.com/office/officeart/2005/8/layout/orgChart1"/>
    <dgm:cxn modelId="{E79AD879-FED2-4BCA-863B-673A1E2B65D5}" type="presOf" srcId="{C397C4FC-F49C-43DB-AF55-00BDB7C50686}" destId="{A53A46C9-87C2-4D8A-8DF1-1D7D0481242B}" srcOrd="0" destOrd="0" presId="urn:microsoft.com/office/officeart/2005/8/layout/orgChart1"/>
    <dgm:cxn modelId="{E790FC13-7302-4277-95D0-06968C1A6DBC}" type="presOf" srcId="{086D05CE-2530-4442-B371-26A673A069DD}" destId="{228372F7-29E5-4AA3-AE30-BA97E5BF6E89}" srcOrd="1" destOrd="0" presId="urn:microsoft.com/office/officeart/2005/8/layout/orgChart1"/>
    <dgm:cxn modelId="{2E9F6A91-3B03-4119-AB8F-C8761E165D54}" type="presOf" srcId="{4ABC2C47-7C2C-40D5-8C62-0BC4D2585B71}" destId="{B8EDECEC-0437-4925-AE13-5A2D7295E734}" srcOrd="0" destOrd="0" presId="urn:microsoft.com/office/officeart/2005/8/layout/orgChart1"/>
    <dgm:cxn modelId="{A9B489AB-EB28-42AB-94CF-A8E1134C245C}" type="presOf" srcId="{FC85939B-F5D3-4FBE-A17F-C3C8E208EB1F}" destId="{39CC7949-6495-41CD-8D74-7307B87E92B1}" srcOrd="0" destOrd="0" presId="urn:microsoft.com/office/officeart/2005/8/layout/orgChart1"/>
    <dgm:cxn modelId="{264A9F20-211C-498A-B99B-62E9753E6F9A}" type="presOf" srcId="{FC9C63BD-1E4A-48C0-BF0E-AC34D9C3283F}" destId="{A70E717C-803D-4D29-962F-8AA42C558C92}" srcOrd="0" destOrd="0" presId="urn:microsoft.com/office/officeart/2005/8/layout/orgChart1"/>
    <dgm:cxn modelId="{3DF58ABA-85EB-4CE7-8DE2-805CC480EFC0}" type="presOf" srcId="{D7283890-E5AC-47E5-9985-54EC4B067835}" destId="{00B9724F-A75E-41D9-9459-C10A66CD9644}" srcOrd="0" destOrd="0" presId="urn:microsoft.com/office/officeart/2005/8/layout/orgChart1"/>
    <dgm:cxn modelId="{EC956A90-28B7-4CAF-A947-B3D31CB7122A}" type="presOf" srcId="{73B21A59-592E-4C47-ACDA-51D5C6761B7A}" destId="{173648B1-57EA-448D-835D-7FC9E7DE56B5}" srcOrd="1" destOrd="0" presId="urn:microsoft.com/office/officeart/2005/8/layout/orgChart1"/>
    <dgm:cxn modelId="{62C0E2B7-556E-421E-B879-D18A3A688DE6}" srcId="{2625192F-464E-4FBA-A7B9-4EE5FF1A07A0}" destId="{1978E430-6F0E-4853-A95D-B3118E364DF2}" srcOrd="10" destOrd="0" parTransId="{DF0668BF-3F11-43CA-B896-5C5356FCC212}" sibTransId="{2F5226A5-D1C2-443C-9220-501CBF7AD03E}"/>
    <dgm:cxn modelId="{7D71D454-D33D-42CF-AB53-008A01628FD0}" type="presOf" srcId="{05C6DF2D-3108-431A-B6F7-6EF2854390D9}" destId="{B4EAF920-5306-4E1A-B286-5EAE599A16A7}" srcOrd="1" destOrd="0" presId="urn:microsoft.com/office/officeart/2005/8/layout/orgChart1"/>
    <dgm:cxn modelId="{DD589425-04B0-4BCD-AC09-5A39CFFF9B52}" srcId="{F5A249EB-EBB9-4770-90DF-55AFE745CD3B}" destId="{615A78D8-9A40-4E00-89EA-4A598FC6BA4C}" srcOrd="0" destOrd="0" parTransId="{C80C390F-FC8E-4E39-878A-709EDE9AF41D}" sibTransId="{43C32146-E114-41B2-BC61-93D91F92B965}"/>
    <dgm:cxn modelId="{5F956AC7-10D5-4575-99DD-F137EDFDD1AE}" type="presOf" srcId="{F62ECFAE-EF56-4629-84E8-59AA77A44697}" destId="{98304B74-3537-4DDB-8E68-65DE650AF5E4}" srcOrd="0" destOrd="0" presId="urn:microsoft.com/office/officeart/2005/8/layout/orgChart1"/>
    <dgm:cxn modelId="{6CEDBC99-A801-4A27-8332-35AB6E3A71DB}" srcId="{3F9A3CEF-675A-46AC-A3B9-3DD312F3AB21}" destId="{5810665B-C28B-44E5-A1EE-FBA2D609B09D}" srcOrd="1" destOrd="0" parTransId="{6F8FA16E-2323-4A11-9D3E-5FA85A85D162}" sibTransId="{F55AC4E2-2144-45A2-920B-59E069738FEE}"/>
    <dgm:cxn modelId="{C476F1DF-6CA1-46EA-BEC8-F1AFF66410F3}" type="presOf" srcId="{A7CA8B67-4287-46D4-80E0-DA1280637F47}" destId="{B6AD9058-C54C-4D80-9E58-9B7972510A54}" srcOrd="0" destOrd="0" presId="urn:microsoft.com/office/officeart/2005/8/layout/orgChart1"/>
    <dgm:cxn modelId="{E5632AD8-1873-4E51-BE17-EC35623CAE1E}" type="presOf" srcId="{086D05CE-2530-4442-B371-26A673A069DD}" destId="{C866C244-67F6-4C17-8A20-A98EA5911017}" srcOrd="0" destOrd="0" presId="urn:microsoft.com/office/officeart/2005/8/layout/orgChart1"/>
    <dgm:cxn modelId="{A4B418EA-3034-4272-BDDC-AF39AE3635C4}" type="presOf" srcId="{EC6C8573-D38A-484D-BF97-3BB2C219F922}" destId="{0B4B8966-CBD8-45A3-A61A-D52A83790550}" srcOrd="0" destOrd="0" presId="urn:microsoft.com/office/officeart/2005/8/layout/orgChart1"/>
    <dgm:cxn modelId="{B024A6C9-FF63-4B85-B9EE-9EB6AF173FC6}" type="presOf" srcId="{DF88DDF8-C0D9-4581-91EA-6AAECC9D5648}" destId="{E375C6A3-DDF6-4EBF-B5F7-52E4B8DE2E87}" srcOrd="0" destOrd="0" presId="urn:microsoft.com/office/officeart/2005/8/layout/orgChart1"/>
    <dgm:cxn modelId="{025A3DB4-681A-44A3-A785-B0982198F49E}" type="presOf" srcId="{DF0668BF-3F11-43CA-B896-5C5356FCC212}" destId="{72457781-AD2D-421C-A92A-C499F1821A32}" srcOrd="0" destOrd="0" presId="urn:microsoft.com/office/officeart/2005/8/layout/orgChart1"/>
    <dgm:cxn modelId="{60E6D2BD-AB10-4B56-9F81-72A4CA6DCF8A}" srcId="{73BC3F7F-0CFA-479F-81C4-682AC5C7B659}" destId="{BBDDF656-ED0B-477E-BAFD-6A56C14A2F10}" srcOrd="0" destOrd="0" parTransId="{E7182283-5D0F-446E-B81B-0544F322BC36}" sibTransId="{BE9818C8-756D-4C25-93A3-0EC270ACB210}"/>
    <dgm:cxn modelId="{DB03FC6F-20CD-45CE-BA27-5CC7414057CD}" type="presOf" srcId="{106A1632-2890-4D81-8B4B-AB4243D66479}" destId="{83AF585D-9BF6-4EBE-B8F1-E20ED066E1F8}" srcOrd="0" destOrd="0" presId="urn:microsoft.com/office/officeart/2005/8/layout/orgChart1"/>
    <dgm:cxn modelId="{B1445259-C0EE-4E4B-BEFF-DB8F57EA96A4}" type="presOf" srcId="{C76DA18E-8403-4F57-AAB1-3277F492F606}" destId="{DEA3E95C-AC38-497E-AAE6-1B01F4EA7A55}" srcOrd="0" destOrd="0" presId="urn:microsoft.com/office/officeart/2005/8/layout/orgChart1"/>
    <dgm:cxn modelId="{139A7904-64A5-436B-BF38-F990A65A3A64}" type="presOf" srcId="{2625192F-464E-4FBA-A7B9-4EE5FF1A07A0}" destId="{291CE769-BCF2-4750-A727-7F993945CCCD}" srcOrd="0" destOrd="0" presId="urn:microsoft.com/office/officeart/2005/8/layout/orgChart1"/>
    <dgm:cxn modelId="{0339FF37-2C85-4800-8DBC-411A271D9C36}" type="presOf" srcId="{28CBD574-A1DD-4B27-B688-4AF16E24DD5B}" destId="{FFD4CFBD-3D36-47F5-9EB7-12B6058B798E}" srcOrd="0" destOrd="0" presId="urn:microsoft.com/office/officeart/2005/8/layout/orgChart1"/>
    <dgm:cxn modelId="{43F96A50-A1FD-46AF-A720-E5D74DC927D7}" type="presOf" srcId="{4BA5CFB1-06E4-4063-9382-81720110A6B3}" destId="{502273ED-C0D4-4F4D-A311-07649B1C4E67}" srcOrd="0" destOrd="0" presId="urn:microsoft.com/office/officeart/2005/8/layout/orgChart1"/>
    <dgm:cxn modelId="{8810140D-0A9E-4CEB-B10C-1F84BE02AAA0}" type="presOf" srcId="{A7CA8B67-4287-46D4-80E0-DA1280637F47}" destId="{140304FF-60EF-48EF-945C-31178E52FB76}" srcOrd="1" destOrd="0" presId="urn:microsoft.com/office/officeart/2005/8/layout/orgChart1"/>
    <dgm:cxn modelId="{0AC2C3FA-92BD-422D-A5B0-7D269A0F7BBC}" type="presOf" srcId="{A3A038A5-B4A6-427F-801E-2DF292F9BF00}" destId="{9C407822-E5B6-4EA7-BE55-571D135B0916}" srcOrd="0" destOrd="0" presId="urn:microsoft.com/office/officeart/2005/8/layout/orgChart1"/>
    <dgm:cxn modelId="{C9BCD06C-0D32-4830-9804-FFDBBECAB802}" srcId="{2625192F-464E-4FBA-A7B9-4EE5FF1A07A0}" destId="{3F9A3CEF-675A-46AC-A3B9-3DD312F3AB21}" srcOrd="5" destOrd="0" parTransId="{1A4AFF0F-8A79-46B3-8045-06597F6642C7}" sibTransId="{F3C76D33-6FAC-4640-B0A7-AA5827A790FB}"/>
    <dgm:cxn modelId="{43A62C49-7E57-4E99-9AD9-945474C35C73}" type="presOf" srcId="{2625192F-464E-4FBA-A7B9-4EE5FF1A07A0}" destId="{F6DED749-74A1-43A8-ADEC-2E0324CC55E6}" srcOrd="1" destOrd="0" presId="urn:microsoft.com/office/officeart/2005/8/layout/orgChart1"/>
    <dgm:cxn modelId="{CC838A4E-AD68-4B39-B1CB-4E4D42101A67}" type="presOf" srcId="{F896074F-C734-48EF-90CF-64E714001997}" destId="{0FBF7D16-C38E-447B-8B59-184224EF2FCF}" srcOrd="0" destOrd="0" presId="urn:microsoft.com/office/officeart/2005/8/layout/orgChart1"/>
    <dgm:cxn modelId="{CA81357D-E5C7-43D6-B917-1F062D507068}" srcId="{2625192F-464E-4FBA-A7B9-4EE5FF1A07A0}" destId="{9C0D8858-D146-43AE-9471-5F9D2AC8377D}" srcOrd="2" destOrd="0" parTransId="{9CF9C3DB-3C6A-4A6A-ADA0-8FF8699AB5CF}" sibTransId="{A3E8EC42-B54D-4585-8069-8D13F3D28AA3}"/>
    <dgm:cxn modelId="{7D38A7D6-B4BE-478B-8B3A-A65C033782DE}" type="presOf" srcId="{860142EA-8998-411A-B54A-6714ED7B4C15}" destId="{3D07811D-02F1-4D01-BDF1-9E45750A97AD}" srcOrd="0" destOrd="0" presId="urn:microsoft.com/office/officeart/2005/8/layout/orgChart1"/>
    <dgm:cxn modelId="{2F853C93-92D5-4EAE-9BC3-62E3C747BBDD}" type="presOf" srcId="{860142EA-8998-411A-B54A-6714ED7B4C15}" destId="{5E5513AC-8ACC-49A1-81BC-F5C248CB5BDE}" srcOrd="1" destOrd="0" presId="urn:microsoft.com/office/officeart/2005/8/layout/orgChart1"/>
    <dgm:cxn modelId="{65B9FCBE-01C0-46A7-AF05-748585367712}" type="presOf" srcId="{125D95DD-DEF7-4E75-8C2D-E9E575899675}" destId="{95A59FD3-5DD5-4D3A-8703-BF89DD93B041}" srcOrd="0" destOrd="0" presId="urn:microsoft.com/office/officeart/2005/8/layout/orgChart1"/>
    <dgm:cxn modelId="{171B013A-EFEE-463E-9231-B48912C6D417}" type="presOf" srcId="{2F721538-BD35-4F65-BFD3-6C1CFC3C9093}" destId="{7099F3FB-3830-44AB-B431-AFD06ED98E54}" srcOrd="0" destOrd="0" presId="urn:microsoft.com/office/officeart/2005/8/layout/orgChart1"/>
    <dgm:cxn modelId="{E1DA98A5-BEF0-424E-85CB-6DA194F91D73}" type="presOf" srcId="{7488C688-579E-47A2-9B6A-088E222BFC40}" destId="{B39BC3FC-F614-4681-ABC2-56974A1EF1A9}" srcOrd="0" destOrd="0" presId="urn:microsoft.com/office/officeart/2005/8/layout/orgChart1"/>
    <dgm:cxn modelId="{CB0045C0-4FC9-40E0-900F-B92DC0E38FA0}" srcId="{ED975B88-6FB4-4E0D-B7C7-523040BBF1C0}" destId="{D2ED364D-76E9-43F3-B451-8D54F03921FA}" srcOrd="0" destOrd="0" parTransId="{A3A4B7C2-67F4-464D-A8DF-F9A905A9E25A}" sibTransId="{45DE4D26-11B5-451A-970B-FB934EFBD2BA}"/>
    <dgm:cxn modelId="{F0601872-F4F9-48CE-BB82-948D224D2E38}" srcId="{2625192F-464E-4FBA-A7B9-4EE5FF1A07A0}" destId="{F9523ADE-493B-4E9B-9127-2547E9F74DF8}" srcOrd="9" destOrd="0" parTransId="{C5CBA855-96C9-4C2F-8335-F6624EB37335}" sibTransId="{82D91CEA-056F-426B-ADCE-17CC0B8E1E43}"/>
    <dgm:cxn modelId="{C8208101-DBC1-43BB-92DA-810862CB4AF5}" type="presOf" srcId="{F7A8D877-509F-4696-9E5F-641E9132A290}" destId="{C2CE5E50-766F-4256-9134-1600CB99B931}" srcOrd="0" destOrd="0" presId="urn:microsoft.com/office/officeart/2005/8/layout/orgChart1"/>
    <dgm:cxn modelId="{B522DD2A-C350-4459-A7F6-9190C1404516}" type="presOf" srcId="{EE49B3B8-E117-44AF-9280-9483F8708633}" destId="{E39BE4CC-D41F-440C-9363-30D8048D35DE}" srcOrd="0" destOrd="0" presId="urn:microsoft.com/office/officeart/2005/8/layout/orgChart1"/>
    <dgm:cxn modelId="{4652DE65-F74B-4D5D-89F5-88B658743111}" srcId="{2625192F-464E-4FBA-A7B9-4EE5FF1A07A0}" destId="{3D6C2195-6D62-4B37-AD0D-7343FD12BF33}" srcOrd="7" destOrd="0" parTransId="{3B6F64DE-91F2-4429-9727-33A444A49E30}" sibTransId="{C3D9605E-0A98-4F8B-B4E4-B87771862D57}"/>
    <dgm:cxn modelId="{8B55810F-07D8-4FE7-A48D-9217D8109145}" type="presOf" srcId="{C35B0382-CE61-45CB-B7FA-51C35E803C3A}" destId="{2DA29A11-588E-43E0-81FE-BEB79FF114F9}" srcOrd="0" destOrd="0" presId="urn:microsoft.com/office/officeart/2005/8/layout/orgChart1"/>
    <dgm:cxn modelId="{B5A27DED-8B0F-4477-BCB8-BDDF0CEB609B}" type="presOf" srcId="{ED975B88-6FB4-4E0D-B7C7-523040BBF1C0}" destId="{861588E5-1EF5-4315-AE4F-BDC7A76066D7}" srcOrd="0" destOrd="0" presId="urn:microsoft.com/office/officeart/2005/8/layout/orgChart1"/>
    <dgm:cxn modelId="{8D83A433-378F-46E9-AAD2-AA2865D920AB}" type="presOf" srcId="{C80C390F-FC8E-4E39-878A-709EDE9AF41D}" destId="{75A3C2E4-BC7B-43C7-9840-10E1D4613104}" srcOrd="0" destOrd="0" presId="urn:microsoft.com/office/officeart/2005/8/layout/orgChart1"/>
    <dgm:cxn modelId="{D77092C5-67BE-4742-90E3-24BAABA755FB}" srcId="{8D52F860-2298-4C28-9153-1D4F273D026B}" destId="{51AD0B21-BEB8-4785-A072-BA924A92FA92}" srcOrd="3" destOrd="0" parTransId="{A16FDFB8-9BAA-473C-94A5-C60D19C5440B}" sibTransId="{B779F908-4A4F-493B-B873-CB9707CFBB26}"/>
    <dgm:cxn modelId="{7547AEB6-1BC3-4220-A42F-BF6C9FA30A2E}" type="presOf" srcId="{2F721538-BD35-4F65-BFD3-6C1CFC3C9093}" destId="{61F35DCE-B989-4295-B867-5EEF551B1501}" srcOrd="1" destOrd="0" presId="urn:microsoft.com/office/officeart/2005/8/layout/orgChart1"/>
    <dgm:cxn modelId="{FCD24C7B-1187-429C-AD6C-3B121E62CB50}" type="presOf" srcId="{E5E47952-3BCC-44F4-8FCC-8BA9349FF6F4}" destId="{B914C6E6-98F0-4F06-9A16-7FCBCFF82A3B}" srcOrd="0" destOrd="0" presId="urn:microsoft.com/office/officeart/2005/8/layout/orgChart1"/>
    <dgm:cxn modelId="{EA2B1115-2994-43B2-AA25-D5D276F1DD5E}" srcId="{2625192F-464E-4FBA-A7B9-4EE5FF1A07A0}" destId="{05C6DF2D-3108-431A-B6F7-6EF2854390D9}" srcOrd="6" destOrd="0" parTransId="{4ABC2C47-7C2C-40D5-8C62-0BC4D2585B71}" sibTransId="{B5FA18D4-20D4-40C2-AABA-0CD081BECE6F}"/>
    <dgm:cxn modelId="{A65A066A-0302-4A36-B3A4-B768C8B8BD47}" srcId="{2625192F-464E-4FBA-A7B9-4EE5FF1A07A0}" destId="{08313AD7-977D-4AF7-B5D5-84214F088932}" srcOrd="13" destOrd="0" parTransId="{52A887AF-DF11-4C4B-8230-463164F66220}" sibTransId="{CE9DCCDA-77D8-4845-ADAF-A9B33157CB2A}"/>
    <dgm:cxn modelId="{55049EC1-BB4F-4F04-975E-A736D501EE54}" type="presOf" srcId="{25F05B6C-8653-48C9-B3CC-684D5B788AE2}" destId="{43FCB0F1-4F3A-4A5D-804E-D8A8DDE1AF93}" srcOrd="0" destOrd="0" presId="urn:microsoft.com/office/officeart/2005/8/layout/orgChart1"/>
    <dgm:cxn modelId="{D8C2F210-A171-4F72-84BA-9C2DE9C73CC0}" type="presOf" srcId="{5D05B542-D8EB-41BD-A65A-B2C08A03B331}" destId="{626D6F24-209B-4253-A419-7994B91497FB}" srcOrd="1" destOrd="0" presId="urn:microsoft.com/office/officeart/2005/8/layout/orgChart1"/>
    <dgm:cxn modelId="{C446402F-4BC2-4EF6-BAA5-F63301B32D16}" type="presOf" srcId="{5810665B-C28B-44E5-A1EE-FBA2D609B09D}" destId="{EEC4B137-4388-43D9-8EEC-8631350BF973}" srcOrd="1" destOrd="0" presId="urn:microsoft.com/office/officeart/2005/8/layout/orgChart1"/>
    <dgm:cxn modelId="{5ACA757B-A0E0-48E6-AA70-6607A292C747}" type="presOf" srcId="{4BA5CFB1-06E4-4063-9382-81720110A6B3}" destId="{2DB4EAF0-C36F-4997-A6EF-48050715CB96}" srcOrd="1" destOrd="0" presId="urn:microsoft.com/office/officeart/2005/8/layout/orgChart1"/>
    <dgm:cxn modelId="{FE4F58EE-D8D7-4EFB-B2B5-3B51C51F3EC1}" type="presOf" srcId="{5810665B-C28B-44E5-A1EE-FBA2D609B09D}" destId="{9B5F042C-2684-4E74-BFA6-9E7929667DDE}" srcOrd="0" destOrd="0" presId="urn:microsoft.com/office/officeart/2005/8/layout/orgChart1"/>
    <dgm:cxn modelId="{0A9514A8-3217-4540-8C61-A9E1F4A8BB6E}" type="presOf" srcId="{8C72FDD0-C570-4086-A921-84D0F0AC08C6}" destId="{DEEF15A1-13AF-49BA-8F88-24FC5DD872FA}" srcOrd="0" destOrd="0" presId="urn:microsoft.com/office/officeart/2005/8/layout/orgChart1"/>
    <dgm:cxn modelId="{2F1E739F-BF1C-4443-88DA-3DFEAB449DB3}" type="presOf" srcId="{EC6C8573-D38A-484D-BF97-3BB2C219F922}" destId="{258979F0-1DA5-4CC9-A65A-A189AEE7C62F}" srcOrd="1" destOrd="0" presId="urn:microsoft.com/office/officeart/2005/8/layout/orgChart1"/>
    <dgm:cxn modelId="{FCF66DC2-874F-4A17-B15C-A1F17793A120}" type="presOf" srcId="{9C0D8858-D146-43AE-9471-5F9D2AC8377D}" destId="{7786F6F0-B3F8-4607-AC20-60A2BDFDE282}" srcOrd="0" destOrd="0" presId="urn:microsoft.com/office/officeart/2005/8/layout/orgChart1"/>
    <dgm:cxn modelId="{3E3EDF80-38A2-4326-A285-91CD4DC60999}" type="presOf" srcId="{3F9A3CEF-675A-46AC-A3B9-3DD312F3AB21}" destId="{1C00E927-AE3F-40C2-919C-B4810B44E6E4}" srcOrd="0" destOrd="0" presId="urn:microsoft.com/office/officeart/2005/8/layout/orgChart1"/>
    <dgm:cxn modelId="{5037EFCC-A4F6-43E5-9F5F-15C323D49D2A}" type="presOf" srcId="{FB60E9AD-DEA1-414A-8556-98F02C3544C8}" destId="{DBB3E32B-F341-4A21-B082-EB6CFCAFFB5E}" srcOrd="0" destOrd="0" presId="urn:microsoft.com/office/officeart/2005/8/layout/orgChart1"/>
    <dgm:cxn modelId="{EE2F4A9B-96C7-4F24-9157-AA73743F8803}" type="presOf" srcId="{A9BBDA14-3930-4028-9DA7-AE93CA962422}" destId="{3C877482-1405-44BC-A2ED-F01C49ED5C8D}" srcOrd="1" destOrd="0" presId="urn:microsoft.com/office/officeart/2005/8/layout/orgChart1"/>
    <dgm:cxn modelId="{3EC5E520-0B15-4836-B453-813EF66B30D0}" type="presOf" srcId="{BC49EA5C-BD62-40B5-8A56-874484349745}" destId="{5BD38173-0667-4019-AAD8-8D6213FD55F0}" srcOrd="0" destOrd="0" presId="urn:microsoft.com/office/officeart/2005/8/layout/orgChart1"/>
    <dgm:cxn modelId="{7C200FAA-CC77-40FF-B067-4A8C97736648}" srcId="{73BC3F7F-0CFA-479F-81C4-682AC5C7B659}" destId="{4BA5CFB1-06E4-4063-9382-81720110A6B3}" srcOrd="2" destOrd="0" parTransId="{A6A5D3B5-8C13-4082-96F0-6FC0D9E92992}" sibTransId="{811CB09A-09A8-475B-BB13-F30FA3DD0E1A}"/>
    <dgm:cxn modelId="{F05B5364-CFF6-4351-A2E1-28699AB45BDB}" type="presOf" srcId="{843083D2-2046-4822-85D6-37B87B740F6C}" destId="{59292FF5-A2D3-48D7-BE59-827CE83B4FBC}" srcOrd="0" destOrd="0" presId="urn:microsoft.com/office/officeart/2005/8/layout/orgChart1"/>
    <dgm:cxn modelId="{44AD1778-394D-4357-A61E-EE2469344C1D}" type="presOf" srcId="{3B6F64DE-91F2-4429-9727-33A444A49E30}" destId="{F46662C4-C7C6-4F18-9A43-64EE3C55F1F2}" srcOrd="0" destOrd="0" presId="urn:microsoft.com/office/officeart/2005/8/layout/orgChart1"/>
    <dgm:cxn modelId="{520F218B-8D3E-4E18-BC68-E75807CCA026}" srcId="{2625192F-464E-4FBA-A7B9-4EE5FF1A07A0}" destId="{86B7CE6E-B000-4EB6-B49D-CA275BF87B2E}" srcOrd="4" destOrd="0" parTransId="{C76DA18E-8403-4F57-AAB1-3277F492F606}" sibTransId="{0560BC8C-F7C4-4604-8A73-BA3B547B7A96}"/>
    <dgm:cxn modelId="{7EBA07B8-4671-4A82-8DE7-DBA69FC0DA81}" type="presOf" srcId="{7D2F3F7E-DC02-4F7D-B1C9-69926C1972FD}" destId="{DB8FBD06-918B-4202-94C9-30ACB3D1BC53}" srcOrd="0" destOrd="0" presId="urn:microsoft.com/office/officeart/2005/8/layout/orgChart1"/>
    <dgm:cxn modelId="{543C3C43-F39F-43AD-9A0D-91F581BA84C8}" type="presOf" srcId="{A224ACAE-41D9-4F13-A533-B451D5E9EDA8}" destId="{4D35A2C3-8CAD-45D2-8B04-1FE3B70D6BD0}" srcOrd="0" destOrd="0" presId="urn:microsoft.com/office/officeart/2005/8/layout/orgChart1"/>
    <dgm:cxn modelId="{E66A45B6-7190-4113-9135-0F7B95A8F7F4}" srcId="{86B7CE6E-B000-4EB6-B49D-CA275BF87B2E}" destId="{A3A038A5-B4A6-427F-801E-2DF292F9BF00}" srcOrd="2" destOrd="0" parTransId="{843083D2-2046-4822-85D6-37B87B740F6C}" sibTransId="{032B6DC7-D844-420E-8BBB-C6020DE2BFBB}"/>
    <dgm:cxn modelId="{5D2D5F2E-5274-4024-A737-49DD383B0876}" type="presOf" srcId="{39103584-9379-46BE-8B5B-D44284BAB3CC}" destId="{554348A5-C0E5-43EA-9B56-9E9A351BADE1}" srcOrd="0" destOrd="0" presId="urn:microsoft.com/office/officeart/2005/8/layout/orgChart1"/>
    <dgm:cxn modelId="{12E8CA86-21E1-4AF5-9F72-CCA0296FB87D}" srcId="{3F9A3CEF-675A-46AC-A3B9-3DD312F3AB21}" destId="{860142EA-8998-411A-B54A-6714ED7B4C15}" srcOrd="0" destOrd="0" parTransId="{25F05B6C-8653-48C9-B3CC-684D5B788AE2}" sibTransId="{B1206B77-991B-4BDF-AD7F-1837FBFACFF0}"/>
    <dgm:cxn modelId="{DC22CF94-194F-4F40-B14E-32002C2E66DA}" type="presOf" srcId="{125D95DD-DEF7-4E75-8C2D-E9E575899675}" destId="{F1626CDC-EF00-4236-B726-804F69918309}" srcOrd="1" destOrd="0" presId="urn:microsoft.com/office/officeart/2005/8/layout/orgChart1"/>
    <dgm:cxn modelId="{1D16DA80-B7F4-496F-9950-89F6B13A96E6}" type="presOf" srcId="{08313AD7-977D-4AF7-B5D5-84214F088932}" destId="{7B942C22-AC44-4990-BFA3-61556D3A9C8D}" srcOrd="1" destOrd="0" presId="urn:microsoft.com/office/officeart/2005/8/layout/orgChart1"/>
    <dgm:cxn modelId="{035ED782-79E3-4B36-B422-1AB144F4324B}" srcId="{2625192F-464E-4FBA-A7B9-4EE5FF1A07A0}" destId="{125D95DD-DEF7-4E75-8C2D-E9E575899675}" srcOrd="8" destOrd="0" parTransId="{D7283890-E5AC-47E5-9985-54EC4B067835}" sibTransId="{D86CD409-97EB-4565-810D-7768A56FCD00}"/>
    <dgm:cxn modelId="{0B0ADB13-32FB-467A-8477-82EC6635207A}" type="presOf" srcId="{BBDDF656-ED0B-477E-BAFD-6A56C14A2F10}" destId="{FCC67D82-F430-4F16-9968-4710F67F27DF}" srcOrd="1" destOrd="0" presId="urn:microsoft.com/office/officeart/2005/8/layout/orgChart1"/>
    <dgm:cxn modelId="{1A2B46F2-1326-4E19-BFCD-4ACC6453EEEC}" type="presOf" srcId="{73B21A59-592E-4C47-ACDA-51D5C6761B7A}" destId="{F6B0A05E-4E79-4416-8142-890DC52CF0AC}" srcOrd="0" destOrd="0" presId="urn:microsoft.com/office/officeart/2005/8/layout/orgChart1"/>
    <dgm:cxn modelId="{B0304A68-15BA-4209-9E18-14985DF5EB5C}" type="presOf" srcId="{57FA40C5-2321-4D32-AB1D-A2CAF2F402F5}" destId="{60D97AAC-A90F-4CE1-A47D-D2EEA517B16A}" srcOrd="0" destOrd="0" presId="urn:microsoft.com/office/officeart/2005/8/layout/orgChart1"/>
    <dgm:cxn modelId="{617CA287-6EF8-4AD7-945E-A54C27B8B298}" srcId="{86B7CE6E-B000-4EB6-B49D-CA275BF87B2E}" destId="{5D05B542-D8EB-41BD-A65A-B2C08A03B331}" srcOrd="3" destOrd="0" parTransId="{FC85939B-F5D3-4FBE-A17F-C3C8E208EB1F}" sibTransId="{EC946DAD-8A4F-4735-85A4-306822D171DF}"/>
    <dgm:cxn modelId="{0063DE4E-0912-47B1-B89C-F4FD20E535D3}" type="presOf" srcId="{6581A202-8DDB-4FF9-B9C7-8B3DAC87D458}" destId="{C681D538-D0B5-4B21-9E15-FADB8B7605A2}" srcOrd="1" destOrd="0" presId="urn:microsoft.com/office/officeart/2005/8/layout/orgChart1"/>
    <dgm:cxn modelId="{E7CF4080-8BC6-4BE3-A11A-859E67AB52B6}" type="presOf" srcId="{F509F65A-5F87-4952-A4AF-CFB3E5A4C67E}" destId="{8E327818-212D-440E-B77E-4E8ABB124C8D}" srcOrd="1" destOrd="0" presId="urn:microsoft.com/office/officeart/2005/8/layout/orgChart1"/>
    <dgm:cxn modelId="{3CB84116-5D94-4A3B-80EE-1D4163529A19}" type="presOf" srcId="{74A25003-6C00-4ECF-9B03-051036FD0302}" destId="{6D16863B-EC40-4178-81F3-AD42CB112C61}" srcOrd="0" destOrd="0" presId="urn:microsoft.com/office/officeart/2005/8/layout/orgChart1"/>
    <dgm:cxn modelId="{43276118-6E25-4254-A7FB-3AC4508A8D9F}" type="presOf" srcId="{F9523ADE-493B-4E9B-9127-2547E9F74DF8}" destId="{9356756A-F35D-4FEF-85B4-5CCACAC92E98}" srcOrd="0" destOrd="0" presId="urn:microsoft.com/office/officeart/2005/8/layout/orgChart1"/>
    <dgm:cxn modelId="{DE196E63-CDDC-4436-9F1A-4093135E760A}" srcId="{8D52F860-2298-4C28-9153-1D4F273D026B}" destId="{106A1632-2890-4D81-8B4B-AB4243D66479}" srcOrd="0" destOrd="0" parTransId="{FB60E9AD-DEA1-414A-8556-98F02C3544C8}" sibTransId="{694613A2-735B-4A7E-A0A2-FC87E39683A5}"/>
    <dgm:cxn modelId="{61601F45-402E-49F9-88F4-60BE692C40DE}" srcId="{F509F65A-5F87-4952-A4AF-CFB3E5A4C67E}" destId="{086D05CE-2530-4442-B371-26A673A069DD}" srcOrd="1" destOrd="0" parTransId="{E698AB8B-194F-486C-86FA-4E755C403C2D}" sibTransId="{8B3862C5-A79C-41D8-B7D0-8B359D95DF44}"/>
    <dgm:cxn modelId="{633C7756-DAC8-4ADE-B492-682BE5FC0CD5}" type="presOf" srcId="{1978E430-6F0E-4853-A95D-B3118E364DF2}" destId="{28A86554-D362-4C31-BB17-8985774EBDEB}" srcOrd="1" destOrd="0" presId="urn:microsoft.com/office/officeart/2005/8/layout/orgChart1"/>
    <dgm:cxn modelId="{008F23B8-BA3D-4D5E-92DF-CC2677AC8EFA}" type="presOf" srcId="{1978E430-6F0E-4853-A95D-B3118E364DF2}" destId="{EC47D3AE-3AA7-4604-BE67-7E18ABCC542E}" srcOrd="0" destOrd="0" presId="urn:microsoft.com/office/officeart/2005/8/layout/orgChart1"/>
    <dgm:cxn modelId="{97AAA554-E12D-4A6B-A8AB-291084B16C5E}" type="presOf" srcId="{C5CBA855-96C9-4C2F-8335-F6624EB37335}" destId="{6B7EC82F-50F0-4412-A9D4-3B9492FFB3CA}" srcOrd="0" destOrd="0" presId="urn:microsoft.com/office/officeart/2005/8/layout/orgChart1"/>
    <dgm:cxn modelId="{8498A6F3-DACC-4268-9233-5523874E7CD1}" type="presOf" srcId="{615A78D8-9A40-4E00-89EA-4A598FC6BA4C}" destId="{247B446D-9AE3-4D1C-BBB9-EA6BF66E8726}" srcOrd="0" destOrd="0" presId="urn:microsoft.com/office/officeart/2005/8/layout/orgChart1"/>
    <dgm:cxn modelId="{635F2F21-0431-4470-AFE4-118635237854}" type="presOf" srcId="{9C0D8858-D146-43AE-9471-5F9D2AC8377D}" destId="{4191B994-E5C0-4FD7-92E6-A50EF41916A8}" srcOrd="1" destOrd="0" presId="urn:microsoft.com/office/officeart/2005/8/layout/orgChart1"/>
    <dgm:cxn modelId="{F73338C5-538B-426A-A780-0583248C96E2}" srcId="{8D52F860-2298-4C28-9153-1D4F273D026B}" destId="{28CBD574-A1DD-4B27-B688-4AF16E24DD5B}" srcOrd="4" destOrd="0" parTransId="{FE66D01A-AB17-4769-850E-C56A93DFCF2B}" sibTransId="{6AA2AA69-2233-4532-9ABB-D5C0D78C69A3}"/>
    <dgm:cxn modelId="{DE4D677A-CBDF-49D0-A15F-DB01DC5290DF}" srcId="{86B7CE6E-B000-4EB6-B49D-CA275BF87B2E}" destId="{F896074F-C734-48EF-90CF-64E714001997}" srcOrd="4" destOrd="0" parTransId="{ADEB39A2-6EFD-4682-BC5B-81576743F38F}" sibTransId="{6CCB6BE1-8B57-447B-B06C-ACEFA2B4D5D5}"/>
    <dgm:cxn modelId="{E95AB1DA-7BDE-4499-9044-E8522BEADD73}" type="presOf" srcId="{75583970-4E0A-40E0-B400-C0684B83F389}" destId="{EDCFEF9B-18A6-44F6-B548-A5AE0D7C9C88}" srcOrd="0" destOrd="0" presId="urn:microsoft.com/office/officeart/2005/8/layout/orgChart1"/>
    <dgm:cxn modelId="{F278A5CB-7839-4B3E-B218-BA3F9900CB09}" srcId="{75368FA9-CC28-47F7-ADB8-FA17CBD7D923}" destId="{CF4B6DC7-BD59-4C8A-9D1D-827A9C8687E6}" srcOrd="1" destOrd="0" parTransId="{FC8823FB-39AF-47A8-9688-EBC87C89E4A1}" sibTransId="{3FE28584-B869-4111-A004-05B2366F63DE}"/>
    <dgm:cxn modelId="{0997A963-7FC0-484E-87A7-B464DFE6B393}" type="presOf" srcId="{ED975B88-6FB4-4E0D-B7C7-523040BBF1C0}" destId="{DBA6747E-583E-4F2D-8729-CB61631C0400}" srcOrd="1" destOrd="0" presId="urn:microsoft.com/office/officeart/2005/8/layout/orgChart1"/>
    <dgm:cxn modelId="{784E2757-468A-47F1-A4EB-0C70182ABF1E}" srcId="{05C6DF2D-3108-431A-B6F7-6EF2854390D9}" destId="{C516C33B-0B78-4EB6-90E2-30375830EF6F}" srcOrd="2" destOrd="0" parTransId="{D5D8EA79-5F9A-4F9F-BC2B-D082655FDB40}" sibTransId="{28428C9C-724F-4D52-B1E4-10F865B29212}"/>
    <dgm:cxn modelId="{61021B01-76A1-423F-ADFB-8A6034F760F3}" type="presOf" srcId="{F509F65A-5F87-4952-A4AF-CFB3E5A4C67E}" destId="{1D23B465-F4BE-4FEA-BD1E-AE6DB75C6CB2}" srcOrd="0" destOrd="0" presId="urn:microsoft.com/office/officeart/2005/8/layout/orgChart1"/>
    <dgm:cxn modelId="{5843A61A-C441-4E94-9378-B062E107DB2E}" type="presOf" srcId="{F9523ADE-493B-4E9B-9127-2547E9F74DF8}" destId="{99498FD8-073C-48A4-92AE-2159828544A9}" srcOrd="1" destOrd="0" presId="urn:microsoft.com/office/officeart/2005/8/layout/orgChart1"/>
    <dgm:cxn modelId="{BF24723F-EEDC-4D73-8E32-A4482FBFAF63}" type="presOf" srcId="{22E00374-44FF-479F-98FA-74948CFB904D}" destId="{7DA96188-E92C-439F-8207-9D1680BC4D4E}" srcOrd="0" destOrd="0" presId="urn:microsoft.com/office/officeart/2005/8/layout/orgChart1"/>
    <dgm:cxn modelId="{0D63C82D-8206-41D8-8FA0-E4B02FB616FF}" type="presOf" srcId="{39103584-9379-46BE-8B5B-D44284BAB3CC}" destId="{0952FE20-46F6-4E00-9014-8B0BE701672A}" srcOrd="1" destOrd="0" presId="urn:microsoft.com/office/officeart/2005/8/layout/orgChart1"/>
    <dgm:cxn modelId="{76F8E7FB-4C40-447F-B66F-6A9B52C3522F}" srcId="{8D52F860-2298-4C28-9153-1D4F273D026B}" destId="{8C72FDD0-C570-4086-A921-84D0F0AC08C6}" srcOrd="1" destOrd="0" parTransId="{C35B0382-CE61-45CB-B7FA-51C35E803C3A}" sibTransId="{01449289-4983-44C9-A076-1813F0AE4551}"/>
    <dgm:cxn modelId="{6581615D-9ABB-495A-85D5-DAADFD08EB56}" type="presOf" srcId="{A6A5D3B5-8C13-4082-96F0-6FC0D9E92992}" destId="{1F193D43-C79F-4554-BC39-601F5B9F57C5}" srcOrd="0" destOrd="0" presId="urn:microsoft.com/office/officeart/2005/8/layout/orgChart1"/>
    <dgm:cxn modelId="{16639C08-6288-407A-BF56-352294AB82D0}" type="presOf" srcId="{08313AD7-977D-4AF7-B5D5-84214F088932}" destId="{02737767-EE9F-49C8-B9BA-B60B4D78D4C5}" srcOrd="0" destOrd="0" presId="urn:microsoft.com/office/officeart/2005/8/layout/orgChart1"/>
    <dgm:cxn modelId="{6F4BA2F4-4A8A-4F09-82E2-27B8D285A4F3}" type="presOf" srcId="{F7A8D877-509F-4696-9E5F-641E9132A290}" destId="{FF99AFAD-8321-46F7-9C18-856754AA175F}" srcOrd="1" destOrd="0" presId="urn:microsoft.com/office/officeart/2005/8/layout/orgChart1"/>
    <dgm:cxn modelId="{87A2D495-2B97-43C8-8477-C12AEA1A406F}" type="presOf" srcId="{BD2713DC-0F85-4FB4-B1C1-6CD73E1602EB}" destId="{8ABB8A03-846E-4E1E-8200-4224EE232B5F}" srcOrd="0" destOrd="0" presId="urn:microsoft.com/office/officeart/2005/8/layout/orgChart1"/>
    <dgm:cxn modelId="{F6520485-CF47-49F0-B8BB-AFEFCD6B6A1D}" type="presOf" srcId="{D20F6BE1-B549-4150-A599-4D1A6EA74B83}" destId="{F71966AD-BCA8-4972-BD5D-93F323B2CCFB}" srcOrd="0" destOrd="0" presId="urn:microsoft.com/office/officeart/2005/8/layout/orgChart1"/>
    <dgm:cxn modelId="{186136FD-6A81-43E0-9446-C226AF856104}" srcId="{DF88DDF8-C0D9-4581-91EA-6AAECC9D5648}" destId="{57FA40C5-2321-4D32-AB1D-A2CAF2F402F5}" srcOrd="1" destOrd="0" parTransId="{252853FF-C44E-4D4C-8311-B171C2F9F7AA}" sibTransId="{C15CD721-8039-4CED-85AF-8457F57E50C6}"/>
    <dgm:cxn modelId="{03BA110B-BB04-4757-8C9A-F11ECF222DD4}" type="presOf" srcId="{D20F6BE1-B549-4150-A599-4D1A6EA74B83}" destId="{00EDECAE-8F6C-46C7-8381-DC136A8EF49A}" srcOrd="1" destOrd="0" presId="urn:microsoft.com/office/officeart/2005/8/layout/orgChart1"/>
    <dgm:cxn modelId="{E57ED815-91C4-47CA-83D7-9A2B1537C6B9}" type="presOf" srcId="{01BCC306-3D1F-4F17-B7A6-9290426FED2D}" destId="{E6413432-AED1-47BA-92B7-3DB8CC8EAE62}" srcOrd="0" destOrd="0" presId="urn:microsoft.com/office/officeart/2005/8/layout/orgChart1"/>
    <dgm:cxn modelId="{D11D032E-AAEE-4097-A54E-34BDF28EE088}" type="presOf" srcId="{52A887AF-DF11-4C4B-8230-463164F66220}" destId="{A932CDCC-FB00-48F1-9793-AFEE1356E44E}" srcOrd="0" destOrd="0" presId="urn:microsoft.com/office/officeart/2005/8/layout/orgChart1"/>
    <dgm:cxn modelId="{9E5DD714-372F-467C-BA07-D916AAE3DE32}" srcId="{F509F65A-5F87-4952-A4AF-CFB3E5A4C67E}" destId="{7488C688-579E-47A2-9B6A-088E222BFC40}" srcOrd="0" destOrd="0" parTransId="{5B2359FA-A642-42E1-9C4A-D05E3841AFA4}" sibTransId="{6A60AB34-88E8-464A-AAAF-AB9C03D50FC9}"/>
    <dgm:cxn modelId="{9B8F88D3-FE32-4DF9-AE25-BA6EE29E94E6}" type="presOf" srcId="{9CF9C3DB-3C6A-4A6A-ADA0-8FF8699AB5CF}" destId="{90D0501A-F87A-4416-86D5-037055249E5E}" srcOrd="0" destOrd="0" presId="urn:microsoft.com/office/officeart/2005/8/layout/orgChart1"/>
    <dgm:cxn modelId="{42E6BEDA-C4C8-4558-96C6-00A559DBCE6A}" srcId="{73BC3F7F-0CFA-479F-81C4-682AC5C7B659}" destId="{01BCC306-3D1F-4F17-B7A6-9290426FED2D}" srcOrd="1" destOrd="0" parTransId="{5350735B-457D-4A85-A552-35305910D7B6}" sibTransId="{D666C748-FD66-4992-A170-AD96068FFC75}"/>
    <dgm:cxn modelId="{0BB38127-62FC-407B-8CE3-07CF95FA07F6}" type="presOf" srcId="{01BCC306-3D1F-4F17-B7A6-9290426FED2D}" destId="{A391CFD4-4369-464B-B3C7-96EFE13AE769}" srcOrd="1" destOrd="0" presId="urn:microsoft.com/office/officeart/2005/8/layout/orgChart1"/>
    <dgm:cxn modelId="{64D990DD-7974-42C4-9BDD-435E9849DD47}" type="presOf" srcId="{8D52F860-2298-4C28-9153-1D4F273D026B}" destId="{8189F030-D92B-4967-A418-49D4AA374B93}" srcOrd="0" destOrd="0" presId="urn:microsoft.com/office/officeart/2005/8/layout/orgChart1"/>
    <dgm:cxn modelId="{B73CC309-04D3-481B-B5EA-9583F6678528}" type="presOf" srcId="{F896074F-C734-48EF-90CF-64E714001997}" destId="{3A800C55-1C44-4CC9-B0E8-5356D0D5B681}" srcOrd="1" destOrd="0" presId="urn:microsoft.com/office/officeart/2005/8/layout/orgChart1"/>
    <dgm:cxn modelId="{07C5E49C-8A37-4519-B9AA-E53FE6AF5719}" type="presOf" srcId="{252853FF-C44E-4D4C-8311-B171C2F9F7AA}" destId="{FA86AD37-FEC7-431A-A0B5-60282A18DE2A}" srcOrd="0" destOrd="0" presId="urn:microsoft.com/office/officeart/2005/8/layout/orgChart1"/>
    <dgm:cxn modelId="{F23D4A23-2798-440C-91D2-A860EB9BD76A}" type="presOf" srcId="{106A1632-2890-4D81-8B4B-AB4243D66479}" destId="{C706F823-3499-4FFB-80C3-389CAF9B136E}" srcOrd="1" destOrd="0" presId="urn:microsoft.com/office/officeart/2005/8/layout/orgChart1"/>
    <dgm:cxn modelId="{D6BF08AB-B50A-4D32-B7E0-B49D3ADA6C46}" srcId="{86B7CE6E-B000-4EB6-B49D-CA275BF87B2E}" destId="{8D52F860-2298-4C28-9153-1D4F273D026B}" srcOrd="0" destOrd="0" parTransId="{EE49B3B8-E117-44AF-9280-9483F8708633}" sibTransId="{18B042EF-3EFF-4904-BFD1-0CAEAC0576FF}"/>
    <dgm:cxn modelId="{07173825-6EBD-4F8F-BC11-177F82CF5C1B}" srcId="{86B7CE6E-B000-4EB6-B49D-CA275BF87B2E}" destId="{A9BBDA14-3930-4028-9DA7-AE93CA962422}" srcOrd="1" destOrd="0" parTransId="{6F9B137B-2E7B-46F1-9261-39A693E849FE}" sibTransId="{975AA78B-528C-4EF1-9954-61A8107FAD63}"/>
    <dgm:cxn modelId="{75A10B18-FA36-4702-9B3B-F712334D94A7}" type="presOf" srcId="{2C2E806D-069A-4760-94D7-D1FD1287F411}" destId="{0127FDDF-7AF3-4B90-821D-57802A8514C9}" srcOrd="1" destOrd="0" presId="urn:microsoft.com/office/officeart/2005/8/layout/orgChart1"/>
    <dgm:cxn modelId="{B21E48F2-927D-4818-9D64-EC7CD5F8AED7}" type="presOf" srcId="{73BC3F7F-0CFA-479F-81C4-682AC5C7B659}" destId="{0D9CF3B9-4807-475F-9FBA-F5C0260AC6F0}" srcOrd="0" destOrd="0" presId="urn:microsoft.com/office/officeart/2005/8/layout/orgChart1"/>
    <dgm:cxn modelId="{E2FD2164-2FA1-4F9E-A25A-913A2C86AF73}" srcId="{9C0D8858-D146-43AE-9471-5F9D2AC8377D}" destId="{6A2DABBE-9AC9-4DE0-A276-98D9ABE8BE41}" srcOrd="1" destOrd="0" parTransId="{BD2713DC-0F85-4FB4-B1C1-6CD73E1602EB}" sibTransId="{0C185E27-A842-406A-A839-3E169098C2A5}"/>
    <dgm:cxn modelId="{D70FA73B-2B5A-4C1C-ABE6-4F8E8A586805}" srcId="{2625192F-464E-4FBA-A7B9-4EE5FF1A07A0}" destId="{ED975B88-6FB4-4E0D-B7C7-523040BBF1C0}" srcOrd="0" destOrd="0" parTransId="{75583970-4E0A-40E0-B400-C0684B83F389}" sibTransId="{3B1BE34B-FDF0-48F0-8CA4-BA34234A84CC}"/>
    <dgm:cxn modelId="{47CA6FA1-F7D6-462A-BB0A-D47BF132BA09}" srcId="{2625192F-464E-4FBA-A7B9-4EE5FF1A07A0}" destId="{DF88DDF8-C0D9-4581-91EA-6AAECC9D5648}" srcOrd="3" destOrd="0" parTransId="{7D2F3F7E-DC02-4F7D-B1C9-69926C1972FD}" sibTransId="{7BB5B48C-6AEB-4082-B2A7-84D35326B477}"/>
    <dgm:cxn modelId="{8A2D3F35-8449-4A5F-A6C5-0B70DFDAAADB}" type="presOf" srcId="{C397C4FC-F49C-43DB-AF55-00BDB7C50686}" destId="{7085E52C-8622-405B-B97A-22A095BD8F7A}" srcOrd="1" destOrd="0" presId="urn:microsoft.com/office/officeart/2005/8/layout/orgChart1"/>
    <dgm:cxn modelId="{0E8093C2-4096-498A-8BAD-1B24F771A87D}" type="presOf" srcId="{A9BBDA14-3930-4028-9DA7-AE93CA962422}" destId="{00E278F9-4E72-47E2-9598-59C6D21D74AE}" srcOrd="0" destOrd="0" presId="urn:microsoft.com/office/officeart/2005/8/layout/orgChart1"/>
    <dgm:cxn modelId="{73174270-F1C2-4FE1-A8F9-F5A2407A1E5A}" srcId="{860142EA-8998-411A-B54A-6714ED7B4C15}" destId="{39103584-9379-46BE-8B5B-D44284BAB3CC}" srcOrd="0" destOrd="0" parTransId="{8C825167-6CF6-405C-A261-8099BF72CE6F}" sibTransId="{4ADF6825-9681-4B7C-8926-35DBD950AC67}"/>
    <dgm:cxn modelId="{3F985FC0-E0AB-4620-A14F-FA6BCDD4988C}" type="presOf" srcId="{05C6DF2D-3108-431A-B6F7-6EF2854390D9}" destId="{017E7F77-4121-47C8-8C61-CA0131935A33}" srcOrd="0" destOrd="0" presId="urn:microsoft.com/office/officeart/2005/8/layout/orgChart1"/>
    <dgm:cxn modelId="{0A8BE612-9281-4A18-B412-E804A2109427}" type="presOf" srcId="{D2ED364D-76E9-43F3-B451-8D54F03921FA}" destId="{CC7E97F7-11A4-42EA-974A-7DB548C84694}" srcOrd="1" destOrd="0" presId="urn:microsoft.com/office/officeart/2005/8/layout/orgChart1"/>
    <dgm:cxn modelId="{D581C436-ECDA-472F-BC18-EFA73E1F7808}" type="presOf" srcId="{51AD0B21-BEB8-4785-A072-BA924A92FA92}" destId="{D77C3A76-BCD0-4B8C-96A8-F16279CE792C}" srcOrd="0" destOrd="0" presId="urn:microsoft.com/office/officeart/2005/8/layout/orgChart1"/>
    <dgm:cxn modelId="{C30DAADA-BF89-456B-BC09-EDDF370859C1}" type="presOf" srcId="{5B2359FA-A642-42E1-9C4A-D05E3841AFA4}" destId="{58356771-AB7D-4FBD-9811-FE9D2E72300B}" srcOrd="0" destOrd="0" presId="urn:microsoft.com/office/officeart/2005/8/layout/orgChart1"/>
    <dgm:cxn modelId="{F81B7177-33EC-4EF5-9AA1-E9D585704FDA}" type="presOf" srcId="{86B7CE6E-B000-4EB6-B49D-CA275BF87B2E}" destId="{79794481-8659-445E-A46E-46CCDF4E12E3}" srcOrd="1" destOrd="0" presId="urn:microsoft.com/office/officeart/2005/8/layout/orgChart1"/>
    <dgm:cxn modelId="{60921586-E39B-4B5A-B208-981EA7FEB604}" type="presOf" srcId="{D5D8EA79-5F9A-4F9F-BC2B-D082655FDB40}" destId="{A24BC0F4-121A-482C-8C22-B6814CCE19BB}" srcOrd="0" destOrd="0" presId="urn:microsoft.com/office/officeart/2005/8/layout/orgChart1"/>
    <dgm:cxn modelId="{CEB20602-CB48-4FD3-A9D9-C516459F9B02}" srcId="{75368FA9-CC28-47F7-ADB8-FA17CBD7D923}" destId="{2625192F-464E-4FBA-A7B9-4EE5FF1A07A0}" srcOrd="0" destOrd="0" parTransId="{6BFB2AB2-A67F-4FFC-84B1-BA93C5496707}" sibTransId="{74230669-0058-4D43-9343-E056B9E2F9E7}"/>
    <dgm:cxn modelId="{A6A1CC18-A021-4D74-804F-B138F0AF960E}" type="presOf" srcId="{A3A038A5-B4A6-427F-801E-2DF292F9BF00}" destId="{8F3C0A69-F687-402E-BDBE-C4AF8731F143}" srcOrd="1" destOrd="0" presId="urn:microsoft.com/office/officeart/2005/8/layout/orgChart1"/>
    <dgm:cxn modelId="{9001B7C5-EE20-4D31-B6F1-A4B3F99F4437}" type="presOf" srcId="{E286C489-09CC-49EE-97D4-C7581C9F1E72}" destId="{93BB0EC9-8544-463C-89C8-403BD98EE55C}" srcOrd="0" destOrd="0" presId="urn:microsoft.com/office/officeart/2005/8/layout/orgChart1"/>
    <dgm:cxn modelId="{879A3817-9F8D-48BC-B7E3-ECF4A51F7B42}" type="presOf" srcId="{3D6C2195-6D62-4B37-AD0D-7343FD12BF33}" destId="{9E3BCD2A-0053-429D-9BE3-F2F5939532B7}" srcOrd="0" destOrd="0" presId="urn:microsoft.com/office/officeart/2005/8/layout/orgChart1"/>
    <dgm:cxn modelId="{D2225730-1C7A-40CF-8E29-DF26076CC9D8}" type="presOf" srcId="{1A4AFF0F-8A79-46B3-8045-06597F6642C7}" destId="{91E60B95-B76F-4A1C-A42E-0A1DD5B1FC5F}" srcOrd="0" destOrd="0" presId="urn:microsoft.com/office/officeart/2005/8/layout/orgChart1"/>
    <dgm:cxn modelId="{FD875091-E004-40FA-B6F1-037F033CAF4E}" type="presOf" srcId="{3F9A3CEF-675A-46AC-A3B9-3DD312F3AB21}" destId="{EF3DB3C5-F594-4563-A4C1-39EC51999984}" srcOrd="1" destOrd="0" presId="urn:microsoft.com/office/officeart/2005/8/layout/orgChart1"/>
    <dgm:cxn modelId="{77676FD2-D893-44F1-8018-E174777A0364}" type="presOf" srcId="{F5A249EB-EBB9-4770-90DF-55AFE745CD3B}" destId="{F52E49AC-ABA5-4FBE-80E5-6901ACF5ED28}" srcOrd="1" destOrd="0" presId="urn:microsoft.com/office/officeart/2005/8/layout/orgChart1"/>
    <dgm:cxn modelId="{64188DA3-4940-4E51-93ED-9AA49236A59A}" type="presOf" srcId="{8C72FDD0-C570-4086-A921-84D0F0AC08C6}" destId="{025D7196-5075-4AFE-AD2F-F3D071405EDD}" srcOrd="1" destOrd="0" presId="urn:microsoft.com/office/officeart/2005/8/layout/orgChart1"/>
    <dgm:cxn modelId="{45D2CA91-4953-4CA6-8C47-3532C2FA786E}" type="presOf" srcId="{CF4B6DC7-BD59-4C8A-9D1D-827A9C8687E6}" destId="{4DCC6188-8649-4FDA-A6AF-0739D1F891CA}" srcOrd="1" destOrd="0" presId="urn:microsoft.com/office/officeart/2005/8/layout/orgChart1"/>
    <dgm:cxn modelId="{0486CCD8-4097-4CA8-B02C-6152CF81BFA0}" srcId="{2625192F-464E-4FBA-A7B9-4EE5FF1A07A0}" destId="{F509F65A-5F87-4952-A4AF-CFB3E5A4C67E}" srcOrd="11" destOrd="0" parTransId="{FC9C63BD-1E4A-48C0-BF0E-AC34D9C3283F}" sibTransId="{8F7440F6-B411-4510-AD5E-06C326C1A725}"/>
    <dgm:cxn modelId="{0276002F-E586-47F9-8A13-679290D5BC76}" srcId="{DF88DDF8-C0D9-4581-91EA-6AAECC9D5648}" destId="{EC6C8573-D38A-484D-BF97-3BB2C219F922}" srcOrd="0" destOrd="0" parTransId="{E286C489-09CC-49EE-97D4-C7581C9F1E72}" sibTransId="{F989088A-ABC6-4BAD-8D6F-E5063988277E}"/>
    <dgm:cxn modelId="{B9CAD5BB-C6C9-482C-908B-43D1F758FD0E}" type="presOf" srcId="{8D52F860-2298-4C28-9153-1D4F273D026B}" destId="{24A6BE72-09B2-4005-80F7-EF075DA1D1E0}" srcOrd="1" destOrd="0" presId="urn:microsoft.com/office/officeart/2005/8/layout/orgChart1"/>
    <dgm:cxn modelId="{E824EF37-CBB8-4CE0-92D7-A3DBC4BE9412}" srcId="{05C6DF2D-3108-431A-B6F7-6EF2854390D9}" destId="{6581A202-8DDB-4FF9-B9C7-8B3DAC87D458}" srcOrd="1" destOrd="0" parTransId="{73F0ABDE-D781-4E9C-8CEF-C1FA91EB9E8C}" sibTransId="{F8B6B0DB-D2E8-4DAD-BF34-276D5E2FFA75}"/>
    <dgm:cxn modelId="{AEE3D075-F4BD-476E-9BED-123CDFE441E9}" srcId="{5810665B-C28B-44E5-A1EE-FBA2D609B09D}" destId="{F7A8D877-509F-4696-9E5F-641E9132A290}" srcOrd="1" destOrd="0" parTransId="{A553F607-B7B4-4DA9-B112-D567FBB3C6B8}" sibTransId="{3D45E2A8-70EC-41A5-9804-415E072B4CA5}"/>
    <dgm:cxn modelId="{420BCE72-697A-4D22-A6C7-54C06561ECF0}" srcId="{05C6DF2D-3108-431A-B6F7-6EF2854390D9}" destId="{A224ACAE-41D9-4F13-A533-B451D5E9EDA8}" srcOrd="0" destOrd="0" parTransId="{74A25003-6C00-4ECF-9B03-051036FD0302}" sibTransId="{D887A4D8-E2FD-4E06-91C8-DE2637609E3D}"/>
    <dgm:cxn modelId="{92707419-D47C-49C2-B0AE-18F2A83ADBBF}" type="presOf" srcId="{6A2DABBE-9AC9-4DE0-A276-98D9ABE8BE41}" destId="{868FE171-480B-4016-B7EE-320E0CD51558}" srcOrd="1" destOrd="0" presId="urn:microsoft.com/office/officeart/2005/8/layout/orgChart1"/>
    <dgm:cxn modelId="{8FADD455-7CAC-4E70-BB81-C000068C2D63}" type="presOf" srcId="{DF88DDF8-C0D9-4581-91EA-6AAECC9D5648}" destId="{81A28626-4324-4AC6-93B2-BC0A152628A5}" srcOrd="1" destOrd="0" presId="urn:microsoft.com/office/officeart/2005/8/layout/orgChart1"/>
    <dgm:cxn modelId="{C84059A3-B428-44BC-B2C5-313A0941C9D6}" type="presOf" srcId="{6F8FA16E-2323-4A11-9D3E-5FA85A85D162}" destId="{27785810-2574-4C10-ADB6-1BA8E9E318A1}" srcOrd="0" destOrd="0" presId="urn:microsoft.com/office/officeart/2005/8/layout/orgChart1"/>
    <dgm:cxn modelId="{431866B5-00C5-450A-8769-1AF2715DE830}" type="presOf" srcId="{A224ACAE-41D9-4F13-A533-B451D5E9EDA8}" destId="{D62617C6-BC28-4122-A92C-B58A61AF69E6}" srcOrd="1" destOrd="0" presId="urn:microsoft.com/office/officeart/2005/8/layout/orgChart1"/>
    <dgm:cxn modelId="{5DE0A613-DA9C-4E98-8D76-D658472099E8}" type="presOf" srcId="{615A78D8-9A40-4E00-89EA-4A598FC6BA4C}" destId="{712CCF75-AEED-44B9-9D1F-7988F489F657}" srcOrd="1" destOrd="0" presId="urn:microsoft.com/office/officeart/2005/8/layout/orgChart1"/>
    <dgm:cxn modelId="{E49DE0F5-592C-4DF9-B19A-8E6563B012C8}" type="presOf" srcId="{95180ADB-6F85-4BB0-A41A-672E5E2A3998}" destId="{06968574-0988-4F99-8A35-CA19909595CD}" srcOrd="0" destOrd="0" presId="urn:microsoft.com/office/officeart/2005/8/layout/orgChart1"/>
    <dgm:cxn modelId="{B5BA51F9-73FF-4358-87D7-5D3FF1C06CCD}" type="presOf" srcId="{ADEB39A2-6EFD-4682-BC5B-81576743F38F}" destId="{47DA584A-ED6D-41FC-92E8-649E29149678}" srcOrd="0" destOrd="0" presId="urn:microsoft.com/office/officeart/2005/8/layout/orgChart1"/>
    <dgm:cxn modelId="{DE2642A2-CAFE-46E6-9184-AC3A75934ACF}" srcId="{F5A249EB-EBB9-4770-90DF-55AFE745CD3B}" destId="{73B21A59-592E-4C47-ACDA-51D5C6761B7A}" srcOrd="1" destOrd="0" parTransId="{22E00374-44FF-479F-98FA-74948CFB904D}" sibTransId="{2A17674E-706C-4866-8B24-A9B13C9C426F}"/>
    <dgm:cxn modelId="{1B6E9E92-FDEC-4F62-953C-589E1403F296}" type="presOf" srcId="{75368FA9-CC28-47F7-ADB8-FA17CBD7D923}" destId="{4072FFCC-3979-4771-BC16-14284E686C38}" srcOrd="0" destOrd="0" presId="urn:microsoft.com/office/officeart/2005/8/layout/orgChart1"/>
    <dgm:cxn modelId="{8C4DD107-76FD-404B-8B32-25CBDF6B1760}" srcId="{8D52F860-2298-4C28-9153-1D4F273D026B}" destId="{2F721538-BD35-4F65-BFD3-6C1CFC3C9093}" srcOrd="2" destOrd="0" parTransId="{E5E47952-3BCC-44F4-8FCC-8BA9349FF6F4}" sibTransId="{3B65E0E7-48B2-47BD-BD58-A1DE2F2DC78C}"/>
    <dgm:cxn modelId="{81229DBD-7D9D-44C6-933B-A558CB2EB3CF}" srcId="{2625192F-464E-4FBA-A7B9-4EE5FF1A07A0}" destId="{F5A249EB-EBB9-4770-90DF-55AFE745CD3B}" srcOrd="12" destOrd="0" parTransId="{BC49EA5C-BD62-40B5-8A56-874484349745}" sibTransId="{A68B8D23-2D4F-4351-8915-279AA0C31031}"/>
    <dgm:cxn modelId="{CF7D50AF-447B-43D5-B16E-A3EA3B428EA4}" type="presOf" srcId="{A16FDFB8-9BAA-473C-94A5-C60D19C5440B}" destId="{EE3924D8-BE72-4162-8216-676AB4562376}" srcOrd="0" destOrd="0" presId="urn:microsoft.com/office/officeart/2005/8/layout/orgChart1"/>
    <dgm:cxn modelId="{14B683B5-1806-4618-82DE-0C711D0B7BE1}" srcId="{8D52F860-2298-4C28-9153-1D4F273D026B}" destId="{D20F6BE1-B549-4150-A599-4D1A6EA74B83}" srcOrd="5" destOrd="0" parTransId="{AB37777D-56D3-44A0-85B4-3573D37E5DDB}" sibTransId="{0C53F790-C95E-41FD-8639-29C2720DD263}"/>
    <dgm:cxn modelId="{5002BDF8-271A-432F-8DAC-7EA753B14570}" type="presOf" srcId="{8C825167-6CF6-405C-A261-8099BF72CE6F}" destId="{B80F0132-967A-43B4-A79E-085A27F6EBAC}" srcOrd="0" destOrd="0" presId="urn:microsoft.com/office/officeart/2005/8/layout/orgChart1"/>
    <dgm:cxn modelId="{F99B5C7E-2FF7-4925-A834-B3CF39D7F56B}" type="presOf" srcId="{E7182283-5D0F-446E-B81B-0544F322BC36}" destId="{3E268227-4B0A-4EF4-A93D-7E80572B888D}" srcOrd="0" destOrd="0" presId="urn:microsoft.com/office/officeart/2005/8/layout/orgChart1"/>
    <dgm:cxn modelId="{583A1497-D2B8-4156-902E-895815F3A297}" type="presOf" srcId="{A553F607-B7B4-4DA9-B112-D567FBB3C6B8}" destId="{093C0BF4-9A14-496F-9B4B-107D6C6F88AD}" srcOrd="0" destOrd="0" presId="urn:microsoft.com/office/officeart/2005/8/layout/orgChart1"/>
    <dgm:cxn modelId="{D3CE6DB6-4276-4765-8BD2-B05B7DE6F64C}" srcId="{86B7CE6E-B000-4EB6-B49D-CA275BF87B2E}" destId="{A7CA8B67-4287-46D4-80E0-DA1280637F47}" srcOrd="5" destOrd="0" parTransId="{F62ECFAE-EF56-4629-84E8-59AA77A44697}" sibTransId="{36501C37-43A7-42DD-8C62-3FEEA63E6D1C}"/>
    <dgm:cxn modelId="{2677A335-793C-4990-8A03-E7185AFA7108}" type="presOf" srcId="{5D05B542-D8EB-41BD-A65A-B2C08A03B331}" destId="{CE723B63-86EA-425F-B17D-841AF3660588}" srcOrd="0" destOrd="0" presId="urn:microsoft.com/office/officeart/2005/8/layout/orgChart1"/>
    <dgm:cxn modelId="{7379B155-2714-4717-A516-0031FDE5C046}" type="presOf" srcId="{6581A202-8DDB-4FF9-B9C7-8B3DAC87D458}" destId="{64B141B2-189E-4A3D-80D2-A75DC4A4FEB7}" srcOrd="0" destOrd="0" presId="urn:microsoft.com/office/officeart/2005/8/layout/orgChart1"/>
    <dgm:cxn modelId="{4DE694AE-D02F-47EB-B848-085D903BE57F}" type="presOf" srcId="{AB37777D-56D3-44A0-85B4-3573D37E5DDB}" destId="{EF4020CD-32B9-48BC-8800-1BBF3125633A}" srcOrd="0" destOrd="0" presId="urn:microsoft.com/office/officeart/2005/8/layout/orgChart1"/>
    <dgm:cxn modelId="{B8D01927-92B1-4CE9-82EB-BB39B6C0C80C}" type="presOf" srcId="{CF4B6DC7-BD59-4C8A-9D1D-827A9C8687E6}" destId="{760A076B-6F34-49D9-A557-B4D2D70A655C}" srcOrd="0" destOrd="0" presId="urn:microsoft.com/office/officeart/2005/8/layout/orgChart1"/>
    <dgm:cxn modelId="{F07FB0AD-8B2B-4D90-9C24-2E5E8411FACE}" type="presOf" srcId="{A3A4B7C2-67F4-464D-A8DF-F9A905A9E25A}" destId="{A65794CC-7FC3-41C3-A935-E2B4F92A2CB2}" srcOrd="0" destOrd="0" presId="urn:microsoft.com/office/officeart/2005/8/layout/orgChart1"/>
    <dgm:cxn modelId="{47216D43-BB03-44AA-8E38-2F4347A008CD}" srcId="{9C0D8858-D146-43AE-9471-5F9D2AC8377D}" destId="{C397C4FC-F49C-43DB-AF55-00BDB7C50686}" srcOrd="0" destOrd="0" parTransId="{F41E2A80-CE93-45CA-9EC5-6D5208485F07}" sibTransId="{3BC14718-311F-4CC9-A5B8-72223ACC1144}"/>
    <dgm:cxn modelId="{E26490EF-0152-46DA-89AD-370410325E5E}" type="presOf" srcId="{BBDDF656-ED0B-477E-BAFD-6A56C14A2F10}" destId="{08E1D196-1A94-4A89-A49E-15F97385D466}" srcOrd="0" destOrd="0" presId="urn:microsoft.com/office/officeart/2005/8/layout/orgChart1"/>
    <dgm:cxn modelId="{35077B20-B963-470C-86F8-53BC4C33615C}" type="presOf" srcId="{51AD0B21-BEB8-4785-A072-BA924A92FA92}" destId="{353CB775-F8F9-4A37-B69B-5D383B135F89}" srcOrd="1" destOrd="0" presId="urn:microsoft.com/office/officeart/2005/8/layout/orgChart1"/>
    <dgm:cxn modelId="{3F03754C-6A11-4B68-B171-3F6EB82A0509}" type="presOf" srcId="{C516C33B-0B78-4EB6-90E2-30375830EF6F}" destId="{42B0F093-6CF1-4533-BBFD-7121C37BFB26}" srcOrd="1" destOrd="0" presId="urn:microsoft.com/office/officeart/2005/8/layout/orgChart1"/>
    <dgm:cxn modelId="{982C94C3-F91F-4034-9127-81BCD415404E}" type="presOf" srcId="{5350735B-457D-4A85-A552-35305910D7B6}" destId="{1200DDE8-650D-4195-8E12-81CE5899DA42}" srcOrd="0" destOrd="0" presId="urn:microsoft.com/office/officeart/2005/8/layout/orgChart1"/>
    <dgm:cxn modelId="{963AD600-ABE8-47E8-9999-5969D23712B4}" type="presOf" srcId="{E698AB8B-194F-486C-86FA-4E755C403C2D}" destId="{C1248259-4A78-4D51-984B-DA3039DA93D3}" srcOrd="0" destOrd="0" presId="urn:microsoft.com/office/officeart/2005/8/layout/orgChart1"/>
    <dgm:cxn modelId="{C0C407A8-49FD-409C-A4CA-56868C284266}" type="presOf" srcId="{9DA1D6E7-0883-4B24-9FEE-D32BFAC10233}" destId="{37E7A387-BB23-40B2-9811-B92AE00E387D}" srcOrd="0" destOrd="0" presId="urn:microsoft.com/office/officeart/2005/8/layout/orgChart1"/>
    <dgm:cxn modelId="{EA016242-5076-460A-BD90-49136F5E3949}" type="presOf" srcId="{F41E2A80-CE93-45CA-9EC5-6D5208485F07}" destId="{B2F730E6-1941-41E0-90D4-C4CCAAB7CE5B}" srcOrd="0" destOrd="0" presId="urn:microsoft.com/office/officeart/2005/8/layout/orgChart1"/>
    <dgm:cxn modelId="{B9DE7636-ADA0-4A95-9EE7-669FE089B515}" srcId="{2625192F-464E-4FBA-A7B9-4EE5FF1A07A0}" destId="{73BC3F7F-0CFA-479F-81C4-682AC5C7B659}" srcOrd="1" destOrd="0" parTransId="{9DA1D6E7-0883-4B24-9FEE-D32BFAC10233}" sibTransId="{AB34104B-99B6-4E3A-BCCE-2F0C77DC05BE}"/>
    <dgm:cxn modelId="{35D6FA5E-6C68-49DA-BF03-EB1D1EE9C390}" type="presOf" srcId="{FE66D01A-AB17-4769-850E-C56A93DFCF2B}" destId="{F24913D9-FDCA-4731-A843-2FA04D5F95BC}" srcOrd="0" destOrd="0" presId="urn:microsoft.com/office/officeart/2005/8/layout/orgChart1"/>
    <dgm:cxn modelId="{8DA46EC6-1A81-47F7-AB39-E9B3B0E9A5E8}" type="presOf" srcId="{28CBD574-A1DD-4B27-B688-4AF16E24DD5B}" destId="{5CF9E103-70BD-4279-AF44-11EAEF6EA6BB}" srcOrd="1" destOrd="0" presId="urn:microsoft.com/office/officeart/2005/8/layout/orgChart1"/>
    <dgm:cxn modelId="{821DEF49-3F40-426C-BF53-B29C74E2A60C}" srcId="{5810665B-C28B-44E5-A1EE-FBA2D609B09D}" destId="{2C2E806D-069A-4760-94D7-D1FD1287F411}" srcOrd="0" destOrd="0" parTransId="{95180ADB-6F85-4BB0-A41A-672E5E2A3998}" sibTransId="{C3F53289-8714-447D-BFE1-0A43B7DC3393}"/>
    <dgm:cxn modelId="{70117063-272A-49BA-847D-167B8C1B53A1}" type="presOf" srcId="{73BC3F7F-0CFA-479F-81C4-682AC5C7B659}" destId="{9DA5885F-E1FA-4664-B0CB-E1C578D7D8AC}" srcOrd="1" destOrd="0" presId="urn:microsoft.com/office/officeart/2005/8/layout/orgChart1"/>
    <dgm:cxn modelId="{67FA70D0-FD08-4944-BAE6-CC4E2B31E11F}" type="presOf" srcId="{C516C33B-0B78-4EB6-90E2-30375830EF6F}" destId="{DE68C028-39A5-43A6-B037-CAD05BF0AFC5}" srcOrd="0" destOrd="0" presId="urn:microsoft.com/office/officeart/2005/8/layout/orgChart1"/>
    <dgm:cxn modelId="{A4A48937-35BE-4043-B246-1EB2DC9B024D}" type="presOf" srcId="{73F0ABDE-D781-4E9C-8CEF-C1FA91EB9E8C}" destId="{7D123D05-00C5-4DF4-925B-959157E56036}" srcOrd="0" destOrd="0" presId="urn:microsoft.com/office/officeart/2005/8/layout/orgChart1"/>
    <dgm:cxn modelId="{16525D90-44D5-4F44-B29D-0FBEEE7165DE}" type="presOf" srcId="{F5A249EB-EBB9-4770-90DF-55AFE745CD3B}" destId="{3BDEB97A-913A-42D0-8891-D6E0285D3406}" srcOrd="0" destOrd="0" presId="urn:microsoft.com/office/officeart/2005/8/layout/orgChart1"/>
    <dgm:cxn modelId="{4C5DC515-21F2-44A8-B9AC-D2CB6FCC46AD}" type="presOf" srcId="{2C2E806D-069A-4760-94D7-D1FD1287F411}" destId="{BA9FFA31-E89C-4DE3-B2AA-349D20B889BF}" srcOrd="0" destOrd="0" presId="urn:microsoft.com/office/officeart/2005/8/layout/orgChart1"/>
    <dgm:cxn modelId="{94883020-BAEE-4BEE-8D55-BD63AAB9C697}" type="presOf" srcId="{86B7CE6E-B000-4EB6-B49D-CA275BF87B2E}" destId="{3D166140-AF61-4E10-AEB3-B1A08C4BBE2A}" srcOrd="0" destOrd="0" presId="urn:microsoft.com/office/officeart/2005/8/layout/orgChart1"/>
    <dgm:cxn modelId="{408522FE-BBB2-452A-B3B3-B4C3C730A551}" type="presOf" srcId="{6A2DABBE-9AC9-4DE0-A276-98D9ABE8BE41}" destId="{07B7BB74-D646-4AF7-B0F6-9BD323AD0E5B}" srcOrd="0" destOrd="0" presId="urn:microsoft.com/office/officeart/2005/8/layout/orgChart1"/>
    <dgm:cxn modelId="{584C014C-BFED-4125-9E95-8574A6E3516A}" type="presOf" srcId="{6F9B137B-2E7B-46F1-9261-39A693E849FE}" destId="{05B4FA31-1169-4D83-99DA-0D8B7BEEB1F5}" srcOrd="0" destOrd="0" presId="urn:microsoft.com/office/officeart/2005/8/layout/orgChart1"/>
    <dgm:cxn modelId="{82758DE5-1E86-43FD-9C51-2E330ABE613E}" type="presOf" srcId="{D2ED364D-76E9-43F3-B451-8D54F03921FA}" destId="{8F096C7C-3737-469C-8290-70F1EC2764BF}" srcOrd="0" destOrd="0" presId="urn:microsoft.com/office/officeart/2005/8/layout/orgChart1"/>
    <dgm:cxn modelId="{39788865-947C-46B4-ABCE-86BA5E4E068E}" type="presParOf" srcId="{4072FFCC-3979-4771-BC16-14284E686C38}" destId="{35A916A0-FFF3-4C2F-85F1-020318E63C2C}" srcOrd="0" destOrd="0" presId="urn:microsoft.com/office/officeart/2005/8/layout/orgChart1"/>
    <dgm:cxn modelId="{986A431F-BF73-42AE-AE0E-BD3FE3CC31E6}" type="presParOf" srcId="{35A916A0-FFF3-4C2F-85F1-020318E63C2C}" destId="{EB0B9652-58DC-42BE-A6DD-3D07E0D55972}" srcOrd="0" destOrd="0" presId="urn:microsoft.com/office/officeart/2005/8/layout/orgChart1"/>
    <dgm:cxn modelId="{2EC7DCF6-B7A9-4143-BBF7-6075A81D445B}" type="presParOf" srcId="{EB0B9652-58DC-42BE-A6DD-3D07E0D55972}" destId="{291CE769-BCF2-4750-A727-7F993945CCCD}" srcOrd="0" destOrd="0" presId="urn:microsoft.com/office/officeart/2005/8/layout/orgChart1"/>
    <dgm:cxn modelId="{4A028C6B-3F00-4998-883E-97321E7F8DE1}" type="presParOf" srcId="{EB0B9652-58DC-42BE-A6DD-3D07E0D55972}" destId="{F6DED749-74A1-43A8-ADEC-2E0324CC55E6}" srcOrd="1" destOrd="0" presId="urn:microsoft.com/office/officeart/2005/8/layout/orgChart1"/>
    <dgm:cxn modelId="{3EAFE23D-4840-4E29-B1A2-F6881504D0AB}" type="presParOf" srcId="{35A916A0-FFF3-4C2F-85F1-020318E63C2C}" destId="{BB266FD2-881F-44C7-80E0-6678EB2E3FC5}" srcOrd="1" destOrd="0" presId="urn:microsoft.com/office/officeart/2005/8/layout/orgChart1"/>
    <dgm:cxn modelId="{709EA982-E78F-423F-83E1-E0B1152E868F}" type="presParOf" srcId="{BB266FD2-881F-44C7-80E0-6678EB2E3FC5}" destId="{EDCFEF9B-18A6-44F6-B548-A5AE0D7C9C88}" srcOrd="0" destOrd="0" presId="urn:microsoft.com/office/officeart/2005/8/layout/orgChart1"/>
    <dgm:cxn modelId="{689B42B3-56E3-4E32-9A11-F491FDF3D3AC}" type="presParOf" srcId="{BB266FD2-881F-44C7-80E0-6678EB2E3FC5}" destId="{62E0A5A4-1EA7-4239-8D4F-F83B8F66CAD9}" srcOrd="1" destOrd="0" presId="urn:microsoft.com/office/officeart/2005/8/layout/orgChart1"/>
    <dgm:cxn modelId="{282F4843-4C08-4B0F-93F9-B5A586E9D8C2}" type="presParOf" srcId="{62E0A5A4-1EA7-4239-8D4F-F83B8F66CAD9}" destId="{D027969F-4177-4D85-9B3D-E49545ABDE61}" srcOrd="0" destOrd="0" presId="urn:microsoft.com/office/officeart/2005/8/layout/orgChart1"/>
    <dgm:cxn modelId="{A7EF76AC-227A-4F31-9CF8-3E28E002D126}" type="presParOf" srcId="{D027969F-4177-4D85-9B3D-E49545ABDE61}" destId="{861588E5-1EF5-4315-AE4F-BDC7A76066D7}" srcOrd="0" destOrd="0" presId="urn:microsoft.com/office/officeart/2005/8/layout/orgChart1"/>
    <dgm:cxn modelId="{A1888EC6-5980-4ABD-BB84-77508057B4DA}" type="presParOf" srcId="{D027969F-4177-4D85-9B3D-E49545ABDE61}" destId="{DBA6747E-583E-4F2D-8729-CB61631C0400}" srcOrd="1" destOrd="0" presId="urn:microsoft.com/office/officeart/2005/8/layout/orgChart1"/>
    <dgm:cxn modelId="{CFA51F6E-80E1-4747-AC30-E826B471D34A}" type="presParOf" srcId="{62E0A5A4-1EA7-4239-8D4F-F83B8F66CAD9}" destId="{345FECC1-08D6-4491-8082-C8EDA0AEC567}" srcOrd="1" destOrd="0" presId="urn:microsoft.com/office/officeart/2005/8/layout/orgChart1"/>
    <dgm:cxn modelId="{459A7D6E-B7C1-4E2E-9668-894A3987B9B4}" type="presParOf" srcId="{345FECC1-08D6-4491-8082-C8EDA0AEC567}" destId="{A65794CC-7FC3-41C3-A935-E2B4F92A2CB2}" srcOrd="0" destOrd="0" presId="urn:microsoft.com/office/officeart/2005/8/layout/orgChart1"/>
    <dgm:cxn modelId="{F5969E20-0FFB-4A7E-BCE1-8E41A5B3A457}" type="presParOf" srcId="{345FECC1-08D6-4491-8082-C8EDA0AEC567}" destId="{7D52E763-D4E1-4282-BD12-E595CFBB3CFD}" srcOrd="1" destOrd="0" presId="urn:microsoft.com/office/officeart/2005/8/layout/orgChart1"/>
    <dgm:cxn modelId="{4AC5FFB6-F665-4025-9086-2BEB4A1DA600}" type="presParOf" srcId="{7D52E763-D4E1-4282-BD12-E595CFBB3CFD}" destId="{E8DCE835-2A30-42E8-97E9-D02DF359E4EC}" srcOrd="0" destOrd="0" presId="urn:microsoft.com/office/officeart/2005/8/layout/orgChart1"/>
    <dgm:cxn modelId="{B06903BF-0A1D-43C8-8682-02D7ED0EF204}" type="presParOf" srcId="{E8DCE835-2A30-42E8-97E9-D02DF359E4EC}" destId="{8F096C7C-3737-469C-8290-70F1EC2764BF}" srcOrd="0" destOrd="0" presId="urn:microsoft.com/office/officeart/2005/8/layout/orgChart1"/>
    <dgm:cxn modelId="{3326E751-3E98-4E29-BCB1-9E6329DE8839}" type="presParOf" srcId="{E8DCE835-2A30-42E8-97E9-D02DF359E4EC}" destId="{CC7E97F7-11A4-42EA-974A-7DB548C84694}" srcOrd="1" destOrd="0" presId="urn:microsoft.com/office/officeart/2005/8/layout/orgChart1"/>
    <dgm:cxn modelId="{4A132243-BB14-42DF-9042-36664BD3C287}" type="presParOf" srcId="{7D52E763-D4E1-4282-BD12-E595CFBB3CFD}" destId="{36998859-DD99-403B-B8B8-8309DBDB5264}" srcOrd="1" destOrd="0" presId="urn:microsoft.com/office/officeart/2005/8/layout/orgChart1"/>
    <dgm:cxn modelId="{502FC263-AD9B-464E-91B2-FB873DB5677C}" type="presParOf" srcId="{7D52E763-D4E1-4282-BD12-E595CFBB3CFD}" destId="{A064AE4C-79CE-4DFA-9693-855B74E68F27}" srcOrd="2" destOrd="0" presId="urn:microsoft.com/office/officeart/2005/8/layout/orgChart1"/>
    <dgm:cxn modelId="{5B99636F-C76D-4946-A028-3440DD71A4D9}" type="presParOf" srcId="{62E0A5A4-1EA7-4239-8D4F-F83B8F66CAD9}" destId="{11C28F3B-A4CC-41B2-AEC3-C4DDCEEEF3BA}" srcOrd="2" destOrd="0" presId="urn:microsoft.com/office/officeart/2005/8/layout/orgChart1"/>
    <dgm:cxn modelId="{D91F25E3-3906-4A79-93D4-127FB949F1A5}" type="presParOf" srcId="{BB266FD2-881F-44C7-80E0-6678EB2E3FC5}" destId="{37E7A387-BB23-40B2-9811-B92AE00E387D}" srcOrd="2" destOrd="0" presId="urn:microsoft.com/office/officeart/2005/8/layout/orgChart1"/>
    <dgm:cxn modelId="{A062B180-2733-4350-ACBD-6725DA61F11F}" type="presParOf" srcId="{BB266FD2-881F-44C7-80E0-6678EB2E3FC5}" destId="{232F6008-968A-48C2-A59F-F8098876B3E8}" srcOrd="3" destOrd="0" presId="urn:microsoft.com/office/officeart/2005/8/layout/orgChart1"/>
    <dgm:cxn modelId="{DD2260AF-1D45-46F9-AD47-839FC3AE3E02}" type="presParOf" srcId="{232F6008-968A-48C2-A59F-F8098876B3E8}" destId="{41407733-5645-429E-84F1-22CD8549BCBF}" srcOrd="0" destOrd="0" presId="urn:microsoft.com/office/officeart/2005/8/layout/orgChart1"/>
    <dgm:cxn modelId="{79A627AB-59F5-48EA-BF15-53F05BCC087B}" type="presParOf" srcId="{41407733-5645-429E-84F1-22CD8549BCBF}" destId="{0D9CF3B9-4807-475F-9FBA-F5C0260AC6F0}" srcOrd="0" destOrd="0" presId="urn:microsoft.com/office/officeart/2005/8/layout/orgChart1"/>
    <dgm:cxn modelId="{BE1140CD-2002-4649-A245-ACE146F30D1A}" type="presParOf" srcId="{41407733-5645-429E-84F1-22CD8549BCBF}" destId="{9DA5885F-E1FA-4664-B0CB-E1C578D7D8AC}" srcOrd="1" destOrd="0" presId="urn:microsoft.com/office/officeart/2005/8/layout/orgChart1"/>
    <dgm:cxn modelId="{7180D14F-AFAA-4BD6-BBD6-94FC5BF5798B}" type="presParOf" srcId="{232F6008-968A-48C2-A59F-F8098876B3E8}" destId="{5BB5E9FE-3548-435E-BD63-0BEBDC960177}" srcOrd="1" destOrd="0" presId="urn:microsoft.com/office/officeart/2005/8/layout/orgChart1"/>
    <dgm:cxn modelId="{CAA78652-DE49-499D-B52B-6ABE9E8C1E1F}" type="presParOf" srcId="{5BB5E9FE-3548-435E-BD63-0BEBDC960177}" destId="{3E268227-4B0A-4EF4-A93D-7E80572B888D}" srcOrd="0" destOrd="0" presId="urn:microsoft.com/office/officeart/2005/8/layout/orgChart1"/>
    <dgm:cxn modelId="{687F21CD-B451-48F6-B0CA-E8BBC581CBCB}" type="presParOf" srcId="{5BB5E9FE-3548-435E-BD63-0BEBDC960177}" destId="{27C1BC5E-DE57-40F5-86A6-37AD2D0E9CC2}" srcOrd="1" destOrd="0" presId="urn:microsoft.com/office/officeart/2005/8/layout/orgChart1"/>
    <dgm:cxn modelId="{98A1EC68-FF76-4C02-954A-E198A9C9FEC4}" type="presParOf" srcId="{27C1BC5E-DE57-40F5-86A6-37AD2D0E9CC2}" destId="{E851EB9F-32BD-40BB-9680-81EE424149AF}" srcOrd="0" destOrd="0" presId="urn:microsoft.com/office/officeart/2005/8/layout/orgChart1"/>
    <dgm:cxn modelId="{AE1DC155-D849-406D-82A0-8FCC93A4595A}" type="presParOf" srcId="{E851EB9F-32BD-40BB-9680-81EE424149AF}" destId="{08E1D196-1A94-4A89-A49E-15F97385D466}" srcOrd="0" destOrd="0" presId="urn:microsoft.com/office/officeart/2005/8/layout/orgChart1"/>
    <dgm:cxn modelId="{9D0186A6-4497-4774-B90A-D06F2D2FAAF1}" type="presParOf" srcId="{E851EB9F-32BD-40BB-9680-81EE424149AF}" destId="{FCC67D82-F430-4F16-9968-4710F67F27DF}" srcOrd="1" destOrd="0" presId="urn:microsoft.com/office/officeart/2005/8/layout/orgChart1"/>
    <dgm:cxn modelId="{87ED17B7-80F7-4C47-AB93-3B32C47D5DD0}" type="presParOf" srcId="{27C1BC5E-DE57-40F5-86A6-37AD2D0E9CC2}" destId="{47A1FDEF-48CB-4D42-8B78-2D18F2EACB7D}" srcOrd="1" destOrd="0" presId="urn:microsoft.com/office/officeart/2005/8/layout/orgChart1"/>
    <dgm:cxn modelId="{A7D7C574-8E58-4061-B4A5-7C2D3C9D36A8}" type="presParOf" srcId="{27C1BC5E-DE57-40F5-86A6-37AD2D0E9CC2}" destId="{AEC1C1A8-EEFF-49BC-832B-F7BB19BCCD2B}" srcOrd="2" destOrd="0" presId="urn:microsoft.com/office/officeart/2005/8/layout/orgChart1"/>
    <dgm:cxn modelId="{7FEA2BC1-1014-4E0A-BB13-BD6059EC036D}" type="presParOf" srcId="{5BB5E9FE-3548-435E-BD63-0BEBDC960177}" destId="{1200DDE8-650D-4195-8E12-81CE5899DA42}" srcOrd="2" destOrd="0" presId="urn:microsoft.com/office/officeart/2005/8/layout/orgChart1"/>
    <dgm:cxn modelId="{066735C5-5DE2-42EC-9D8B-58E64D14594E}" type="presParOf" srcId="{5BB5E9FE-3548-435E-BD63-0BEBDC960177}" destId="{3F0ADD55-4AA9-4F36-9A75-B7CD0302AB31}" srcOrd="3" destOrd="0" presId="urn:microsoft.com/office/officeart/2005/8/layout/orgChart1"/>
    <dgm:cxn modelId="{DB7E3CE3-7FAB-4BCB-B4F7-4766DF9790F7}" type="presParOf" srcId="{3F0ADD55-4AA9-4F36-9A75-B7CD0302AB31}" destId="{134B6D90-147F-483E-8DF3-59557C009B4D}" srcOrd="0" destOrd="0" presId="urn:microsoft.com/office/officeart/2005/8/layout/orgChart1"/>
    <dgm:cxn modelId="{EE48B666-61EA-4665-BDCE-560A1D08FF40}" type="presParOf" srcId="{134B6D90-147F-483E-8DF3-59557C009B4D}" destId="{E6413432-AED1-47BA-92B7-3DB8CC8EAE62}" srcOrd="0" destOrd="0" presId="urn:microsoft.com/office/officeart/2005/8/layout/orgChart1"/>
    <dgm:cxn modelId="{7B5E4ECC-9D3A-4AC5-97E1-D64077B580C0}" type="presParOf" srcId="{134B6D90-147F-483E-8DF3-59557C009B4D}" destId="{A391CFD4-4369-464B-B3C7-96EFE13AE769}" srcOrd="1" destOrd="0" presId="urn:microsoft.com/office/officeart/2005/8/layout/orgChart1"/>
    <dgm:cxn modelId="{BB8205E0-A923-42A9-B080-C4300E9DF8A7}" type="presParOf" srcId="{3F0ADD55-4AA9-4F36-9A75-B7CD0302AB31}" destId="{E771503A-4C5B-4FC7-997D-9082C966921E}" srcOrd="1" destOrd="0" presId="urn:microsoft.com/office/officeart/2005/8/layout/orgChart1"/>
    <dgm:cxn modelId="{CBD6FD4C-BEC2-4FE6-ADED-91B8302CA625}" type="presParOf" srcId="{3F0ADD55-4AA9-4F36-9A75-B7CD0302AB31}" destId="{8A760807-51DF-441A-A8D3-4D4AF5716E01}" srcOrd="2" destOrd="0" presId="urn:microsoft.com/office/officeart/2005/8/layout/orgChart1"/>
    <dgm:cxn modelId="{0BCD8947-9EF1-4175-B264-D34838337DA7}" type="presParOf" srcId="{5BB5E9FE-3548-435E-BD63-0BEBDC960177}" destId="{1F193D43-C79F-4554-BC39-601F5B9F57C5}" srcOrd="4" destOrd="0" presId="urn:microsoft.com/office/officeart/2005/8/layout/orgChart1"/>
    <dgm:cxn modelId="{411B3903-F89F-4A1A-BB45-1819BA17A573}" type="presParOf" srcId="{5BB5E9FE-3548-435E-BD63-0BEBDC960177}" destId="{C950BE78-7423-444D-9075-3BBA1E03E7DD}" srcOrd="5" destOrd="0" presId="urn:microsoft.com/office/officeart/2005/8/layout/orgChart1"/>
    <dgm:cxn modelId="{6651987B-1AF3-4156-A30E-6725BA39818B}" type="presParOf" srcId="{C950BE78-7423-444D-9075-3BBA1E03E7DD}" destId="{CFEEC594-E116-4365-A2E2-C5A8FBB599B2}" srcOrd="0" destOrd="0" presId="urn:microsoft.com/office/officeart/2005/8/layout/orgChart1"/>
    <dgm:cxn modelId="{AB9BA232-84A2-4501-BA8F-D985EFE79B3B}" type="presParOf" srcId="{CFEEC594-E116-4365-A2E2-C5A8FBB599B2}" destId="{502273ED-C0D4-4F4D-A311-07649B1C4E67}" srcOrd="0" destOrd="0" presId="urn:microsoft.com/office/officeart/2005/8/layout/orgChart1"/>
    <dgm:cxn modelId="{622A4785-0F70-47C0-8509-038C3F6FEF36}" type="presParOf" srcId="{CFEEC594-E116-4365-A2E2-C5A8FBB599B2}" destId="{2DB4EAF0-C36F-4997-A6EF-48050715CB96}" srcOrd="1" destOrd="0" presId="urn:microsoft.com/office/officeart/2005/8/layout/orgChart1"/>
    <dgm:cxn modelId="{DFE6A9E9-A21B-4579-BA1B-3F46D70BDBA9}" type="presParOf" srcId="{C950BE78-7423-444D-9075-3BBA1E03E7DD}" destId="{7994D17A-AED0-4C55-B15F-6CCAA349F704}" srcOrd="1" destOrd="0" presId="urn:microsoft.com/office/officeart/2005/8/layout/orgChart1"/>
    <dgm:cxn modelId="{66AD2F54-D6F4-48FE-BA20-BC8FB0EA616F}" type="presParOf" srcId="{C950BE78-7423-444D-9075-3BBA1E03E7DD}" destId="{2E43818B-B45D-43C0-860B-05287468E26A}" srcOrd="2" destOrd="0" presId="urn:microsoft.com/office/officeart/2005/8/layout/orgChart1"/>
    <dgm:cxn modelId="{A1DC6131-124F-4F69-9A9C-27280666C3CB}" type="presParOf" srcId="{232F6008-968A-48C2-A59F-F8098876B3E8}" destId="{B8A598AB-CA23-4490-8B61-34354ED7A7CD}" srcOrd="2" destOrd="0" presId="urn:microsoft.com/office/officeart/2005/8/layout/orgChart1"/>
    <dgm:cxn modelId="{3798461F-3730-46F8-AF62-27F6464BF9B5}" type="presParOf" srcId="{BB266FD2-881F-44C7-80E0-6678EB2E3FC5}" destId="{90D0501A-F87A-4416-86D5-037055249E5E}" srcOrd="4" destOrd="0" presId="urn:microsoft.com/office/officeart/2005/8/layout/orgChart1"/>
    <dgm:cxn modelId="{981BFDA3-C803-4816-8F8E-6CFD8640841C}" type="presParOf" srcId="{BB266FD2-881F-44C7-80E0-6678EB2E3FC5}" destId="{A6126900-64F8-498F-BB42-60CA730C1911}" srcOrd="5" destOrd="0" presId="urn:microsoft.com/office/officeart/2005/8/layout/orgChart1"/>
    <dgm:cxn modelId="{BAFA9B1C-64C0-4DE9-9F1F-F2BDCE5A644F}" type="presParOf" srcId="{A6126900-64F8-498F-BB42-60CA730C1911}" destId="{A5C015AE-27B4-4B7F-861B-A86C7801722F}" srcOrd="0" destOrd="0" presId="urn:microsoft.com/office/officeart/2005/8/layout/orgChart1"/>
    <dgm:cxn modelId="{8EB21612-293C-41B9-984D-94568F554121}" type="presParOf" srcId="{A5C015AE-27B4-4B7F-861B-A86C7801722F}" destId="{7786F6F0-B3F8-4607-AC20-60A2BDFDE282}" srcOrd="0" destOrd="0" presId="urn:microsoft.com/office/officeart/2005/8/layout/orgChart1"/>
    <dgm:cxn modelId="{5C322763-13F7-4696-B9AB-8FC418F2DDC4}" type="presParOf" srcId="{A5C015AE-27B4-4B7F-861B-A86C7801722F}" destId="{4191B994-E5C0-4FD7-92E6-A50EF41916A8}" srcOrd="1" destOrd="0" presId="urn:microsoft.com/office/officeart/2005/8/layout/orgChart1"/>
    <dgm:cxn modelId="{A4343987-45B4-4394-8B12-CCC06C1794C2}" type="presParOf" srcId="{A6126900-64F8-498F-BB42-60CA730C1911}" destId="{21310913-AB09-44EC-9279-8D5689038F0E}" srcOrd="1" destOrd="0" presId="urn:microsoft.com/office/officeart/2005/8/layout/orgChart1"/>
    <dgm:cxn modelId="{70E28C27-617D-416C-A736-83753E325784}" type="presParOf" srcId="{21310913-AB09-44EC-9279-8D5689038F0E}" destId="{B2F730E6-1941-41E0-90D4-C4CCAAB7CE5B}" srcOrd="0" destOrd="0" presId="urn:microsoft.com/office/officeart/2005/8/layout/orgChart1"/>
    <dgm:cxn modelId="{923582F4-63F0-4F1F-82BA-9DBED1B564B8}" type="presParOf" srcId="{21310913-AB09-44EC-9279-8D5689038F0E}" destId="{DCCA2BA7-48BB-42AA-A0D9-297060A1CA24}" srcOrd="1" destOrd="0" presId="urn:microsoft.com/office/officeart/2005/8/layout/orgChart1"/>
    <dgm:cxn modelId="{872F5A83-C6E3-4858-8695-47E99D591B49}" type="presParOf" srcId="{DCCA2BA7-48BB-42AA-A0D9-297060A1CA24}" destId="{47D7CC54-9D5C-48C5-954F-C3FA04B78568}" srcOrd="0" destOrd="0" presId="urn:microsoft.com/office/officeart/2005/8/layout/orgChart1"/>
    <dgm:cxn modelId="{89797AE7-F2AE-4089-B208-5B198FB8EC88}" type="presParOf" srcId="{47D7CC54-9D5C-48C5-954F-C3FA04B78568}" destId="{A53A46C9-87C2-4D8A-8DF1-1D7D0481242B}" srcOrd="0" destOrd="0" presId="urn:microsoft.com/office/officeart/2005/8/layout/orgChart1"/>
    <dgm:cxn modelId="{97C56D78-DCEC-4E13-9EE4-F44BCFC8061F}" type="presParOf" srcId="{47D7CC54-9D5C-48C5-954F-C3FA04B78568}" destId="{7085E52C-8622-405B-B97A-22A095BD8F7A}" srcOrd="1" destOrd="0" presId="urn:microsoft.com/office/officeart/2005/8/layout/orgChart1"/>
    <dgm:cxn modelId="{3C850F38-8CFA-4A81-9B1F-EE3A30090605}" type="presParOf" srcId="{DCCA2BA7-48BB-42AA-A0D9-297060A1CA24}" destId="{4B00A764-3C77-4C58-BED1-D30F81EAAAC9}" srcOrd="1" destOrd="0" presId="urn:microsoft.com/office/officeart/2005/8/layout/orgChart1"/>
    <dgm:cxn modelId="{0F11F59C-3BF0-45B6-9510-4F348701A3C5}" type="presParOf" srcId="{DCCA2BA7-48BB-42AA-A0D9-297060A1CA24}" destId="{1CE8F2B5-D3A5-4300-9D78-8094A373AC5E}" srcOrd="2" destOrd="0" presId="urn:microsoft.com/office/officeart/2005/8/layout/orgChart1"/>
    <dgm:cxn modelId="{BA09BF9D-6EF6-453A-ACAC-87B56279ADD7}" type="presParOf" srcId="{21310913-AB09-44EC-9279-8D5689038F0E}" destId="{8ABB8A03-846E-4E1E-8200-4224EE232B5F}" srcOrd="2" destOrd="0" presId="urn:microsoft.com/office/officeart/2005/8/layout/orgChart1"/>
    <dgm:cxn modelId="{ADD8FE35-E17F-455F-A033-14C864687FF7}" type="presParOf" srcId="{21310913-AB09-44EC-9279-8D5689038F0E}" destId="{DF94DED0-0E11-4049-8706-130470E528F2}" srcOrd="3" destOrd="0" presId="urn:microsoft.com/office/officeart/2005/8/layout/orgChart1"/>
    <dgm:cxn modelId="{E193EBCD-35BE-4F6F-82D4-B54AF9768707}" type="presParOf" srcId="{DF94DED0-0E11-4049-8706-130470E528F2}" destId="{885CFC6B-84C1-4D52-AED2-B0202D081B0D}" srcOrd="0" destOrd="0" presId="urn:microsoft.com/office/officeart/2005/8/layout/orgChart1"/>
    <dgm:cxn modelId="{E9EE2B32-396D-4DF7-9C90-248B89261A2E}" type="presParOf" srcId="{885CFC6B-84C1-4D52-AED2-B0202D081B0D}" destId="{07B7BB74-D646-4AF7-B0F6-9BD323AD0E5B}" srcOrd="0" destOrd="0" presId="urn:microsoft.com/office/officeart/2005/8/layout/orgChart1"/>
    <dgm:cxn modelId="{C8CA1163-0B3D-4871-BC57-DEE875DF2C58}" type="presParOf" srcId="{885CFC6B-84C1-4D52-AED2-B0202D081B0D}" destId="{868FE171-480B-4016-B7EE-320E0CD51558}" srcOrd="1" destOrd="0" presId="urn:microsoft.com/office/officeart/2005/8/layout/orgChart1"/>
    <dgm:cxn modelId="{4FC5461A-E253-4EDF-A66F-903D692D4037}" type="presParOf" srcId="{DF94DED0-0E11-4049-8706-130470E528F2}" destId="{6A914C34-B19C-42F6-B991-C94A5889E733}" srcOrd="1" destOrd="0" presId="urn:microsoft.com/office/officeart/2005/8/layout/orgChart1"/>
    <dgm:cxn modelId="{4F2AB2CF-7AB5-4076-9D43-0D7BBF66FDD5}" type="presParOf" srcId="{DF94DED0-0E11-4049-8706-130470E528F2}" destId="{63FDDFA7-AE8B-46A3-8E87-6D2317D5CB85}" srcOrd="2" destOrd="0" presId="urn:microsoft.com/office/officeart/2005/8/layout/orgChart1"/>
    <dgm:cxn modelId="{DDB4129D-233D-4506-A848-BFF15BFBCC01}" type="presParOf" srcId="{A6126900-64F8-498F-BB42-60CA730C1911}" destId="{9CA5D97E-4E49-454D-A684-5B07DBF6294C}" srcOrd="2" destOrd="0" presId="urn:microsoft.com/office/officeart/2005/8/layout/orgChart1"/>
    <dgm:cxn modelId="{9D512498-C095-4B80-8920-1FA24B5EA0FB}" type="presParOf" srcId="{BB266FD2-881F-44C7-80E0-6678EB2E3FC5}" destId="{DB8FBD06-918B-4202-94C9-30ACB3D1BC53}" srcOrd="6" destOrd="0" presId="urn:microsoft.com/office/officeart/2005/8/layout/orgChart1"/>
    <dgm:cxn modelId="{C845D4F9-BF4F-41D9-84B4-6D87053E4688}" type="presParOf" srcId="{BB266FD2-881F-44C7-80E0-6678EB2E3FC5}" destId="{B595F7BB-FB36-4F36-AFD8-41DF6B83D243}" srcOrd="7" destOrd="0" presId="urn:microsoft.com/office/officeart/2005/8/layout/orgChart1"/>
    <dgm:cxn modelId="{047EAB13-21A4-4D3D-A8D1-C585E54F6585}" type="presParOf" srcId="{B595F7BB-FB36-4F36-AFD8-41DF6B83D243}" destId="{5E2CAD99-DACB-41E5-BB2E-04CB78A5E9BD}" srcOrd="0" destOrd="0" presId="urn:microsoft.com/office/officeart/2005/8/layout/orgChart1"/>
    <dgm:cxn modelId="{865A3FD0-AB3B-4D20-A38D-35A83A0D82F2}" type="presParOf" srcId="{5E2CAD99-DACB-41E5-BB2E-04CB78A5E9BD}" destId="{E375C6A3-DDF6-4EBF-B5F7-52E4B8DE2E87}" srcOrd="0" destOrd="0" presId="urn:microsoft.com/office/officeart/2005/8/layout/orgChart1"/>
    <dgm:cxn modelId="{D9C5331E-BCE5-4022-A238-EF126C15A375}" type="presParOf" srcId="{5E2CAD99-DACB-41E5-BB2E-04CB78A5E9BD}" destId="{81A28626-4324-4AC6-93B2-BC0A152628A5}" srcOrd="1" destOrd="0" presId="urn:microsoft.com/office/officeart/2005/8/layout/orgChart1"/>
    <dgm:cxn modelId="{BCC51F35-7967-461E-89EE-A67CB7EFEED4}" type="presParOf" srcId="{B595F7BB-FB36-4F36-AFD8-41DF6B83D243}" destId="{A6DF0FAF-D27C-4785-9E27-E1128F01B5D3}" srcOrd="1" destOrd="0" presId="urn:microsoft.com/office/officeart/2005/8/layout/orgChart1"/>
    <dgm:cxn modelId="{D66A45E1-6D73-484C-B7C4-E5B35619B283}" type="presParOf" srcId="{A6DF0FAF-D27C-4785-9E27-E1128F01B5D3}" destId="{93BB0EC9-8544-463C-89C8-403BD98EE55C}" srcOrd="0" destOrd="0" presId="urn:microsoft.com/office/officeart/2005/8/layout/orgChart1"/>
    <dgm:cxn modelId="{793A1DCF-DD8F-4A91-88D3-3C48D5EF493D}" type="presParOf" srcId="{A6DF0FAF-D27C-4785-9E27-E1128F01B5D3}" destId="{770CC33B-06EC-423B-8EBD-EA69CF6EE3F4}" srcOrd="1" destOrd="0" presId="urn:microsoft.com/office/officeart/2005/8/layout/orgChart1"/>
    <dgm:cxn modelId="{27264499-AEB1-4BAF-9016-55FC65C42821}" type="presParOf" srcId="{770CC33B-06EC-423B-8EBD-EA69CF6EE3F4}" destId="{C00444DC-CA2B-4E20-A9E9-F38718F6C4AE}" srcOrd="0" destOrd="0" presId="urn:microsoft.com/office/officeart/2005/8/layout/orgChart1"/>
    <dgm:cxn modelId="{550854CF-529F-4360-A8A0-9111E872B037}" type="presParOf" srcId="{C00444DC-CA2B-4E20-A9E9-F38718F6C4AE}" destId="{0B4B8966-CBD8-45A3-A61A-D52A83790550}" srcOrd="0" destOrd="0" presId="urn:microsoft.com/office/officeart/2005/8/layout/orgChart1"/>
    <dgm:cxn modelId="{63F3923D-57AD-455E-8041-26D80D6CD22C}" type="presParOf" srcId="{C00444DC-CA2B-4E20-A9E9-F38718F6C4AE}" destId="{258979F0-1DA5-4CC9-A65A-A189AEE7C62F}" srcOrd="1" destOrd="0" presId="urn:microsoft.com/office/officeart/2005/8/layout/orgChart1"/>
    <dgm:cxn modelId="{D131843A-1EC9-4491-9C63-6ADCA78A203D}" type="presParOf" srcId="{770CC33B-06EC-423B-8EBD-EA69CF6EE3F4}" destId="{1A9A9686-3F37-4E89-A258-624008C648AB}" srcOrd="1" destOrd="0" presId="urn:microsoft.com/office/officeart/2005/8/layout/orgChart1"/>
    <dgm:cxn modelId="{0B007918-93C4-4E6F-BD24-27CB016CBAB8}" type="presParOf" srcId="{770CC33B-06EC-423B-8EBD-EA69CF6EE3F4}" destId="{C34D5EB4-5D0D-47D3-A5FE-A4F16DD37BDD}" srcOrd="2" destOrd="0" presId="urn:microsoft.com/office/officeart/2005/8/layout/orgChart1"/>
    <dgm:cxn modelId="{CFA7598F-866B-4F3F-9A56-DAB969F31126}" type="presParOf" srcId="{A6DF0FAF-D27C-4785-9E27-E1128F01B5D3}" destId="{FA86AD37-FEC7-431A-A0B5-60282A18DE2A}" srcOrd="2" destOrd="0" presId="urn:microsoft.com/office/officeart/2005/8/layout/orgChart1"/>
    <dgm:cxn modelId="{5E8FEAA3-328B-4959-80F4-60521F6B5DEB}" type="presParOf" srcId="{A6DF0FAF-D27C-4785-9E27-E1128F01B5D3}" destId="{640AEB2B-E00F-4A8C-BB8E-464679DA5AA6}" srcOrd="3" destOrd="0" presId="urn:microsoft.com/office/officeart/2005/8/layout/orgChart1"/>
    <dgm:cxn modelId="{6E68E62B-4A53-45A1-96EB-C44153C8E55A}" type="presParOf" srcId="{640AEB2B-E00F-4A8C-BB8E-464679DA5AA6}" destId="{88BBCAA3-D5B5-46A1-B536-35FD59000B00}" srcOrd="0" destOrd="0" presId="urn:microsoft.com/office/officeart/2005/8/layout/orgChart1"/>
    <dgm:cxn modelId="{5C0EC224-6F2E-432C-8EA9-B1217F22E607}" type="presParOf" srcId="{88BBCAA3-D5B5-46A1-B536-35FD59000B00}" destId="{60D97AAC-A90F-4CE1-A47D-D2EEA517B16A}" srcOrd="0" destOrd="0" presId="urn:microsoft.com/office/officeart/2005/8/layout/orgChart1"/>
    <dgm:cxn modelId="{14EAF760-0D19-46E6-B196-04BF26E65716}" type="presParOf" srcId="{88BBCAA3-D5B5-46A1-B536-35FD59000B00}" destId="{A65FB955-4D40-481D-A00E-ADE541727A90}" srcOrd="1" destOrd="0" presId="urn:microsoft.com/office/officeart/2005/8/layout/orgChart1"/>
    <dgm:cxn modelId="{8E32F3F3-97E8-42C6-B073-694BE144021E}" type="presParOf" srcId="{640AEB2B-E00F-4A8C-BB8E-464679DA5AA6}" destId="{8EBF1386-9360-4EDB-B228-5E6557E3ED4A}" srcOrd="1" destOrd="0" presId="urn:microsoft.com/office/officeart/2005/8/layout/orgChart1"/>
    <dgm:cxn modelId="{BB87EC61-D882-4214-921A-FEBB47B3E77A}" type="presParOf" srcId="{640AEB2B-E00F-4A8C-BB8E-464679DA5AA6}" destId="{3C757AA9-B8B3-4BBE-96AB-726098DCE10B}" srcOrd="2" destOrd="0" presId="urn:microsoft.com/office/officeart/2005/8/layout/orgChart1"/>
    <dgm:cxn modelId="{C405FE64-C53F-402B-99E0-BA59AF7582BF}" type="presParOf" srcId="{B595F7BB-FB36-4F36-AFD8-41DF6B83D243}" destId="{DFD79B41-3913-4F6E-962A-236A702BA220}" srcOrd="2" destOrd="0" presId="urn:microsoft.com/office/officeart/2005/8/layout/orgChart1"/>
    <dgm:cxn modelId="{286B3ADB-723B-4696-9F19-4E57D35EF595}" type="presParOf" srcId="{BB266FD2-881F-44C7-80E0-6678EB2E3FC5}" destId="{DEA3E95C-AC38-497E-AAE6-1B01F4EA7A55}" srcOrd="8" destOrd="0" presId="urn:microsoft.com/office/officeart/2005/8/layout/orgChart1"/>
    <dgm:cxn modelId="{F3978DE7-E3CE-48C4-A711-611FE9B5ED08}" type="presParOf" srcId="{BB266FD2-881F-44C7-80E0-6678EB2E3FC5}" destId="{73F2C702-22A5-45C5-8762-593CEA7406A2}" srcOrd="9" destOrd="0" presId="urn:microsoft.com/office/officeart/2005/8/layout/orgChart1"/>
    <dgm:cxn modelId="{004ADC9C-4863-4713-9C66-7940BFED3E97}" type="presParOf" srcId="{73F2C702-22A5-45C5-8762-593CEA7406A2}" destId="{C37C5AD7-8FF1-4530-9601-804068F4EAE6}" srcOrd="0" destOrd="0" presId="urn:microsoft.com/office/officeart/2005/8/layout/orgChart1"/>
    <dgm:cxn modelId="{30948163-3BE9-4394-9315-07CF24A6352F}" type="presParOf" srcId="{C37C5AD7-8FF1-4530-9601-804068F4EAE6}" destId="{3D166140-AF61-4E10-AEB3-B1A08C4BBE2A}" srcOrd="0" destOrd="0" presId="urn:microsoft.com/office/officeart/2005/8/layout/orgChart1"/>
    <dgm:cxn modelId="{00302B50-E795-4E8C-9E68-090026F72550}" type="presParOf" srcId="{C37C5AD7-8FF1-4530-9601-804068F4EAE6}" destId="{79794481-8659-445E-A46E-46CCDF4E12E3}" srcOrd="1" destOrd="0" presId="urn:microsoft.com/office/officeart/2005/8/layout/orgChart1"/>
    <dgm:cxn modelId="{90B4D83D-98EF-4DC7-B4EC-612892B1A432}" type="presParOf" srcId="{73F2C702-22A5-45C5-8762-593CEA7406A2}" destId="{7CA9E197-7FD0-45F0-8C9C-D3287211837F}" srcOrd="1" destOrd="0" presId="urn:microsoft.com/office/officeart/2005/8/layout/orgChart1"/>
    <dgm:cxn modelId="{6696F360-958C-4EEB-9389-1B9BA3D78202}" type="presParOf" srcId="{7CA9E197-7FD0-45F0-8C9C-D3287211837F}" destId="{E39BE4CC-D41F-440C-9363-30D8048D35DE}" srcOrd="0" destOrd="0" presId="urn:microsoft.com/office/officeart/2005/8/layout/orgChart1"/>
    <dgm:cxn modelId="{3903BB18-9079-4082-B37A-DFD0EA69D2E1}" type="presParOf" srcId="{7CA9E197-7FD0-45F0-8C9C-D3287211837F}" destId="{99358FAF-FAF8-443F-9390-898903AF75F0}" srcOrd="1" destOrd="0" presId="urn:microsoft.com/office/officeart/2005/8/layout/orgChart1"/>
    <dgm:cxn modelId="{68059881-A89F-4275-B68C-DE48736955F2}" type="presParOf" srcId="{99358FAF-FAF8-443F-9390-898903AF75F0}" destId="{6A0A8701-B276-423C-B86E-977B860017F6}" srcOrd="0" destOrd="0" presId="urn:microsoft.com/office/officeart/2005/8/layout/orgChart1"/>
    <dgm:cxn modelId="{8E1EE93D-F242-4723-93CF-1F5A36D5E90B}" type="presParOf" srcId="{6A0A8701-B276-423C-B86E-977B860017F6}" destId="{8189F030-D92B-4967-A418-49D4AA374B93}" srcOrd="0" destOrd="0" presId="urn:microsoft.com/office/officeart/2005/8/layout/orgChart1"/>
    <dgm:cxn modelId="{20C454E3-91EA-45A2-95B0-986BCFA7592C}" type="presParOf" srcId="{6A0A8701-B276-423C-B86E-977B860017F6}" destId="{24A6BE72-09B2-4005-80F7-EF075DA1D1E0}" srcOrd="1" destOrd="0" presId="urn:microsoft.com/office/officeart/2005/8/layout/orgChart1"/>
    <dgm:cxn modelId="{41A0DC06-A30C-4EF4-8844-6C3EE831C4E8}" type="presParOf" srcId="{99358FAF-FAF8-443F-9390-898903AF75F0}" destId="{1E132B9C-964A-44B7-A2D9-6744471EFE8A}" srcOrd="1" destOrd="0" presId="urn:microsoft.com/office/officeart/2005/8/layout/orgChart1"/>
    <dgm:cxn modelId="{CD7FF799-B325-4192-8BCC-4CFAB10B8038}" type="presParOf" srcId="{1E132B9C-964A-44B7-A2D9-6744471EFE8A}" destId="{DBB3E32B-F341-4A21-B082-EB6CFCAFFB5E}" srcOrd="0" destOrd="0" presId="urn:microsoft.com/office/officeart/2005/8/layout/orgChart1"/>
    <dgm:cxn modelId="{F004E1EB-545D-4E02-8A79-3F4A167CBCEE}" type="presParOf" srcId="{1E132B9C-964A-44B7-A2D9-6744471EFE8A}" destId="{13E87573-8B56-493B-ACEB-B4042B93B62F}" srcOrd="1" destOrd="0" presId="urn:microsoft.com/office/officeart/2005/8/layout/orgChart1"/>
    <dgm:cxn modelId="{7480EEEF-5394-4118-B6A7-8D2E949BFCDB}" type="presParOf" srcId="{13E87573-8B56-493B-ACEB-B4042B93B62F}" destId="{EF34C938-51FF-452F-A160-411486A1A771}" srcOrd="0" destOrd="0" presId="urn:microsoft.com/office/officeart/2005/8/layout/orgChart1"/>
    <dgm:cxn modelId="{CA524144-D2CF-45A8-AC69-624B63CEBD9A}" type="presParOf" srcId="{EF34C938-51FF-452F-A160-411486A1A771}" destId="{83AF585D-9BF6-4EBE-B8F1-E20ED066E1F8}" srcOrd="0" destOrd="0" presId="urn:microsoft.com/office/officeart/2005/8/layout/orgChart1"/>
    <dgm:cxn modelId="{9BE6A50C-9A92-4255-B5E8-CA11F09C84C5}" type="presParOf" srcId="{EF34C938-51FF-452F-A160-411486A1A771}" destId="{C706F823-3499-4FFB-80C3-389CAF9B136E}" srcOrd="1" destOrd="0" presId="urn:microsoft.com/office/officeart/2005/8/layout/orgChart1"/>
    <dgm:cxn modelId="{44CCC800-53E7-4A94-AB89-ECCD6D6728D8}" type="presParOf" srcId="{13E87573-8B56-493B-ACEB-B4042B93B62F}" destId="{0418D915-67CA-4CD6-AAF0-ECE961D8844F}" srcOrd="1" destOrd="0" presId="urn:microsoft.com/office/officeart/2005/8/layout/orgChart1"/>
    <dgm:cxn modelId="{472C4E44-246C-48EB-B2C3-FDB4C97DC481}" type="presParOf" srcId="{13E87573-8B56-493B-ACEB-B4042B93B62F}" destId="{CA94A319-CF24-4939-AFA8-3F9A7E209D5B}" srcOrd="2" destOrd="0" presId="urn:microsoft.com/office/officeart/2005/8/layout/orgChart1"/>
    <dgm:cxn modelId="{70DE042B-9C6E-4E8C-9A03-2B24F7D4A96B}" type="presParOf" srcId="{1E132B9C-964A-44B7-A2D9-6744471EFE8A}" destId="{2DA29A11-588E-43E0-81FE-BEB79FF114F9}" srcOrd="2" destOrd="0" presId="urn:microsoft.com/office/officeart/2005/8/layout/orgChart1"/>
    <dgm:cxn modelId="{1EB5F239-FBB9-4FBE-9271-F5BE04C052B9}" type="presParOf" srcId="{1E132B9C-964A-44B7-A2D9-6744471EFE8A}" destId="{5E5B2469-23AC-42BB-AEFF-729BD72888ED}" srcOrd="3" destOrd="0" presId="urn:microsoft.com/office/officeart/2005/8/layout/orgChart1"/>
    <dgm:cxn modelId="{9AB5CB6D-F900-46EF-B767-AE7A107D021C}" type="presParOf" srcId="{5E5B2469-23AC-42BB-AEFF-729BD72888ED}" destId="{87630261-A367-4059-9A40-54F784E60BE8}" srcOrd="0" destOrd="0" presId="urn:microsoft.com/office/officeart/2005/8/layout/orgChart1"/>
    <dgm:cxn modelId="{12C604AE-A177-4FA0-ACF0-B1F3149FA4B7}" type="presParOf" srcId="{87630261-A367-4059-9A40-54F784E60BE8}" destId="{DEEF15A1-13AF-49BA-8F88-24FC5DD872FA}" srcOrd="0" destOrd="0" presId="urn:microsoft.com/office/officeart/2005/8/layout/orgChart1"/>
    <dgm:cxn modelId="{1663E8A1-5C10-4E66-9364-6418814D01E4}" type="presParOf" srcId="{87630261-A367-4059-9A40-54F784E60BE8}" destId="{025D7196-5075-4AFE-AD2F-F3D071405EDD}" srcOrd="1" destOrd="0" presId="urn:microsoft.com/office/officeart/2005/8/layout/orgChart1"/>
    <dgm:cxn modelId="{2AB33BE9-58F0-42D9-B6A6-F6F27B3A5D0A}" type="presParOf" srcId="{5E5B2469-23AC-42BB-AEFF-729BD72888ED}" destId="{200B2D0A-7A61-4F72-9E20-F08F498E0D45}" srcOrd="1" destOrd="0" presId="urn:microsoft.com/office/officeart/2005/8/layout/orgChart1"/>
    <dgm:cxn modelId="{D8183523-2367-4EEB-9980-1F18813C2C42}" type="presParOf" srcId="{5E5B2469-23AC-42BB-AEFF-729BD72888ED}" destId="{80CC1812-8517-4F10-BAC9-5DCDFE5882EA}" srcOrd="2" destOrd="0" presId="urn:microsoft.com/office/officeart/2005/8/layout/orgChart1"/>
    <dgm:cxn modelId="{7915B49A-ED70-4B6A-9678-03CD581F728B}" type="presParOf" srcId="{1E132B9C-964A-44B7-A2D9-6744471EFE8A}" destId="{B914C6E6-98F0-4F06-9A16-7FCBCFF82A3B}" srcOrd="4" destOrd="0" presId="urn:microsoft.com/office/officeart/2005/8/layout/orgChart1"/>
    <dgm:cxn modelId="{C6CB4BB2-1551-4B37-8769-D85D814022A0}" type="presParOf" srcId="{1E132B9C-964A-44B7-A2D9-6744471EFE8A}" destId="{7EBE40A0-E57C-4B20-9520-C04A512D68A7}" srcOrd="5" destOrd="0" presId="urn:microsoft.com/office/officeart/2005/8/layout/orgChart1"/>
    <dgm:cxn modelId="{0EE62BCF-03A2-48B5-8247-9E7F3A967320}" type="presParOf" srcId="{7EBE40A0-E57C-4B20-9520-C04A512D68A7}" destId="{9F06C120-62D6-42A4-B25F-0A6CE01A662A}" srcOrd="0" destOrd="0" presId="urn:microsoft.com/office/officeart/2005/8/layout/orgChart1"/>
    <dgm:cxn modelId="{ECFF233F-DF08-4239-B172-577C1CFAAA9D}" type="presParOf" srcId="{9F06C120-62D6-42A4-B25F-0A6CE01A662A}" destId="{7099F3FB-3830-44AB-B431-AFD06ED98E54}" srcOrd="0" destOrd="0" presId="urn:microsoft.com/office/officeart/2005/8/layout/orgChart1"/>
    <dgm:cxn modelId="{8C4E66B9-54FE-4D32-8C79-1667D91E79AD}" type="presParOf" srcId="{9F06C120-62D6-42A4-B25F-0A6CE01A662A}" destId="{61F35DCE-B989-4295-B867-5EEF551B1501}" srcOrd="1" destOrd="0" presId="urn:microsoft.com/office/officeart/2005/8/layout/orgChart1"/>
    <dgm:cxn modelId="{1A0EE25E-A1CA-467B-9185-A64370BE8147}" type="presParOf" srcId="{7EBE40A0-E57C-4B20-9520-C04A512D68A7}" destId="{62B942AB-1AE6-4F2A-8CD0-FCFE82F7A116}" srcOrd="1" destOrd="0" presId="urn:microsoft.com/office/officeart/2005/8/layout/orgChart1"/>
    <dgm:cxn modelId="{3CD54584-D4FB-43C4-8E5F-6086A99073F7}" type="presParOf" srcId="{7EBE40A0-E57C-4B20-9520-C04A512D68A7}" destId="{DF2AC3AA-CF67-492B-B458-36969A6B697A}" srcOrd="2" destOrd="0" presId="urn:microsoft.com/office/officeart/2005/8/layout/orgChart1"/>
    <dgm:cxn modelId="{8F38AB6D-EB10-4A1B-A73D-95B8F9E709D1}" type="presParOf" srcId="{1E132B9C-964A-44B7-A2D9-6744471EFE8A}" destId="{EE3924D8-BE72-4162-8216-676AB4562376}" srcOrd="6" destOrd="0" presId="urn:microsoft.com/office/officeart/2005/8/layout/orgChart1"/>
    <dgm:cxn modelId="{8357BCE3-8B88-4C6F-A159-08607E095C4B}" type="presParOf" srcId="{1E132B9C-964A-44B7-A2D9-6744471EFE8A}" destId="{FCABA6FB-171D-4A11-A10D-1C555D7D1C1F}" srcOrd="7" destOrd="0" presId="urn:microsoft.com/office/officeart/2005/8/layout/orgChart1"/>
    <dgm:cxn modelId="{AF1ABD34-C512-40E7-AC07-8DC22C72B7C5}" type="presParOf" srcId="{FCABA6FB-171D-4A11-A10D-1C555D7D1C1F}" destId="{80DF7772-5EFB-43F9-8210-C85A98320C70}" srcOrd="0" destOrd="0" presId="urn:microsoft.com/office/officeart/2005/8/layout/orgChart1"/>
    <dgm:cxn modelId="{4D052957-BC7D-42BF-8C3D-DF8DE612778C}" type="presParOf" srcId="{80DF7772-5EFB-43F9-8210-C85A98320C70}" destId="{D77C3A76-BCD0-4B8C-96A8-F16279CE792C}" srcOrd="0" destOrd="0" presId="urn:microsoft.com/office/officeart/2005/8/layout/orgChart1"/>
    <dgm:cxn modelId="{F9FE0E83-1B2F-4593-8F15-2B4ABC0F89C1}" type="presParOf" srcId="{80DF7772-5EFB-43F9-8210-C85A98320C70}" destId="{353CB775-F8F9-4A37-B69B-5D383B135F89}" srcOrd="1" destOrd="0" presId="urn:microsoft.com/office/officeart/2005/8/layout/orgChart1"/>
    <dgm:cxn modelId="{804F18C3-50B2-412F-B656-A96368707EAB}" type="presParOf" srcId="{FCABA6FB-171D-4A11-A10D-1C555D7D1C1F}" destId="{A66C13A8-D7A0-4AFF-907D-C54E8548E91F}" srcOrd="1" destOrd="0" presId="urn:microsoft.com/office/officeart/2005/8/layout/orgChart1"/>
    <dgm:cxn modelId="{611D1554-3839-4831-A1CB-5DD5347041DB}" type="presParOf" srcId="{FCABA6FB-171D-4A11-A10D-1C555D7D1C1F}" destId="{0F603C1E-D296-4B5D-BEC6-D5938F1AC106}" srcOrd="2" destOrd="0" presId="urn:microsoft.com/office/officeart/2005/8/layout/orgChart1"/>
    <dgm:cxn modelId="{3C4228E8-2E0B-4CCD-B276-8C839018D5A2}" type="presParOf" srcId="{1E132B9C-964A-44B7-A2D9-6744471EFE8A}" destId="{F24913D9-FDCA-4731-A843-2FA04D5F95BC}" srcOrd="8" destOrd="0" presId="urn:microsoft.com/office/officeart/2005/8/layout/orgChart1"/>
    <dgm:cxn modelId="{1ED0D7E3-6934-4240-B9E4-09F9A4B2111D}" type="presParOf" srcId="{1E132B9C-964A-44B7-A2D9-6744471EFE8A}" destId="{17B5B2BE-BFCF-4FC0-A710-68CE7C16B7C5}" srcOrd="9" destOrd="0" presId="urn:microsoft.com/office/officeart/2005/8/layout/orgChart1"/>
    <dgm:cxn modelId="{7983DE46-4330-48FA-BD7C-AB452BC2F177}" type="presParOf" srcId="{17B5B2BE-BFCF-4FC0-A710-68CE7C16B7C5}" destId="{A8C86576-A012-45AB-9AA1-ECF2965E581D}" srcOrd="0" destOrd="0" presId="urn:microsoft.com/office/officeart/2005/8/layout/orgChart1"/>
    <dgm:cxn modelId="{6EBFF945-9CD6-4EC2-BA1A-7FC9B74E1067}" type="presParOf" srcId="{A8C86576-A012-45AB-9AA1-ECF2965E581D}" destId="{FFD4CFBD-3D36-47F5-9EB7-12B6058B798E}" srcOrd="0" destOrd="0" presId="urn:microsoft.com/office/officeart/2005/8/layout/orgChart1"/>
    <dgm:cxn modelId="{31FE16A5-2ABE-4BFB-B070-8BA85E191717}" type="presParOf" srcId="{A8C86576-A012-45AB-9AA1-ECF2965E581D}" destId="{5CF9E103-70BD-4279-AF44-11EAEF6EA6BB}" srcOrd="1" destOrd="0" presId="urn:microsoft.com/office/officeart/2005/8/layout/orgChart1"/>
    <dgm:cxn modelId="{B7C0702E-102E-4544-A343-2603F1C355FB}" type="presParOf" srcId="{17B5B2BE-BFCF-4FC0-A710-68CE7C16B7C5}" destId="{94D2F4FD-59AD-4F20-A6F9-8F32DC8F0C9E}" srcOrd="1" destOrd="0" presId="urn:microsoft.com/office/officeart/2005/8/layout/orgChart1"/>
    <dgm:cxn modelId="{B5555DD6-24C2-4A23-AC80-06D22813EB22}" type="presParOf" srcId="{17B5B2BE-BFCF-4FC0-A710-68CE7C16B7C5}" destId="{B4C5489B-1528-424B-9724-1E1FCB2C2DDB}" srcOrd="2" destOrd="0" presId="urn:microsoft.com/office/officeart/2005/8/layout/orgChart1"/>
    <dgm:cxn modelId="{36D41BE5-8E99-4F8D-9A88-667BFCE60C4A}" type="presParOf" srcId="{1E132B9C-964A-44B7-A2D9-6744471EFE8A}" destId="{EF4020CD-32B9-48BC-8800-1BBF3125633A}" srcOrd="10" destOrd="0" presId="urn:microsoft.com/office/officeart/2005/8/layout/orgChart1"/>
    <dgm:cxn modelId="{C265F585-596E-4C6B-8AC4-6EB97EF9D333}" type="presParOf" srcId="{1E132B9C-964A-44B7-A2D9-6744471EFE8A}" destId="{D60B1709-E0F2-4ADB-8F00-535CEDAC40B1}" srcOrd="11" destOrd="0" presId="urn:microsoft.com/office/officeart/2005/8/layout/orgChart1"/>
    <dgm:cxn modelId="{548FDDED-42AA-4983-A384-0135B1BEA1E3}" type="presParOf" srcId="{D60B1709-E0F2-4ADB-8F00-535CEDAC40B1}" destId="{1E46ED8D-2589-49B0-B078-7104C779CE74}" srcOrd="0" destOrd="0" presId="urn:microsoft.com/office/officeart/2005/8/layout/orgChart1"/>
    <dgm:cxn modelId="{96385E1F-7F7F-4EB9-8DD3-56A0CDBC35EA}" type="presParOf" srcId="{1E46ED8D-2589-49B0-B078-7104C779CE74}" destId="{F71966AD-BCA8-4972-BD5D-93F323B2CCFB}" srcOrd="0" destOrd="0" presId="urn:microsoft.com/office/officeart/2005/8/layout/orgChart1"/>
    <dgm:cxn modelId="{424543F7-5FC7-4C3F-9296-BB8BC93E809B}" type="presParOf" srcId="{1E46ED8D-2589-49B0-B078-7104C779CE74}" destId="{00EDECAE-8F6C-46C7-8381-DC136A8EF49A}" srcOrd="1" destOrd="0" presId="urn:microsoft.com/office/officeart/2005/8/layout/orgChart1"/>
    <dgm:cxn modelId="{AA8BE244-DFB9-47EC-ACB1-B3DFD7E20454}" type="presParOf" srcId="{D60B1709-E0F2-4ADB-8F00-535CEDAC40B1}" destId="{B43AA85B-150F-49F3-9F8B-0EE20088CF7E}" srcOrd="1" destOrd="0" presId="urn:microsoft.com/office/officeart/2005/8/layout/orgChart1"/>
    <dgm:cxn modelId="{3615610D-FBA2-4F99-8D08-C445EEB597AE}" type="presParOf" srcId="{D60B1709-E0F2-4ADB-8F00-535CEDAC40B1}" destId="{1D001E51-285E-4D6B-ACB8-9D07AEE5AD1F}" srcOrd="2" destOrd="0" presId="urn:microsoft.com/office/officeart/2005/8/layout/orgChart1"/>
    <dgm:cxn modelId="{FB72B3FF-84EF-41AF-B9CB-CA43592BAC2C}" type="presParOf" srcId="{99358FAF-FAF8-443F-9390-898903AF75F0}" destId="{15B012BC-018E-48E6-8EBE-919826D1701B}" srcOrd="2" destOrd="0" presId="urn:microsoft.com/office/officeart/2005/8/layout/orgChart1"/>
    <dgm:cxn modelId="{A6301EEC-43D0-4216-BF18-642D03DA5AA9}" type="presParOf" srcId="{7CA9E197-7FD0-45F0-8C9C-D3287211837F}" destId="{05B4FA31-1169-4D83-99DA-0D8B7BEEB1F5}" srcOrd="2" destOrd="0" presId="urn:microsoft.com/office/officeart/2005/8/layout/orgChart1"/>
    <dgm:cxn modelId="{02C55518-32EF-4048-A0E1-0F3AB237847D}" type="presParOf" srcId="{7CA9E197-7FD0-45F0-8C9C-D3287211837F}" destId="{67EC5435-9D64-4DE3-A60B-77FB2CE92DA9}" srcOrd="3" destOrd="0" presId="urn:microsoft.com/office/officeart/2005/8/layout/orgChart1"/>
    <dgm:cxn modelId="{24F1A1A5-DF72-41E7-BE7F-1A0D92AA41CD}" type="presParOf" srcId="{67EC5435-9D64-4DE3-A60B-77FB2CE92DA9}" destId="{0825971C-999F-4B5D-B24A-D390277897DA}" srcOrd="0" destOrd="0" presId="urn:microsoft.com/office/officeart/2005/8/layout/orgChart1"/>
    <dgm:cxn modelId="{D2D88B60-B9CE-425D-BB03-7D068963679B}" type="presParOf" srcId="{0825971C-999F-4B5D-B24A-D390277897DA}" destId="{00E278F9-4E72-47E2-9598-59C6D21D74AE}" srcOrd="0" destOrd="0" presId="urn:microsoft.com/office/officeart/2005/8/layout/orgChart1"/>
    <dgm:cxn modelId="{E02410E1-6406-4F32-BAC6-6E2D167BE530}" type="presParOf" srcId="{0825971C-999F-4B5D-B24A-D390277897DA}" destId="{3C877482-1405-44BC-A2ED-F01C49ED5C8D}" srcOrd="1" destOrd="0" presId="urn:microsoft.com/office/officeart/2005/8/layout/orgChart1"/>
    <dgm:cxn modelId="{22E1D91A-9000-458B-B397-7E739B2E618C}" type="presParOf" srcId="{67EC5435-9D64-4DE3-A60B-77FB2CE92DA9}" destId="{7EEE6B35-5139-4EDA-B570-0CBE7544EB53}" srcOrd="1" destOrd="0" presId="urn:microsoft.com/office/officeart/2005/8/layout/orgChart1"/>
    <dgm:cxn modelId="{07F23271-0D3C-4775-ADA5-E60ACFA6E103}" type="presParOf" srcId="{67EC5435-9D64-4DE3-A60B-77FB2CE92DA9}" destId="{BA1A5D4A-1551-4B79-8793-7E0AE53FBC0B}" srcOrd="2" destOrd="0" presId="urn:microsoft.com/office/officeart/2005/8/layout/orgChart1"/>
    <dgm:cxn modelId="{BB01D914-0A8B-4167-89AC-2C1493F1B05A}" type="presParOf" srcId="{7CA9E197-7FD0-45F0-8C9C-D3287211837F}" destId="{59292FF5-A2D3-48D7-BE59-827CE83B4FBC}" srcOrd="4" destOrd="0" presId="urn:microsoft.com/office/officeart/2005/8/layout/orgChart1"/>
    <dgm:cxn modelId="{FBAF1233-EF84-4A48-BFFE-E6D823ED8374}" type="presParOf" srcId="{7CA9E197-7FD0-45F0-8C9C-D3287211837F}" destId="{FEAAE5EA-2C1A-4462-A052-E157E376A5E9}" srcOrd="5" destOrd="0" presId="urn:microsoft.com/office/officeart/2005/8/layout/orgChart1"/>
    <dgm:cxn modelId="{11C5384E-8FF9-488F-9FB5-28F9BFE349AF}" type="presParOf" srcId="{FEAAE5EA-2C1A-4462-A052-E157E376A5E9}" destId="{DB995FA7-7286-49FF-AD3B-3C3F533484AA}" srcOrd="0" destOrd="0" presId="urn:microsoft.com/office/officeart/2005/8/layout/orgChart1"/>
    <dgm:cxn modelId="{1076CB13-41AC-42D1-A987-EAD2BEE62811}" type="presParOf" srcId="{DB995FA7-7286-49FF-AD3B-3C3F533484AA}" destId="{9C407822-E5B6-4EA7-BE55-571D135B0916}" srcOrd="0" destOrd="0" presId="urn:microsoft.com/office/officeart/2005/8/layout/orgChart1"/>
    <dgm:cxn modelId="{311254BB-218F-417A-B6A0-77C21B8BEB33}" type="presParOf" srcId="{DB995FA7-7286-49FF-AD3B-3C3F533484AA}" destId="{8F3C0A69-F687-402E-BDBE-C4AF8731F143}" srcOrd="1" destOrd="0" presId="urn:microsoft.com/office/officeart/2005/8/layout/orgChart1"/>
    <dgm:cxn modelId="{A03DABBD-DB88-4463-9F8C-C2353BD90653}" type="presParOf" srcId="{FEAAE5EA-2C1A-4462-A052-E157E376A5E9}" destId="{0A59CB16-1F5C-4E02-B7B1-8904137EBCFD}" srcOrd="1" destOrd="0" presId="urn:microsoft.com/office/officeart/2005/8/layout/orgChart1"/>
    <dgm:cxn modelId="{3783EDEA-2670-4C5A-A4D3-378403C7B2D7}" type="presParOf" srcId="{FEAAE5EA-2C1A-4462-A052-E157E376A5E9}" destId="{63B6E541-9DEB-49DF-A749-BC839C3BD926}" srcOrd="2" destOrd="0" presId="urn:microsoft.com/office/officeart/2005/8/layout/orgChart1"/>
    <dgm:cxn modelId="{6C95C8E7-A252-42F8-B0D5-0558F0890D3C}" type="presParOf" srcId="{7CA9E197-7FD0-45F0-8C9C-D3287211837F}" destId="{39CC7949-6495-41CD-8D74-7307B87E92B1}" srcOrd="6" destOrd="0" presId="urn:microsoft.com/office/officeart/2005/8/layout/orgChart1"/>
    <dgm:cxn modelId="{5AAFBB9C-A7A9-49CC-9155-98CFE6979F62}" type="presParOf" srcId="{7CA9E197-7FD0-45F0-8C9C-D3287211837F}" destId="{CAACF8FF-EFCD-439C-A46D-FE2D7D87C876}" srcOrd="7" destOrd="0" presId="urn:microsoft.com/office/officeart/2005/8/layout/orgChart1"/>
    <dgm:cxn modelId="{B3CBA812-8863-40D7-9F5D-FAAE3B781331}" type="presParOf" srcId="{CAACF8FF-EFCD-439C-A46D-FE2D7D87C876}" destId="{892AD5A2-4F34-4DF3-8784-0AD2E4DC31B9}" srcOrd="0" destOrd="0" presId="urn:microsoft.com/office/officeart/2005/8/layout/orgChart1"/>
    <dgm:cxn modelId="{44025CA9-4EBB-44C4-BA38-8C18898FE2D9}" type="presParOf" srcId="{892AD5A2-4F34-4DF3-8784-0AD2E4DC31B9}" destId="{CE723B63-86EA-425F-B17D-841AF3660588}" srcOrd="0" destOrd="0" presId="urn:microsoft.com/office/officeart/2005/8/layout/orgChart1"/>
    <dgm:cxn modelId="{E739A42E-E816-4B13-A8A6-272948AE2BDA}" type="presParOf" srcId="{892AD5A2-4F34-4DF3-8784-0AD2E4DC31B9}" destId="{626D6F24-209B-4253-A419-7994B91497FB}" srcOrd="1" destOrd="0" presId="urn:microsoft.com/office/officeart/2005/8/layout/orgChart1"/>
    <dgm:cxn modelId="{FEA59DC6-2458-42DB-B623-133F5014FC56}" type="presParOf" srcId="{CAACF8FF-EFCD-439C-A46D-FE2D7D87C876}" destId="{A6E29AA1-D7C0-445E-9F44-F9F6DE5066BB}" srcOrd="1" destOrd="0" presId="urn:microsoft.com/office/officeart/2005/8/layout/orgChart1"/>
    <dgm:cxn modelId="{6F094759-39F9-47FE-8569-2B0C6E063B0A}" type="presParOf" srcId="{CAACF8FF-EFCD-439C-A46D-FE2D7D87C876}" destId="{34CBB5F5-EB75-4E7E-993A-5FA47FDFBC12}" srcOrd="2" destOrd="0" presId="urn:microsoft.com/office/officeart/2005/8/layout/orgChart1"/>
    <dgm:cxn modelId="{0A78F3EF-3EDA-4AD9-B4EE-ABAC301087CC}" type="presParOf" srcId="{7CA9E197-7FD0-45F0-8C9C-D3287211837F}" destId="{47DA584A-ED6D-41FC-92E8-649E29149678}" srcOrd="8" destOrd="0" presId="urn:microsoft.com/office/officeart/2005/8/layout/orgChart1"/>
    <dgm:cxn modelId="{D4C46D87-4510-41E6-91C6-ADC1E0894D99}" type="presParOf" srcId="{7CA9E197-7FD0-45F0-8C9C-D3287211837F}" destId="{0BBCFC4D-8104-4A70-98C4-A8CEFFA61C83}" srcOrd="9" destOrd="0" presId="urn:microsoft.com/office/officeart/2005/8/layout/orgChart1"/>
    <dgm:cxn modelId="{46B13FA0-38D8-4C99-B6DB-003FE209CE6B}" type="presParOf" srcId="{0BBCFC4D-8104-4A70-98C4-A8CEFFA61C83}" destId="{B16B9A66-0B9A-4BA6-9B01-E6ADDB5C077B}" srcOrd="0" destOrd="0" presId="urn:microsoft.com/office/officeart/2005/8/layout/orgChart1"/>
    <dgm:cxn modelId="{2EAAB856-276D-41F1-9014-CBDE499FFCE3}" type="presParOf" srcId="{B16B9A66-0B9A-4BA6-9B01-E6ADDB5C077B}" destId="{0FBF7D16-C38E-447B-8B59-184224EF2FCF}" srcOrd="0" destOrd="0" presId="urn:microsoft.com/office/officeart/2005/8/layout/orgChart1"/>
    <dgm:cxn modelId="{4E67CF5A-6B70-4D41-994B-5B6DF2AC4145}" type="presParOf" srcId="{B16B9A66-0B9A-4BA6-9B01-E6ADDB5C077B}" destId="{3A800C55-1C44-4CC9-B0E8-5356D0D5B681}" srcOrd="1" destOrd="0" presId="urn:microsoft.com/office/officeart/2005/8/layout/orgChart1"/>
    <dgm:cxn modelId="{7677D957-B687-4A64-8411-FEF3A56547DA}" type="presParOf" srcId="{0BBCFC4D-8104-4A70-98C4-A8CEFFA61C83}" destId="{5D75AA9F-14FD-42E9-950A-3F924A83CA9B}" srcOrd="1" destOrd="0" presId="urn:microsoft.com/office/officeart/2005/8/layout/orgChart1"/>
    <dgm:cxn modelId="{F79B7432-C541-4711-99B2-898E28B76D39}" type="presParOf" srcId="{0BBCFC4D-8104-4A70-98C4-A8CEFFA61C83}" destId="{0F5426B8-7EED-4CA4-944C-8A8C2FA6ED94}" srcOrd="2" destOrd="0" presId="urn:microsoft.com/office/officeart/2005/8/layout/orgChart1"/>
    <dgm:cxn modelId="{C0A06EF1-64B5-475D-97B4-9BFC2290F024}" type="presParOf" srcId="{7CA9E197-7FD0-45F0-8C9C-D3287211837F}" destId="{98304B74-3537-4DDB-8E68-65DE650AF5E4}" srcOrd="10" destOrd="0" presId="urn:microsoft.com/office/officeart/2005/8/layout/orgChart1"/>
    <dgm:cxn modelId="{70C5BB07-0C76-4497-86E6-DC650B10638F}" type="presParOf" srcId="{7CA9E197-7FD0-45F0-8C9C-D3287211837F}" destId="{3F4FE7DC-5FB9-4253-8AD7-917F0BAF99B7}" srcOrd="11" destOrd="0" presId="urn:microsoft.com/office/officeart/2005/8/layout/orgChart1"/>
    <dgm:cxn modelId="{B2264B9C-07FF-4943-BCC9-EE7796CD77B6}" type="presParOf" srcId="{3F4FE7DC-5FB9-4253-8AD7-917F0BAF99B7}" destId="{9CB6C23A-0B9A-4AA1-9C07-53DED9D22B8B}" srcOrd="0" destOrd="0" presId="urn:microsoft.com/office/officeart/2005/8/layout/orgChart1"/>
    <dgm:cxn modelId="{C516DACF-8C1E-4018-B8BB-CF674334FC49}" type="presParOf" srcId="{9CB6C23A-0B9A-4AA1-9C07-53DED9D22B8B}" destId="{B6AD9058-C54C-4D80-9E58-9B7972510A54}" srcOrd="0" destOrd="0" presId="urn:microsoft.com/office/officeart/2005/8/layout/orgChart1"/>
    <dgm:cxn modelId="{2BCDE096-5FF0-4D61-903F-4A5ADE5CD98C}" type="presParOf" srcId="{9CB6C23A-0B9A-4AA1-9C07-53DED9D22B8B}" destId="{140304FF-60EF-48EF-945C-31178E52FB76}" srcOrd="1" destOrd="0" presId="urn:microsoft.com/office/officeart/2005/8/layout/orgChart1"/>
    <dgm:cxn modelId="{D8F4AE0C-4C6A-41EC-8D03-78E849E3F718}" type="presParOf" srcId="{3F4FE7DC-5FB9-4253-8AD7-917F0BAF99B7}" destId="{79681E0B-B8C7-431D-853C-9B8474BE8031}" srcOrd="1" destOrd="0" presId="urn:microsoft.com/office/officeart/2005/8/layout/orgChart1"/>
    <dgm:cxn modelId="{ABA96B79-7DBE-481F-8892-18DCDFB26672}" type="presParOf" srcId="{3F4FE7DC-5FB9-4253-8AD7-917F0BAF99B7}" destId="{BC902770-F3A1-4B0E-A154-6A94ECD33906}" srcOrd="2" destOrd="0" presId="urn:microsoft.com/office/officeart/2005/8/layout/orgChart1"/>
    <dgm:cxn modelId="{F40260BA-FFFD-4FF6-AD96-7DADE9D92E7A}" type="presParOf" srcId="{73F2C702-22A5-45C5-8762-593CEA7406A2}" destId="{46824268-0FAA-4407-ABB3-6C7D359A2BF8}" srcOrd="2" destOrd="0" presId="urn:microsoft.com/office/officeart/2005/8/layout/orgChart1"/>
    <dgm:cxn modelId="{8DA33D4F-D28F-43A7-A8BA-A8DB52B49B2E}" type="presParOf" srcId="{BB266FD2-881F-44C7-80E0-6678EB2E3FC5}" destId="{91E60B95-B76F-4A1C-A42E-0A1DD5B1FC5F}" srcOrd="10" destOrd="0" presId="urn:microsoft.com/office/officeart/2005/8/layout/orgChart1"/>
    <dgm:cxn modelId="{6D970EFD-A4DE-4970-ABB1-394A20ED7C07}" type="presParOf" srcId="{BB266FD2-881F-44C7-80E0-6678EB2E3FC5}" destId="{DFEB1127-BF16-495E-886B-50147DD62A3B}" srcOrd="11" destOrd="0" presId="urn:microsoft.com/office/officeart/2005/8/layout/orgChart1"/>
    <dgm:cxn modelId="{ED7A7FEF-8B49-4E6E-8008-D8B592BD788B}" type="presParOf" srcId="{DFEB1127-BF16-495E-886B-50147DD62A3B}" destId="{6117255D-CE73-4469-869A-0C7BEF0D860D}" srcOrd="0" destOrd="0" presId="urn:microsoft.com/office/officeart/2005/8/layout/orgChart1"/>
    <dgm:cxn modelId="{5A1AB7D2-0571-4E99-AA60-0855FA4B8A07}" type="presParOf" srcId="{6117255D-CE73-4469-869A-0C7BEF0D860D}" destId="{1C00E927-AE3F-40C2-919C-B4810B44E6E4}" srcOrd="0" destOrd="0" presId="urn:microsoft.com/office/officeart/2005/8/layout/orgChart1"/>
    <dgm:cxn modelId="{ECA26AE0-8C4B-4BC2-AFDA-F5C3841F9059}" type="presParOf" srcId="{6117255D-CE73-4469-869A-0C7BEF0D860D}" destId="{EF3DB3C5-F594-4563-A4C1-39EC51999984}" srcOrd="1" destOrd="0" presId="urn:microsoft.com/office/officeart/2005/8/layout/orgChart1"/>
    <dgm:cxn modelId="{B0592056-8794-41B3-B5DB-216D2A02F20E}" type="presParOf" srcId="{DFEB1127-BF16-495E-886B-50147DD62A3B}" destId="{2E56F4FA-0FAA-4CBC-B4B0-5CBB88AEBBCA}" srcOrd="1" destOrd="0" presId="urn:microsoft.com/office/officeart/2005/8/layout/orgChart1"/>
    <dgm:cxn modelId="{9742C06B-621D-4FE6-8966-E0F0848C5A6E}" type="presParOf" srcId="{2E56F4FA-0FAA-4CBC-B4B0-5CBB88AEBBCA}" destId="{43FCB0F1-4F3A-4A5D-804E-D8A8DDE1AF93}" srcOrd="0" destOrd="0" presId="urn:microsoft.com/office/officeart/2005/8/layout/orgChart1"/>
    <dgm:cxn modelId="{44A107E2-B9D5-4484-BA99-7CECEE2E7FB0}" type="presParOf" srcId="{2E56F4FA-0FAA-4CBC-B4B0-5CBB88AEBBCA}" destId="{332B14A5-D7EC-4F15-89DC-C3BDF2FA78E2}" srcOrd="1" destOrd="0" presId="urn:microsoft.com/office/officeart/2005/8/layout/orgChart1"/>
    <dgm:cxn modelId="{0D792716-D4AB-448F-8D52-34251378B9A0}" type="presParOf" srcId="{332B14A5-D7EC-4F15-89DC-C3BDF2FA78E2}" destId="{447298AB-FD35-4B4E-B431-B71737004AB4}" srcOrd="0" destOrd="0" presId="urn:microsoft.com/office/officeart/2005/8/layout/orgChart1"/>
    <dgm:cxn modelId="{EC70B01C-A0EC-4747-9104-2FA514FCC857}" type="presParOf" srcId="{447298AB-FD35-4B4E-B431-B71737004AB4}" destId="{3D07811D-02F1-4D01-BDF1-9E45750A97AD}" srcOrd="0" destOrd="0" presId="urn:microsoft.com/office/officeart/2005/8/layout/orgChart1"/>
    <dgm:cxn modelId="{BF89242B-AEDB-4164-A3AD-7D6376AACB18}" type="presParOf" srcId="{447298AB-FD35-4B4E-B431-B71737004AB4}" destId="{5E5513AC-8ACC-49A1-81BC-F5C248CB5BDE}" srcOrd="1" destOrd="0" presId="urn:microsoft.com/office/officeart/2005/8/layout/orgChart1"/>
    <dgm:cxn modelId="{366EDBEB-1965-478E-B66B-9167414CF097}" type="presParOf" srcId="{332B14A5-D7EC-4F15-89DC-C3BDF2FA78E2}" destId="{AF4C467E-0BE2-415A-92DE-87D575370606}" srcOrd="1" destOrd="0" presId="urn:microsoft.com/office/officeart/2005/8/layout/orgChart1"/>
    <dgm:cxn modelId="{83D67E35-56B5-4D96-8C84-8806ED23BA21}" type="presParOf" srcId="{AF4C467E-0BE2-415A-92DE-87D575370606}" destId="{B80F0132-967A-43B4-A79E-085A27F6EBAC}" srcOrd="0" destOrd="0" presId="urn:microsoft.com/office/officeart/2005/8/layout/orgChart1"/>
    <dgm:cxn modelId="{DC54302D-3CEC-4051-A058-0887C30B3D40}" type="presParOf" srcId="{AF4C467E-0BE2-415A-92DE-87D575370606}" destId="{8744D132-055C-4F03-A9C6-31F8C251A794}" srcOrd="1" destOrd="0" presId="urn:microsoft.com/office/officeart/2005/8/layout/orgChart1"/>
    <dgm:cxn modelId="{3FF16DFC-5D71-476F-8457-FA8069D4F946}" type="presParOf" srcId="{8744D132-055C-4F03-A9C6-31F8C251A794}" destId="{7C787BA0-6BF9-4004-88D1-867CBC9CA396}" srcOrd="0" destOrd="0" presId="urn:microsoft.com/office/officeart/2005/8/layout/orgChart1"/>
    <dgm:cxn modelId="{02CBC9A7-C4C9-4A37-B0A7-A700F595397D}" type="presParOf" srcId="{7C787BA0-6BF9-4004-88D1-867CBC9CA396}" destId="{554348A5-C0E5-43EA-9B56-9E9A351BADE1}" srcOrd="0" destOrd="0" presId="urn:microsoft.com/office/officeart/2005/8/layout/orgChart1"/>
    <dgm:cxn modelId="{B12959A9-CDC6-4BBA-B5DD-13AA8CFFD15E}" type="presParOf" srcId="{7C787BA0-6BF9-4004-88D1-867CBC9CA396}" destId="{0952FE20-46F6-4E00-9014-8B0BE701672A}" srcOrd="1" destOrd="0" presId="urn:microsoft.com/office/officeart/2005/8/layout/orgChart1"/>
    <dgm:cxn modelId="{F0072E90-8DEA-497E-AB85-B10BDB993C43}" type="presParOf" srcId="{8744D132-055C-4F03-A9C6-31F8C251A794}" destId="{8B51B54F-408D-4F0E-A8B0-7354E6E3AE4B}" srcOrd="1" destOrd="0" presId="urn:microsoft.com/office/officeart/2005/8/layout/orgChart1"/>
    <dgm:cxn modelId="{00BC1974-7DEE-416D-9971-8017C81BF094}" type="presParOf" srcId="{8744D132-055C-4F03-A9C6-31F8C251A794}" destId="{323C3EB7-ECCA-42C0-BC0B-8D0FFD91E365}" srcOrd="2" destOrd="0" presId="urn:microsoft.com/office/officeart/2005/8/layout/orgChart1"/>
    <dgm:cxn modelId="{558833EF-BF11-4E3E-87AE-5B07160DBF63}" type="presParOf" srcId="{332B14A5-D7EC-4F15-89DC-C3BDF2FA78E2}" destId="{869739EC-C079-4F7C-AF9C-8819AFAA48EC}" srcOrd="2" destOrd="0" presId="urn:microsoft.com/office/officeart/2005/8/layout/orgChart1"/>
    <dgm:cxn modelId="{9FA4A32F-3D6B-4EFD-B7D7-F8AB93DB0DD6}" type="presParOf" srcId="{2E56F4FA-0FAA-4CBC-B4B0-5CBB88AEBBCA}" destId="{27785810-2574-4C10-ADB6-1BA8E9E318A1}" srcOrd="2" destOrd="0" presId="urn:microsoft.com/office/officeart/2005/8/layout/orgChart1"/>
    <dgm:cxn modelId="{976477BA-D498-43EF-93DE-DFEC087522E1}" type="presParOf" srcId="{2E56F4FA-0FAA-4CBC-B4B0-5CBB88AEBBCA}" destId="{6C3FDB66-4F83-4EE3-971E-05E1FBF2C4A2}" srcOrd="3" destOrd="0" presId="urn:microsoft.com/office/officeart/2005/8/layout/orgChart1"/>
    <dgm:cxn modelId="{CE38CE21-BEBF-441F-87C3-6524ABF48654}" type="presParOf" srcId="{6C3FDB66-4F83-4EE3-971E-05E1FBF2C4A2}" destId="{52722D7C-82F7-49D8-B967-76796D0C6E66}" srcOrd="0" destOrd="0" presId="urn:microsoft.com/office/officeart/2005/8/layout/orgChart1"/>
    <dgm:cxn modelId="{1D786483-72D3-41A1-B458-9E8961E582ED}" type="presParOf" srcId="{52722D7C-82F7-49D8-B967-76796D0C6E66}" destId="{9B5F042C-2684-4E74-BFA6-9E7929667DDE}" srcOrd="0" destOrd="0" presId="urn:microsoft.com/office/officeart/2005/8/layout/orgChart1"/>
    <dgm:cxn modelId="{70E45BE8-BF83-4303-9FDD-0732B220B003}" type="presParOf" srcId="{52722D7C-82F7-49D8-B967-76796D0C6E66}" destId="{EEC4B137-4388-43D9-8EEC-8631350BF973}" srcOrd="1" destOrd="0" presId="urn:microsoft.com/office/officeart/2005/8/layout/orgChart1"/>
    <dgm:cxn modelId="{A81A555A-48A9-4A72-88EC-3A0F6FDCBA83}" type="presParOf" srcId="{6C3FDB66-4F83-4EE3-971E-05E1FBF2C4A2}" destId="{B2E0D4E3-81F2-4449-A2DF-828B44353BD0}" srcOrd="1" destOrd="0" presId="urn:microsoft.com/office/officeart/2005/8/layout/orgChart1"/>
    <dgm:cxn modelId="{8C9FA6CC-B635-4731-BA03-37D9D0C9BBB3}" type="presParOf" srcId="{B2E0D4E3-81F2-4449-A2DF-828B44353BD0}" destId="{06968574-0988-4F99-8A35-CA19909595CD}" srcOrd="0" destOrd="0" presId="urn:microsoft.com/office/officeart/2005/8/layout/orgChart1"/>
    <dgm:cxn modelId="{A8DFB5A5-160B-40B3-9663-71E8DA4A50DE}" type="presParOf" srcId="{B2E0D4E3-81F2-4449-A2DF-828B44353BD0}" destId="{EE7374C6-617F-4E7A-945D-4B4A34E1945D}" srcOrd="1" destOrd="0" presId="urn:microsoft.com/office/officeart/2005/8/layout/orgChart1"/>
    <dgm:cxn modelId="{D06CEFB5-D856-40E3-A762-11837A60CC3B}" type="presParOf" srcId="{EE7374C6-617F-4E7A-945D-4B4A34E1945D}" destId="{D313F4D6-5036-4389-9B7D-CAE1CE162B90}" srcOrd="0" destOrd="0" presId="urn:microsoft.com/office/officeart/2005/8/layout/orgChart1"/>
    <dgm:cxn modelId="{8E4DF4B8-56E4-4CE9-868F-D77620BC4EA8}" type="presParOf" srcId="{D313F4D6-5036-4389-9B7D-CAE1CE162B90}" destId="{BA9FFA31-E89C-4DE3-B2AA-349D20B889BF}" srcOrd="0" destOrd="0" presId="urn:microsoft.com/office/officeart/2005/8/layout/orgChart1"/>
    <dgm:cxn modelId="{5CB45322-DFDA-4B8F-8056-2A322D039D7F}" type="presParOf" srcId="{D313F4D6-5036-4389-9B7D-CAE1CE162B90}" destId="{0127FDDF-7AF3-4B90-821D-57802A8514C9}" srcOrd="1" destOrd="0" presId="urn:microsoft.com/office/officeart/2005/8/layout/orgChart1"/>
    <dgm:cxn modelId="{4E2A217D-7D23-4972-A686-15B8A0C66074}" type="presParOf" srcId="{EE7374C6-617F-4E7A-945D-4B4A34E1945D}" destId="{23DB7A60-B6E9-4909-BD89-DB4B67D84D18}" srcOrd="1" destOrd="0" presId="urn:microsoft.com/office/officeart/2005/8/layout/orgChart1"/>
    <dgm:cxn modelId="{6992C628-FDD2-4C38-8110-22BE55D8D9DC}" type="presParOf" srcId="{EE7374C6-617F-4E7A-945D-4B4A34E1945D}" destId="{7E7DF587-7DE9-4E64-B9AB-F2783ABC9D63}" srcOrd="2" destOrd="0" presId="urn:microsoft.com/office/officeart/2005/8/layout/orgChart1"/>
    <dgm:cxn modelId="{FEC76C0B-C12B-4213-8AC4-93E7FD953CE1}" type="presParOf" srcId="{B2E0D4E3-81F2-4449-A2DF-828B44353BD0}" destId="{093C0BF4-9A14-496F-9B4B-107D6C6F88AD}" srcOrd="2" destOrd="0" presId="urn:microsoft.com/office/officeart/2005/8/layout/orgChart1"/>
    <dgm:cxn modelId="{76732AA9-43C9-4703-92F3-E728CC817D5B}" type="presParOf" srcId="{B2E0D4E3-81F2-4449-A2DF-828B44353BD0}" destId="{F30F1A29-14E7-41EA-8759-1649F35C1E63}" srcOrd="3" destOrd="0" presId="urn:microsoft.com/office/officeart/2005/8/layout/orgChart1"/>
    <dgm:cxn modelId="{93A61B37-6341-480D-8F6C-593A03D5DFFB}" type="presParOf" srcId="{F30F1A29-14E7-41EA-8759-1649F35C1E63}" destId="{E5EA3727-62C3-494E-9EA3-824E569FDC4B}" srcOrd="0" destOrd="0" presId="urn:microsoft.com/office/officeart/2005/8/layout/orgChart1"/>
    <dgm:cxn modelId="{BCD4ED3C-BB38-476D-AE46-353C9C9C0E1D}" type="presParOf" srcId="{E5EA3727-62C3-494E-9EA3-824E569FDC4B}" destId="{C2CE5E50-766F-4256-9134-1600CB99B931}" srcOrd="0" destOrd="0" presId="urn:microsoft.com/office/officeart/2005/8/layout/orgChart1"/>
    <dgm:cxn modelId="{0527939E-21E7-4D15-95A7-3F8C9593B393}" type="presParOf" srcId="{E5EA3727-62C3-494E-9EA3-824E569FDC4B}" destId="{FF99AFAD-8321-46F7-9C18-856754AA175F}" srcOrd="1" destOrd="0" presId="urn:microsoft.com/office/officeart/2005/8/layout/orgChart1"/>
    <dgm:cxn modelId="{3479990C-BAB6-4C5E-A2B1-C39C57603644}" type="presParOf" srcId="{F30F1A29-14E7-41EA-8759-1649F35C1E63}" destId="{B345B20E-8FFB-4A96-A9CD-2A1D02B06FFD}" srcOrd="1" destOrd="0" presId="urn:microsoft.com/office/officeart/2005/8/layout/orgChart1"/>
    <dgm:cxn modelId="{DB7AA257-459E-47B4-B0D4-59441E21293C}" type="presParOf" srcId="{F30F1A29-14E7-41EA-8759-1649F35C1E63}" destId="{24CACF0C-3B54-42AF-9865-B563F2014C7F}" srcOrd="2" destOrd="0" presId="urn:microsoft.com/office/officeart/2005/8/layout/orgChart1"/>
    <dgm:cxn modelId="{AE1A0F66-CBF6-4DA2-8643-01FE9569B20D}" type="presParOf" srcId="{6C3FDB66-4F83-4EE3-971E-05E1FBF2C4A2}" destId="{650D9728-AE95-41AD-9EF2-EE14A28E29D5}" srcOrd="2" destOrd="0" presId="urn:microsoft.com/office/officeart/2005/8/layout/orgChart1"/>
    <dgm:cxn modelId="{FE41874A-B143-497E-85CB-6C8D431FEF50}" type="presParOf" srcId="{DFEB1127-BF16-495E-886B-50147DD62A3B}" destId="{A794BBE0-8FF1-4DB3-A54E-3F455304F1A4}" srcOrd="2" destOrd="0" presId="urn:microsoft.com/office/officeart/2005/8/layout/orgChart1"/>
    <dgm:cxn modelId="{8AE2FA88-A4C4-4002-A64E-0FC64A6D6CDE}" type="presParOf" srcId="{BB266FD2-881F-44C7-80E0-6678EB2E3FC5}" destId="{B8EDECEC-0437-4925-AE13-5A2D7295E734}" srcOrd="12" destOrd="0" presId="urn:microsoft.com/office/officeart/2005/8/layout/orgChart1"/>
    <dgm:cxn modelId="{A0C9671F-0E4D-4FE4-9A4F-D94DCF49A934}" type="presParOf" srcId="{BB266FD2-881F-44C7-80E0-6678EB2E3FC5}" destId="{D48496DD-D524-439C-AE8E-950E0531070F}" srcOrd="13" destOrd="0" presId="urn:microsoft.com/office/officeart/2005/8/layout/orgChart1"/>
    <dgm:cxn modelId="{5C885AAE-C453-4549-B570-982833EE6064}" type="presParOf" srcId="{D48496DD-D524-439C-AE8E-950E0531070F}" destId="{278FE84F-243A-42D6-B399-D35FC05C1D1D}" srcOrd="0" destOrd="0" presId="urn:microsoft.com/office/officeart/2005/8/layout/orgChart1"/>
    <dgm:cxn modelId="{9FB42A31-C69E-401C-BEC0-5A75780DC7EB}" type="presParOf" srcId="{278FE84F-243A-42D6-B399-D35FC05C1D1D}" destId="{017E7F77-4121-47C8-8C61-CA0131935A33}" srcOrd="0" destOrd="0" presId="urn:microsoft.com/office/officeart/2005/8/layout/orgChart1"/>
    <dgm:cxn modelId="{9851E3C1-8A09-4668-A16E-E152FB4A07EA}" type="presParOf" srcId="{278FE84F-243A-42D6-B399-D35FC05C1D1D}" destId="{B4EAF920-5306-4E1A-B286-5EAE599A16A7}" srcOrd="1" destOrd="0" presId="urn:microsoft.com/office/officeart/2005/8/layout/orgChart1"/>
    <dgm:cxn modelId="{A3F7991A-913F-4805-BB82-1B0EA9C57768}" type="presParOf" srcId="{D48496DD-D524-439C-AE8E-950E0531070F}" destId="{5A3442A0-9E1B-4C78-873E-3127590A813C}" srcOrd="1" destOrd="0" presId="urn:microsoft.com/office/officeart/2005/8/layout/orgChart1"/>
    <dgm:cxn modelId="{609D9A03-FEA9-4F6D-97F4-D7465B8C7B63}" type="presParOf" srcId="{5A3442A0-9E1B-4C78-873E-3127590A813C}" destId="{6D16863B-EC40-4178-81F3-AD42CB112C61}" srcOrd="0" destOrd="0" presId="urn:microsoft.com/office/officeart/2005/8/layout/orgChart1"/>
    <dgm:cxn modelId="{F1F50333-D3E1-4C00-9C78-E701BD42ADAE}" type="presParOf" srcId="{5A3442A0-9E1B-4C78-873E-3127590A813C}" destId="{15556BED-2181-45D4-B664-6154086BA36C}" srcOrd="1" destOrd="0" presId="urn:microsoft.com/office/officeart/2005/8/layout/orgChart1"/>
    <dgm:cxn modelId="{BA0992C5-2406-4B69-846D-6852250354AC}" type="presParOf" srcId="{15556BED-2181-45D4-B664-6154086BA36C}" destId="{74DA56C4-E2B1-449B-8C5C-B591210919D1}" srcOrd="0" destOrd="0" presId="urn:microsoft.com/office/officeart/2005/8/layout/orgChart1"/>
    <dgm:cxn modelId="{6BDCBC60-9C0C-47B5-81CA-ED937BC55FC5}" type="presParOf" srcId="{74DA56C4-E2B1-449B-8C5C-B591210919D1}" destId="{4D35A2C3-8CAD-45D2-8B04-1FE3B70D6BD0}" srcOrd="0" destOrd="0" presId="urn:microsoft.com/office/officeart/2005/8/layout/orgChart1"/>
    <dgm:cxn modelId="{28478AC3-83E9-4E02-A1B6-96D41A8056D0}" type="presParOf" srcId="{74DA56C4-E2B1-449B-8C5C-B591210919D1}" destId="{D62617C6-BC28-4122-A92C-B58A61AF69E6}" srcOrd="1" destOrd="0" presId="urn:microsoft.com/office/officeart/2005/8/layout/orgChart1"/>
    <dgm:cxn modelId="{B1582D1F-8EC0-4519-9DC9-2F79C37C9E9A}" type="presParOf" srcId="{15556BED-2181-45D4-B664-6154086BA36C}" destId="{83422DBA-6385-457F-95C2-436CEE0F4491}" srcOrd="1" destOrd="0" presId="urn:microsoft.com/office/officeart/2005/8/layout/orgChart1"/>
    <dgm:cxn modelId="{6D052DD9-95F4-477A-B8F7-1739570AE21B}" type="presParOf" srcId="{15556BED-2181-45D4-B664-6154086BA36C}" destId="{9473D773-70EB-4AD3-A77B-F2A731CA066B}" srcOrd="2" destOrd="0" presId="urn:microsoft.com/office/officeart/2005/8/layout/orgChart1"/>
    <dgm:cxn modelId="{5DC26DCA-8C31-4CEE-874C-13B6D5B99F44}" type="presParOf" srcId="{5A3442A0-9E1B-4C78-873E-3127590A813C}" destId="{7D123D05-00C5-4DF4-925B-959157E56036}" srcOrd="2" destOrd="0" presId="urn:microsoft.com/office/officeart/2005/8/layout/orgChart1"/>
    <dgm:cxn modelId="{690E80CF-FD57-4EE4-8523-E253CFF5B466}" type="presParOf" srcId="{5A3442A0-9E1B-4C78-873E-3127590A813C}" destId="{809656A5-1ACC-4C72-A57E-EAF7E7E5504A}" srcOrd="3" destOrd="0" presId="urn:microsoft.com/office/officeart/2005/8/layout/orgChart1"/>
    <dgm:cxn modelId="{C02FF354-A70A-4E96-B198-0BFE1B894A71}" type="presParOf" srcId="{809656A5-1ACC-4C72-A57E-EAF7E7E5504A}" destId="{0807B993-4220-4AA8-A54A-EC5A7A75B0FA}" srcOrd="0" destOrd="0" presId="urn:microsoft.com/office/officeart/2005/8/layout/orgChart1"/>
    <dgm:cxn modelId="{D2E4D98D-93DA-41CE-A4F0-C7A8E8730AE0}" type="presParOf" srcId="{0807B993-4220-4AA8-A54A-EC5A7A75B0FA}" destId="{64B141B2-189E-4A3D-80D2-A75DC4A4FEB7}" srcOrd="0" destOrd="0" presId="urn:microsoft.com/office/officeart/2005/8/layout/orgChart1"/>
    <dgm:cxn modelId="{6A68EAD2-C0CF-4672-B635-E4465ABF7EFF}" type="presParOf" srcId="{0807B993-4220-4AA8-A54A-EC5A7A75B0FA}" destId="{C681D538-D0B5-4B21-9E15-FADB8B7605A2}" srcOrd="1" destOrd="0" presId="urn:microsoft.com/office/officeart/2005/8/layout/orgChart1"/>
    <dgm:cxn modelId="{137DBE92-53EA-4133-B06B-629C163C040B}" type="presParOf" srcId="{809656A5-1ACC-4C72-A57E-EAF7E7E5504A}" destId="{54AACB9A-C55B-42F1-987B-BAA42BA92593}" srcOrd="1" destOrd="0" presId="urn:microsoft.com/office/officeart/2005/8/layout/orgChart1"/>
    <dgm:cxn modelId="{E58A00EB-AA21-42B7-80D3-D6A8BACC3DC6}" type="presParOf" srcId="{809656A5-1ACC-4C72-A57E-EAF7E7E5504A}" destId="{82CFC1E3-706F-4E42-9F22-DBCABF60F9BB}" srcOrd="2" destOrd="0" presId="urn:microsoft.com/office/officeart/2005/8/layout/orgChart1"/>
    <dgm:cxn modelId="{BD5B1517-CD1E-4D69-B0E1-1ED28ABFD8EC}" type="presParOf" srcId="{5A3442A0-9E1B-4C78-873E-3127590A813C}" destId="{A24BC0F4-121A-482C-8C22-B6814CCE19BB}" srcOrd="4" destOrd="0" presId="urn:microsoft.com/office/officeart/2005/8/layout/orgChart1"/>
    <dgm:cxn modelId="{BAF3B8CC-04DD-41A8-A67F-3FA46D2CA412}" type="presParOf" srcId="{5A3442A0-9E1B-4C78-873E-3127590A813C}" destId="{1CDB7475-0CE5-43A1-A067-DEB771AF1E35}" srcOrd="5" destOrd="0" presId="urn:microsoft.com/office/officeart/2005/8/layout/orgChart1"/>
    <dgm:cxn modelId="{4AC5817C-EB75-4AA5-BC80-19947BFD8B52}" type="presParOf" srcId="{1CDB7475-0CE5-43A1-A067-DEB771AF1E35}" destId="{1BAC776E-222B-4D68-BFD9-EAA0FC7D96F6}" srcOrd="0" destOrd="0" presId="urn:microsoft.com/office/officeart/2005/8/layout/orgChart1"/>
    <dgm:cxn modelId="{7A709A6C-D678-401F-8FD4-48C608F3162E}" type="presParOf" srcId="{1BAC776E-222B-4D68-BFD9-EAA0FC7D96F6}" destId="{DE68C028-39A5-43A6-B037-CAD05BF0AFC5}" srcOrd="0" destOrd="0" presId="urn:microsoft.com/office/officeart/2005/8/layout/orgChart1"/>
    <dgm:cxn modelId="{C4FBAD34-B86E-4722-B979-07CBB109515A}" type="presParOf" srcId="{1BAC776E-222B-4D68-BFD9-EAA0FC7D96F6}" destId="{42B0F093-6CF1-4533-BBFD-7121C37BFB26}" srcOrd="1" destOrd="0" presId="urn:microsoft.com/office/officeart/2005/8/layout/orgChart1"/>
    <dgm:cxn modelId="{349D21AE-0BE1-4532-A83B-2EE9D15AF6AE}" type="presParOf" srcId="{1CDB7475-0CE5-43A1-A067-DEB771AF1E35}" destId="{79DC3F7B-F1B1-4348-86F8-F508A9C7B013}" srcOrd="1" destOrd="0" presId="urn:microsoft.com/office/officeart/2005/8/layout/orgChart1"/>
    <dgm:cxn modelId="{899209E1-7FEE-4B16-99FA-799E3CF02239}" type="presParOf" srcId="{1CDB7475-0CE5-43A1-A067-DEB771AF1E35}" destId="{095D5DC6-D60C-4849-B9DC-2F2188F9C082}" srcOrd="2" destOrd="0" presId="urn:microsoft.com/office/officeart/2005/8/layout/orgChart1"/>
    <dgm:cxn modelId="{29C639D4-AF66-4F21-B3B6-6F3B6A0E265D}" type="presParOf" srcId="{D48496DD-D524-439C-AE8E-950E0531070F}" destId="{2E7C9E3F-1DE2-4F69-888F-77A8A67A92BC}" srcOrd="2" destOrd="0" presId="urn:microsoft.com/office/officeart/2005/8/layout/orgChart1"/>
    <dgm:cxn modelId="{EA04B3DF-3D98-4A8C-8429-00185C459A54}" type="presParOf" srcId="{BB266FD2-881F-44C7-80E0-6678EB2E3FC5}" destId="{F46662C4-C7C6-4F18-9A43-64EE3C55F1F2}" srcOrd="14" destOrd="0" presId="urn:microsoft.com/office/officeart/2005/8/layout/orgChart1"/>
    <dgm:cxn modelId="{5E7392A6-F10A-454B-BC34-0326AFC7F80C}" type="presParOf" srcId="{BB266FD2-881F-44C7-80E0-6678EB2E3FC5}" destId="{84D05D50-A738-454B-9A7E-F47FAF91993B}" srcOrd="15" destOrd="0" presId="urn:microsoft.com/office/officeart/2005/8/layout/orgChart1"/>
    <dgm:cxn modelId="{D83B741C-1CDE-4ED8-8B0B-FB763DE927A7}" type="presParOf" srcId="{84D05D50-A738-454B-9A7E-F47FAF91993B}" destId="{4B1F12CA-22A4-488C-A1F0-5BA4DA98637C}" srcOrd="0" destOrd="0" presId="urn:microsoft.com/office/officeart/2005/8/layout/orgChart1"/>
    <dgm:cxn modelId="{BE1A7119-EE4F-4F66-BA18-130D5B8B3004}" type="presParOf" srcId="{4B1F12CA-22A4-488C-A1F0-5BA4DA98637C}" destId="{9E3BCD2A-0053-429D-9BE3-F2F5939532B7}" srcOrd="0" destOrd="0" presId="urn:microsoft.com/office/officeart/2005/8/layout/orgChart1"/>
    <dgm:cxn modelId="{B03D1D56-A45F-469B-830C-913EEE5C8DDE}" type="presParOf" srcId="{4B1F12CA-22A4-488C-A1F0-5BA4DA98637C}" destId="{46048D66-E141-48BA-A16B-37DC3083FDBE}" srcOrd="1" destOrd="0" presId="urn:microsoft.com/office/officeart/2005/8/layout/orgChart1"/>
    <dgm:cxn modelId="{C401A79B-3C2E-424A-BFB2-035501576A41}" type="presParOf" srcId="{84D05D50-A738-454B-9A7E-F47FAF91993B}" destId="{94C37E74-EAB8-4845-8377-899333168EB7}" srcOrd="1" destOrd="0" presId="urn:microsoft.com/office/officeart/2005/8/layout/orgChart1"/>
    <dgm:cxn modelId="{54283487-600B-468F-BD57-9B753376E7D4}" type="presParOf" srcId="{84D05D50-A738-454B-9A7E-F47FAF91993B}" destId="{5A4186F9-3B50-4D0B-AADD-D97612889406}" srcOrd="2" destOrd="0" presId="urn:microsoft.com/office/officeart/2005/8/layout/orgChart1"/>
    <dgm:cxn modelId="{45BFC548-44E0-442D-AC8F-CFD18F111DA5}" type="presParOf" srcId="{BB266FD2-881F-44C7-80E0-6678EB2E3FC5}" destId="{00B9724F-A75E-41D9-9459-C10A66CD9644}" srcOrd="16" destOrd="0" presId="urn:microsoft.com/office/officeart/2005/8/layout/orgChart1"/>
    <dgm:cxn modelId="{4B5C2FF8-1E82-45AF-81C1-DA3F476D0E33}" type="presParOf" srcId="{BB266FD2-881F-44C7-80E0-6678EB2E3FC5}" destId="{748ABBF6-23C0-45AF-BC68-1462AC6418C1}" srcOrd="17" destOrd="0" presId="urn:microsoft.com/office/officeart/2005/8/layout/orgChart1"/>
    <dgm:cxn modelId="{8A065814-A92F-4CEC-9B6C-0952A26ACA53}" type="presParOf" srcId="{748ABBF6-23C0-45AF-BC68-1462AC6418C1}" destId="{23CC321F-F00A-4ADE-885D-7716F858F8ED}" srcOrd="0" destOrd="0" presId="urn:microsoft.com/office/officeart/2005/8/layout/orgChart1"/>
    <dgm:cxn modelId="{09B9CFF8-50E8-4E5E-AA01-BD4B388092B0}" type="presParOf" srcId="{23CC321F-F00A-4ADE-885D-7716F858F8ED}" destId="{95A59FD3-5DD5-4D3A-8703-BF89DD93B041}" srcOrd="0" destOrd="0" presId="urn:microsoft.com/office/officeart/2005/8/layout/orgChart1"/>
    <dgm:cxn modelId="{80E8D7BC-546D-43D2-8F0A-E3126BB03BB5}" type="presParOf" srcId="{23CC321F-F00A-4ADE-885D-7716F858F8ED}" destId="{F1626CDC-EF00-4236-B726-804F69918309}" srcOrd="1" destOrd="0" presId="urn:microsoft.com/office/officeart/2005/8/layout/orgChart1"/>
    <dgm:cxn modelId="{7F111408-B18A-431D-86EB-A5CA44160BA3}" type="presParOf" srcId="{748ABBF6-23C0-45AF-BC68-1462AC6418C1}" destId="{9DF9A4C6-284F-4738-8A9B-3329E2041183}" srcOrd="1" destOrd="0" presId="urn:microsoft.com/office/officeart/2005/8/layout/orgChart1"/>
    <dgm:cxn modelId="{9AF5D0D9-18D1-4570-A2E7-BF7AC348F9AD}" type="presParOf" srcId="{748ABBF6-23C0-45AF-BC68-1462AC6418C1}" destId="{0A064038-14F2-4506-9B60-416C0AC7EB90}" srcOrd="2" destOrd="0" presId="urn:microsoft.com/office/officeart/2005/8/layout/orgChart1"/>
    <dgm:cxn modelId="{8A104532-B33E-4F25-A169-C7D15F4D2643}" type="presParOf" srcId="{BB266FD2-881F-44C7-80E0-6678EB2E3FC5}" destId="{6B7EC82F-50F0-4412-A9D4-3B9492FFB3CA}" srcOrd="18" destOrd="0" presId="urn:microsoft.com/office/officeart/2005/8/layout/orgChart1"/>
    <dgm:cxn modelId="{FF7A88F7-5450-4FAE-8804-23AFC124174F}" type="presParOf" srcId="{BB266FD2-881F-44C7-80E0-6678EB2E3FC5}" destId="{2B1FC6BE-69F4-4068-851C-C8B7261AE997}" srcOrd="19" destOrd="0" presId="urn:microsoft.com/office/officeart/2005/8/layout/orgChart1"/>
    <dgm:cxn modelId="{025F764D-C19B-4589-A3C3-B90818BDF25E}" type="presParOf" srcId="{2B1FC6BE-69F4-4068-851C-C8B7261AE997}" destId="{155FF9AC-0370-47F9-ABDE-A847793CEA33}" srcOrd="0" destOrd="0" presId="urn:microsoft.com/office/officeart/2005/8/layout/orgChart1"/>
    <dgm:cxn modelId="{7D4EABA1-79D4-4961-9167-24D473414D1C}" type="presParOf" srcId="{155FF9AC-0370-47F9-ABDE-A847793CEA33}" destId="{9356756A-F35D-4FEF-85B4-5CCACAC92E98}" srcOrd="0" destOrd="0" presId="urn:microsoft.com/office/officeart/2005/8/layout/orgChart1"/>
    <dgm:cxn modelId="{ACA2A550-B42F-4572-B03D-C290C3AEE7FB}" type="presParOf" srcId="{155FF9AC-0370-47F9-ABDE-A847793CEA33}" destId="{99498FD8-073C-48A4-92AE-2159828544A9}" srcOrd="1" destOrd="0" presId="urn:microsoft.com/office/officeart/2005/8/layout/orgChart1"/>
    <dgm:cxn modelId="{AA13C83E-2DEC-4A7A-8414-BF42C2F41A3E}" type="presParOf" srcId="{2B1FC6BE-69F4-4068-851C-C8B7261AE997}" destId="{243B880B-1ECC-4D52-BDDD-00C0043DEBD8}" srcOrd="1" destOrd="0" presId="urn:microsoft.com/office/officeart/2005/8/layout/orgChart1"/>
    <dgm:cxn modelId="{E0EBAE9B-4351-48BD-9DFF-D66898DE422F}" type="presParOf" srcId="{2B1FC6BE-69F4-4068-851C-C8B7261AE997}" destId="{128B71E1-7BE5-4BE1-82C5-0767AEAC874E}" srcOrd="2" destOrd="0" presId="urn:microsoft.com/office/officeart/2005/8/layout/orgChart1"/>
    <dgm:cxn modelId="{91ACB2FD-805F-4A6C-A1E0-115F674EC3AE}" type="presParOf" srcId="{BB266FD2-881F-44C7-80E0-6678EB2E3FC5}" destId="{72457781-AD2D-421C-A92A-C499F1821A32}" srcOrd="20" destOrd="0" presId="urn:microsoft.com/office/officeart/2005/8/layout/orgChart1"/>
    <dgm:cxn modelId="{FD3ED1DE-CAFD-4F74-8A00-542215AEABD6}" type="presParOf" srcId="{BB266FD2-881F-44C7-80E0-6678EB2E3FC5}" destId="{32DFB28F-AA9E-4FB1-A44C-1A67737FBF0F}" srcOrd="21" destOrd="0" presId="urn:microsoft.com/office/officeart/2005/8/layout/orgChart1"/>
    <dgm:cxn modelId="{0754DC48-3049-48B2-9EED-62DB73FDB036}" type="presParOf" srcId="{32DFB28F-AA9E-4FB1-A44C-1A67737FBF0F}" destId="{5E400406-A929-465E-9E34-BD7CEDD5406C}" srcOrd="0" destOrd="0" presId="urn:microsoft.com/office/officeart/2005/8/layout/orgChart1"/>
    <dgm:cxn modelId="{C381CE6F-13F9-48A2-9A38-5E443DCE2CE2}" type="presParOf" srcId="{5E400406-A929-465E-9E34-BD7CEDD5406C}" destId="{EC47D3AE-3AA7-4604-BE67-7E18ABCC542E}" srcOrd="0" destOrd="0" presId="urn:microsoft.com/office/officeart/2005/8/layout/orgChart1"/>
    <dgm:cxn modelId="{3130C418-7426-4452-8CAA-C2C37D6184B6}" type="presParOf" srcId="{5E400406-A929-465E-9E34-BD7CEDD5406C}" destId="{28A86554-D362-4C31-BB17-8985774EBDEB}" srcOrd="1" destOrd="0" presId="urn:microsoft.com/office/officeart/2005/8/layout/orgChart1"/>
    <dgm:cxn modelId="{27738663-DCF7-40F2-B0E6-ED4FE91D13A1}" type="presParOf" srcId="{32DFB28F-AA9E-4FB1-A44C-1A67737FBF0F}" destId="{CBCE9095-982C-47D3-A858-9FDD0887AD68}" srcOrd="1" destOrd="0" presId="urn:microsoft.com/office/officeart/2005/8/layout/orgChart1"/>
    <dgm:cxn modelId="{FDA6EE47-6881-4CB3-A531-F718A46AD4D0}" type="presParOf" srcId="{32DFB28F-AA9E-4FB1-A44C-1A67737FBF0F}" destId="{3C73DAAE-6A9F-44BE-A927-2D9C14BDEB11}" srcOrd="2" destOrd="0" presId="urn:microsoft.com/office/officeart/2005/8/layout/orgChart1"/>
    <dgm:cxn modelId="{CCA4DD79-8609-4640-982C-14353AA81BC7}" type="presParOf" srcId="{BB266FD2-881F-44C7-80E0-6678EB2E3FC5}" destId="{A70E717C-803D-4D29-962F-8AA42C558C92}" srcOrd="22" destOrd="0" presId="urn:microsoft.com/office/officeart/2005/8/layout/orgChart1"/>
    <dgm:cxn modelId="{855FDA67-7189-4C8C-8D67-5E5A874C28A9}" type="presParOf" srcId="{BB266FD2-881F-44C7-80E0-6678EB2E3FC5}" destId="{AE794370-D591-4D3D-8C94-FB910646878F}" srcOrd="23" destOrd="0" presId="urn:microsoft.com/office/officeart/2005/8/layout/orgChart1"/>
    <dgm:cxn modelId="{6B97D358-D984-4C22-B921-67D8E85FE948}" type="presParOf" srcId="{AE794370-D591-4D3D-8C94-FB910646878F}" destId="{07AF8AB9-3BEE-49EE-A38C-26276A7855FE}" srcOrd="0" destOrd="0" presId="urn:microsoft.com/office/officeart/2005/8/layout/orgChart1"/>
    <dgm:cxn modelId="{A6D4A6A3-6FA8-4A66-A0CD-3CED0D0CA417}" type="presParOf" srcId="{07AF8AB9-3BEE-49EE-A38C-26276A7855FE}" destId="{1D23B465-F4BE-4FEA-BD1E-AE6DB75C6CB2}" srcOrd="0" destOrd="0" presId="urn:microsoft.com/office/officeart/2005/8/layout/orgChart1"/>
    <dgm:cxn modelId="{4B3C72E9-09AE-44AC-AC9E-98B36A349122}" type="presParOf" srcId="{07AF8AB9-3BEE-49EE-A38C-26276A7855FE}" destId="{8E327818-212D-440E-B77E-4E8ABB124C8D}" srcOrd="1" destOrd="0" presId="urn:microsoft.com/office/officeart/2005/8/layout/orgChart1"/>
    <dgm:cxn modelId="{2B1D82C6-A0AC-4E94-9779-9DE46140C293}" type="presParOf" srcId="{AE794370-D591-4D3D-8C94-FB910646878F}" destId="{71B4EB1B-2DAD-48A2-BF69-EB3A16DE2EF8}" srcOrd="1" destOrd="0" presId="urn:microsoft.com/office/officeart/2005/8/layout/orgChart1"/>
    <dgm:cxn modelId="{06225272-43C2-4C3D-82D0-63734EA0F891}" type="presParOf" srcId="{71B4EB1B-2DAD-48A2-BF69-EB3A16DE2EF8}" destId="{58356771-AB7D-4FBD-9811-FE9D2E72300B}" srcOrd="0" destOrd="0" presId="urn:microsoft.com/office/officeart/2005/8/layout/orgChart1"/>
    <dgm:cxn modelId="{54C0DE35-0209-4CA8-875F-91047424CE70}" type="presParOf" srcId="{71B4EB1B-2DAD-48A2-BF69-EB3A16DE2EF8}" destId="{981EE376-FEB8-4F5A-AB70-63C72E6C1942}" srcOrd="1" destOrd="0" presId="urn:microsoft.com/office/officeart/2005/8/layout/orgChart1"/>
    <dgm:cxn modelId="{A03CF28E-A9B7-4A7B-8994-761500D666AA}" type="presParOf" srcId="{981EE376-FEB8-4F5A-AB70-63C72E6C1942}" destId="{979F5A79-3BC7-408B-A723-54E15CAD24DA}" srcOrd="0" destOrd="0" presId="urn:microsoft.com/office/officeart/2005/8/layout/orgChart1"/>
    <dgm:cxn modelId="{241FAB13-E560-4727-8000-F6E73863F3DE}" type="presParOf" srcId="{979F5A79-3BC7-408B-A723-54E15CAD24DA}" destId="{B39BC3FC-F614-4681-ABC2-56974A1EF1A9}" srcOrd="0" destOrd="0" presId="urn:microsoft.com/office/officeart/2005/8/layout/orgChart1"/>
    <dgm:cxn modelId="{62EB5801-CACD-468C-81FD-993ABDA9696F}" type="presParOf" srcId="{979F5A79-3BC7-408B-A723-54E15CAD24DA}" destId="{C3A02FF2-82B8-4E38-9AAB-9FF78C691C2B}" srcOrd="1" destOrd="0" presId="urn:microsoft.com/office/officeart/2005/8/layout/orgChart1"/>
    <dgm:cxn modelId="{7F2CB15B-D778-484A-9DD2-C2CC68D2258F}" type="presParOf" srcId="{981EE376-FEB8-4F5A-AB70-63C72E6C1942}" destId="{EA528971-2134-47E7-897C-BB69422BA13E}" srcOrd="1" destOrd="0" presId="urn:microsoft.com/office/officeart/2005/8/layout/orgChart1"/>
    <dgm:cxn modelId="{36EA95C4-32E5-4C91-9C11-826A9FACBE9D}" type="presParOf" srcId="{981EE376-FEB8-4F5A-AB70-63C72E6C1942}" destId="{B676918A-E0EA-4F39-A5C7-44C0DDE07ED3}" srcOrd="2" destOrd="0" presId="urn:microsoft.com/office/officeart/2005/8/layout/orgChart1"/>
    <dgm:cxn modelId="{B2907D21-8F40-4011-9517-2822B280F3AB}" type="presParOf" srcId="{71B4EB1B-2DAD-48A2-BF69-EB3A16DE2EF8}" destId="{C1248259-4A78-4D51-984B-DA3039DA93D3}" srcOrd="2" destOrd="0" presId="urn:microsoft.com/office/officeart/2005/8/layout/orgChart1"/>
    <dgm:cxn modelId="{F7AC1501-45C9-4D3A-B32B-3BD375DC966C}" type="presParOf" srcId="{71B4EB1B-2DAD-48A2-BF69-EB3A16DE2EF8}" destId="{91C862EC-96EB-43B1-B6D4-51967FE722A6}" srcOrd="3" destOrd="0" presId="urn:microsoft.com/office/officeart/2005/8/layout/orgChart1"/>
    <dgm:cxn modelId="{98143F6B-7FC4-4694-940A-2EDB878EC644}" type="presParOf" srcId="{91C862EC-96EB-43B1-B6D4-51967FE722A6}" destId="{264F6C49-352A-4A64-AD9E-358C799DFD1A}" srcOrd="0" destOrd="0" presId="urn:microsoft.com/office/officeart/2005/8/layout/orgChart1"/>
    <dgm:cxn modelId="{E0B18A34-D8E6-4940-98C3-C500E8F57E6F}" type="presParOf" srcId="{264F6C49-352A-4A64-AD9E-358C799DFD1A}" destId="{C866C244-67F6-4C17-8A20-A98EA5911017}" srcOrd="0" destOrd="0" presId="urn:microsoft.com/office/officeart/2005/8/layout/orgChart1"/>
    <dgm:cxn modelId="{ADAAE6BF-ECEF-4FA8-8348-CA8F97154FC5}" type="presParOf" srcId="{264F6C49-352A-4A64-AD9E-358C799DFD1A}" destId="{228372F7-29E5-4AA3-AE30-BA97E5BF6E89}" srcOrd="1" destOrd="0" presId="urn:microsoft.com/office/officeart/2005/8/layout/orgChart1"/>
    <dgm:cxn modelId="{643A9D06-F9D1-4DE7-9F38-C95638014BA3}" type="presParOf" srcId="{91C862EC-96EB-43B1-B6D4-51967FE722A6}" destId="{1385EA55-00B8-4C34-AF03-4F8C4D64C74C}" srcOrd="1" destOrd="0" presId="urn:microsoft.com/office/officeart/2005/8/layout/orgChart1"/>
    <dgm:cxn modelId="{95BE4D30-F951-4916-AC35-F01816B6884E}" type="presParOf" srcId="{91C862EC-96EB-43B1-B6D4-51967FE722A6}" destId="{841FD9C0-3B58-4CC3-BEC9-9FCE321B69A4}" srcOrd="2" destOrd="0" presId="urn:microsoft.com/office/officeart/2005/8/layout/orgChart1"/>
    <dgm:cxn modelId="{8C3AC813-65F8-4CF4-9E8D-2A5ABA3386DB}" type="presParOf" srcId="{AE794370-D591-4D3D-8C94-FB910646878F}" destId="{6FD0CDC0-6CAF-46A9-91D3-B0E65D76378D}" srcOrd="2" destOrd="0" presId="urn:microsoft.com/office/officeart/2005/8/layout/orgChart1"/>
    <dgm:cxn modelId="{978317FF-A1C1-4320-A1B8-AC5D46EE1323}" type="presParOf" srcId="{BB266FD2-881F-44C7-80E0-6678EB2E3FC5}" destId="{5BD38173-0667-4019-AAD8-8D6213FD55F0}" srcOrd="24" destOrd="0" presId="urn:microsoft.com/office/officeart/2005/8/layout/orgChart1"/>
    <dgm:cxn modelId="{B84BD08A-C670-4313-AA8C-81F38DC228B5}" type="presParOf" srcId="{BB266FD2-881F-44C7-80E0-6678EB2E3FC5}" destId="{8A1E5824-C8AC-4401-ABB1-7B2DB3346450}" srcOrd="25" destOrd="0" presId="urn:microsoft.com/office/officeart/2005/8/layout/orgChart1"/>
    <dgm:cxn modelId="{652DC2E0-F584-4131-91B4-C487F430E015}" type="presParOf" srcId="{8A1E5824-C8AC-4401-ABB1-7B2DB3346450}" destId="{3F3899CA-E7F4-4B83-8D5C-7646B570FA46}" srcOrd="0" destOrd="0" presId="urn:microsoft.com/office/officeart/2005/8/layout/orgChart1"/>
    <dgm:cxn modelId="{173DCEE8-AD5F-4E63-8BC9-ABD53093845B}" type="presParOf" srcId="{3F3899CA-E7F4-4B83-8D5C-7646B570FA46}" destId="{3BDEB97A-913A-42D0-8891-D6E0285D3406}" srcOrd="0" destOrd="0" presId="urn:microsoft.com/office/officeart/2005/8/layout/orgChart1"/>
    <dgm:cxn modelId="{CEEDF016-F252-47CA-8F71-3C95D856E764}" type="presParOf" srcId="{3F3899CA-E7F4-4B83-8D5C-7646B570FA46}" destId="{F52E49AC-ABA5-4FBE-80E5-6901ACF5ED28}" srcOrd="1" destOrd="0" presId="urn:microsoft.com/office/officeart/2005/8/layout/orgChart1"/>
    <dgm:cxn modelId="{804A93A0-7A43-4D46-9E52-09B7A36E1E07}" type="presParOf" srcId="{8A1E5824-C8AC-4401-ABB1-7B2DB3346450}" destId="{16DED289-EBDC-45B3-BF20-993EDDF3F656}" srcOrd="1" destOrd="0" presId="urn:microsoft.com/office/officeart/2005/8/layout/orgChart1"/>
    <dgm:cxn modelId="{6797C1AC-4CC0-40E4-934A-20CC53ED0BE1}" type="presParOf" srcId="{16DED289-EBDC-45B3-BF20-993EDDF3F656}" destId="{75A3C2E4-BC7B-43C7-9840-10E1D4613104}" srcOrd="0" destOrd="0" presId="urn:microsoft.com/office/officeart/2005/8/layout/orgChart1"/>
    <dgm:cxn modelId="{30E2A813-EB99-4199-8990-CC25CB07ACC9}" type="presParOf" srcId="{16DED289-EBDC-45B3-BF20-993EDDF3F656}" destId="{FFA02DC2-5C6E-4402-8EAA-5B9344A96152}" srcOrd="1" destOrd="0" presId="urn:microsoft.com/office/officeart/2005/8/layout/orgChart1"/>
    <dgm:cxn modelId="{2BF40E59-BFEB-439E-90FA-15BA195001B4}" type="presParOf" srcId="{FFA02DC2-5C6E-4402-8EAA-5B9344A96152}" destId="{71C7DFDC-96AF-43F6-BD14-FD52C572A49F}" srcOrd="0" destOrd="0" presId="urn:microsoft.com/office/officeart/2005/8/layout/orgChart1"/>
    <dgm:cxn modelId="{0F3FE16F-2021-4ED6-827C-045D4FE7DCFE}" type="presParOf" srcId="{71C7DFDC-96AF-43F6-BD14-FD52C572A49F}" destId="{247B446D-9AE3-4D1C-BBB9-EA6BF66E8726}" srcOrd="0" destOrd="0" presId="urn:microsoft.com/office/officeart/2005/8/layout/orgChart1"/>
    <dgm:cxn modelId="{C44B4CEA-77F6-417C-96DB-F8C54A9DCDE1}" type="presParOf" srcId="{71C7DFDC-96AF-43F6-BD14-FD52C572A49F}" destId="{712CCF75-AEED-44B9-9D1F-7988F489F657}" srcOrd="1" destOrd="0" presId="urn:microsoft.com/office/officeart/2005/8/layout/orgChart1"/>
    <dgm:cxn modelId="{53883541-9BE1-492B-9478-FA3812F22133}" type="presParOf" srcId="{FFA02DC2-5C6E-4402-8EAA-5B9344A96152}" destId="{F8696CBE-0E62-487F-B08F-86825A590CAC}" srcOrd="1" destOrd="0" presId="urn:microsoft.com/office/officeart/2005/8/layout/orgChart1"/>
    <dgm:cxn modelId="{67D67A55-834B-4476-BD79-3E93EA6A840A}" type="presParOf" srcId="{FFA02DC2-5C6E-4402-8EAA-5B9344A96152}" destId="{48022CBA-70EB-4767-9EAC-1DEAB070C0A7}" srcOrd="2" destOrd="0" presId="urn:microsoft.com/office/officeart/2005/8/layout/orgChart1"/>
    <dgm:cxn modelId="{CB6711C9-FC83-4664-B128-A66D96E477F9}" type="presParOf" srcId="{16DED289-EBDC-45B3-BF20-993EDDF3F656}" destId="{7DA96188-E92C-439F-8207-9D1680BC4D4E}" srcOrd="2" destOrd="0" presId="urn:microsoft.com/office/officeart/2005/8/layout/orgChart1"/>
    <dgm:cxn modelId="{F2407AF9-BA2A-4971-ACAE-97F6A4BAEF43}" type="presParOf" srcId="{16DED289-EBDC-45B3-BF20-993EDDF3F656}" destId="{5C76352F-A355-4404-A90D-51A1E9406543}" srcOrd="3" destOrd="0" presId="urn:microsoft.com/office/officeart/2005/8/layout/orgChart1"/>
    <dgm:cxn modelId="{C8CF3784-4057-49CD-B44B-E203E35FA465}" type="presParOf" srcId="{5C76352F-A355-4404-A90D-51A1E9406543}" destId="{616C28D3-4D85-4523-B2F9-F0DD9721AD7A}" srcOrd="0" destOrd="0" presId="urn:microsoft.com/office/officeart/2005/8/layout/orgChart1"/>
    <dgm:cxn modelId="{34A9B12B-EBF2-4457-B1D0-8814BF520CCD}" type="presParOf" srcId="{616C28D3-4D85-4523-B2F9-F0DD9721AD7A}" destId="{F6B0A05E-4E79-4416-8142-890DC52CF0AC}" srcOrd="0" destOrd="0" presId="urn:microsoft.com/office/officeart/2005/8/layout/orgChart1"/>
    <dgm:cxn modelId="{FD9ADF14-BC0C-41E2-BA05-2F6A1CF344B8}" type="presParOf" srcId="{616C28D3-4D85-4523-B2F9-F0DD9721AD7A}" destId="{173648B1-57EA-448D-835D-7FC9E7DE56B5}" srcOrd="1" destOrd="0" presId="urn:microsoft.com/office/officeart/2005/8/layout/orgChart1"/>
    <dgm:cxn modelId="{345C55DF-A020-4469-AEA9-5FB785320874}" type="presParOf" srcId="{5C76352F-A355-4404-A90D-51A1E9406543}" destId="{DE80A653-270B-456E-AADF-9A77C94CEE9A}" srcOrd="1" destOrd="0" presId="urn:microsoft.com/office/officeart/2005/8/layout/orgChart1"/>
    <dgm:cxn modelId="{E7828AF7-338A-48C6-9D22-86C58352EED5}" type="presParOf" srcId="{5C76352F-A355-4404-A90D-51A1E9406543}" destId="{E1DB7CC5-D234-41FC-AE50-145CC80123C6}" srcOrd="2" destOrd="0" presId="urn:microsoft.com/office/officeart/2005/8/layout/orgChart1"/>
    <dgm:cxn modelId="{2F37FD35-58EC-4D8A-B012-59FC15D13BB7}" type="presParOf" srcId="{8A1E5824-C8AC-4401-ABB1-7B2DB3346450}" destId="{BA6491B1-6920-495E-8BB0-58EC02072BFB}" srcOrd="2" destOrd="0" presId="urn:microsoft.com/office/officeart/2005/8/layout/orgChart1"/>
    <dgm:cxn modelId="{03A15E6A-8CCA-4B8D-8ECA-922F18C89902}" type="presParOf" srcId="{BB266FD2-881F-44C7-80E0-6678EB2E3FC5}" destId="{A932CDCC-FB00-48F1-9793-AFEE1356E44E}" srcOrd="26" destOrd="0" presId="urn:microsoft.com/office/officeart/2005/8/layout/orgChart1"/>
    <dgm:cxn modelId="{235E648E-C2B4-446D-A1A1-761C3F0CFAB7}" type="presParOf" srcId="{BB266FD2-881F-44C7-80E0-6678EB2E3FC5}" destId="{80A4DF20-AC6C-4A35-8665-E4389B05347E}" srcOrd="27" destOrd="0" presId="urn:microsoft.com/office/officeart/2005/8/layout/orgChart1"/>
    <dgm:cxn modelId="{D8DEA5CC-089A-48BF-9F39-E02EE512D88F}" type="presParOf" srcId="{80A4DF20-AC6C-4A35-8665-E4389B05347E}" destId="{82BE0D70-556C-4D7B-B7DB-EEB9A7A59970}" srcOrd="0" destOrd="0" presId="urn:microsoft.com/office/officeart/2005/8/layout/orgChart1"/>
    <dgm:cxn modelId="{F03F6C0B-189B-4DD9-95B6-A9D579C02CFB}" type="presParOf" srcId="{82BE0D70-556C-4D7B-B7DB-EEB9A7A59970}" destId="{02737767-EE9F-49C8-B9BA-B60B4D78D4C5}" srcOrd="0" destOrd="0" presId="urn:microsoft.com/office/officeart/2005/8/layout/orgChart1"/>
    <dgm:cxn modelId="{82111F08-0421-4DEE-ACEF-B8B5687C5C69}" type="presParOf" srcId="{82BE0D70-556C-4D7B-B7DB-EEB9A7A59970}" destId="{7B942C22-AC44-4990-BFA3-61556D3A9C8D}" srcOrd="1" destOrd="0" presId="urn:microsoft.com/office/officeart/2005/8/layout/orgChart1"/>
    <dgm:cxn modelId="{3E61B0FE-1635-4A81-BBDF-2FDA88B48496}" type="presParOf" srcId="{80A4DF20-AC6C-4A35-8665-E4389B05347E}" destId="{5C9BD11F-7E57-4291-AC72-36AEFE0796F2}" srcOrd="1" destOrd="0" presId="urn:microsoft.com/office/officeart/2005/8/layout/orgChart1"/>
    <dgm:cxn modelId="{318624DB-D0BA-4196-BD43-614609289527}" type="presParOf" srcId="{80A4DF20-AC6C-4A35-8665-E4389B05347E}" destId="{AA35B743-E550-445F-A50B-86A6F2E24710}" srcOrd="2" destOrd="0" presId="urn:microsoft.com/office/officeart/2005/8/layout/orgChart1"/>
    <dgm:cxn modelId="{9F2B8A6B-B314-4DBC-ADCA-B630E93C28A7}" type="presParOf" srcId="{35A916A0-FFF3-4C2F-85F1-020318E63C2C}" destId="{D0A44C2F-427B-4A47-964A-2810BBA7D2CD}" srcOrd="2" destOrd="0" presId="urn:microsoft.com/office/officeart/2005/8/layout/orgChart1"/>
    <dgm:cxn modelId="{C0E21DCA-CAD0-418D-ACCC-A85E7D46AC32}" type="presParOf" srcId="{4072FFCC-3979-4771-BC16-14284E686C38}" destId="{F04B2E0A-9EF0-4EFC-BC83-AA0066E4C6AC}" srcOrd="1" destOrd="0" presId="urn:microsoft.com/office/officeart/2005/8/layout/orgChart1"/>
    <dgm:cxn modelId="{38B9664D-8DE2-4F77-AC14-676A8B23FAD9}" type="presParOf" srcId="{F04B2E0A-9EF0-4EFC-BC83-AA0066E4C6AC}" destId="{4AA87282-CC58-48E3-80D9-71EE99A4C7CF}" srcOrd="0" destOrd="0" presId="urn:microsoft.com/office/officeart/2005/8/layout/orgChart1"/>
    <dgm:cxn modelId="{4FA17514-35BF-4E82-B024-8F3ED308E218}" type="presParOf" srcId="{4AA87282-CC58-48E3-80D9-71EE99A4C7CF}" destId="{760A076B-6F34-49D9-A557-B4D2D70A655C}" srcOrd="0" destOrd="0" presId="urn:microsoft.com/office/officeart/2005/8/layout/orgChart1"/>
    <dgm:cxn modelId="{52EB457E-6156-49D8-976B-D5D84CC04A9D}" type="presParOf" srcId="{4AA87282-CC58-48E3-80D9-71EE99A4C7CF}" destId="{4DCC6188-8649-4FDA-A6AF-0739D1F891CA}" srcOrd="1" destOrd="0" presId="urn:microsoft.com/office/officeart/2005/8/layout/orgChart1"/>
    <dgm:cxn modelId="{53013AAF-885C-42EB-AF45-C31A2A902778}" type="presParOf" srcId="{F04B2E0A-9EF0-4EFC-BC83-AA0066E4C6AC}" destId="{7A7475CB-887A-4DE2-8DE9-DDF7ACCA9805}" srcOrd="1" destOrd="0" presId="urn:microsoft.com/office/officeart/2005/8/layout/orgChart1"/>
    <dgm:cxn modelId="{00B6D507-E376-4FCA-9516-C01EFF339555}" type="presParOf" srcId="{F04B2E0A-9EF0-4EFC-BC83-AA0066E4C6AC}" destId="{1A1B37A9-556B-468C-BBDF-39CCC6765FB5}" srcOrd="2" destOrd="0" presId="urn:microsoft.com/office/officeart/2005/8/layout/orgChar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5368FA9-CC28-47F7-ADB8-FA17CBD7D923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25192F-464E-4FBA-A7B9-4EE5FF1A07A0}">
      <dgm:prSet phldrT="[Text]" custT="1"/>
      <dgm:spPr/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en-US" sz="1400">
              <a:latin typeface="Aharoni" pitchFamily="2" charset="-79"/>
              <a:cs typeface="Aharoni" pitchFamily="2" charset="-79"/>
            </a:rPr>
            <a:t>war 24/12</a:t>
          </a:r>
        </a:p>
      </dgm:t>
    </dgm:pt>
    <dgm:pt modelId="{6BFB2AB2-A67F-4FFC-84B1-BA93C5496707}" type="parTrans" cxnId="{CEB20602-CB48-4FD3-A9D9-C516459F9B02}">
      <dgm:prSet/>
      <dgm:spPr/>
      <dgm:t>
        <a:bodyPr/>
        <a:lstStyle/>
        <a:p>
          <a:endParaRPr lang="en-US"/>
        </a:p>
      </dgm:t>
    </dgm:pt>
    <dgm:pt modelId="{74230669-0058-4D43-9343-E056B9E2F9E7}" type="sibTrans" cxnId="{CEB20602-CB48-4FD3-A9D9-C516459F9B02}">
      <dgm:prSet/>
      <dgm:spPr/>
      <dgm:t>
        <a:bodyPr/>
        <a:lstStyle/>
        <a:p>
          <a:endParaRPr lang="en-US"/>
        </a:p>
      </dgm:t>
    </dgm:pt>
    <dgm:pt modelId="{D2ED364D-76E9-43F3-B451-8D54F03921FA}">
      <dgm:prSet phldrT="[Text]"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threat(17/3)</a:t>
          </a:r>
        </a:p>
      </dgm:t>
    </dgm:pt>
    <dgm:pt modelId="{A3A4B7C2-67F4-464D-A8DF-F9A905A9E25A}" type="parTrans" cxnId="{CB0045C0-4FC9-40E0-900F-B92DC0E38FA0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45DE4D26-11B5-451A-970B-FB934EFBD2BA}" type="sibTrans" cxnId="{CB0045C0-4FC9-40E0-900F-B92DC0E38FA0}">
      <dgm:prSet/>
      <dgm:spPr/>
      <dgm:t>
        <a:bodyPr/>
        <a:lstStyle/>
        <a:p>
          <a:endParaRPr lang="en-US"/>
        </a:p>
      </dgm:t>
    </dgm:pt>
    <dgm:pt modelId="{BBDDF656-ED0B-477E-BAFD-6A56C14A2F10}">
      <dgm:prSet phldrT="[Text]"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safety(18/3)</a:t>
          </a:r>
        </a:p>
      </dgm:t>
    </dgm:pt>
    <dgm:pt modelId="{E7182283-5D0F-446E-B81B-0544F322BC36}" type="parTrans" cxnId="{60E6D2BD-AB10-4B56-9F81-72A4CA6DCF8A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BE9818C8-756D-4C25-93A3-0EC270ACB210}" type="sibTrans" cxnId="{60E6D2BD-AB10-4B56-9F81-72A4CA6DCF8A}">
      <dgm:prSet/>
      <dgm:spPr/>
      <dgm:t>
        <a:bodyPr/>
        <a:lstStyle/>
        <a:p>
          <a:endParaRPr lang="en-US"/>
        </a:p>
      </dgm:t>
    </dgm:pt>
    <dgm:pt modelId="{9C0D8858-D146-43AE-9471-5F9D2AC8377D}">
      <dgm:prSet phldrT="[Text]"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result</a:t>
          </a:r>
        </a:p>
      </dgm:t>
    </dgm:pt>
    <dgm:pt modelId="{9CF9C3DB-3C6A-4A6A-ADA0-8FF8699AB5CF}" type="parTrans" cxnId="{CA81357D-E5C7-43D6-B917-1F062D507068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A3E8EC42-B54D-4585-8069-8D13F3D28AA3}" type="sibTrans" cxnId="{CA81357D-E5C7-43D6-B917-1F062D507068}">
      <dgm:prSet/>
      <dgm:spPr/>
      <dgm:t>
        <a:bodyPr/>
        <a:lstStyle/>
        <a:p>
          <a:endParaRPr lang="en-US"/>
        </a:p>
      </dgm:t>
    </dgm:pt>
    <dgm:pt modelId="{C397C4FC-F49C-43DB-AF55-00BDB7C50686}">
      <dgm:prSet phldrT="[Text]"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victory(1/1)</a:t>
          </a:r>
        </a:p>
      </dgm:t>
    </dgm:pt>
    <dgm:pt modelId="{F41E2A80-CE93-45CA-9EC5-6D5208485F07}" type="parTrans" cxnId="{47216D43-BB03-44AA-8E38-2F4347A008CD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3BC14718-311F-4CC9-A5B8-72223ACC1144}" type="sibTrans" cxnId="{47216D43-BB03-44AA-8E38-2F4347A008CD}">
      <dgm:prSet/>
      <dgm:spPr/>
      <dgm:t>
        <a:bodyPr/>
        <a:lstStyle/>
        <a:p>
          <a:endParaRPr lang="en-US"/>
        </a:p>
      </dgm:t>
    </dgm:pt>
    <dgm:pt modelId="{6A2DABBE-9AC9-4DE0-A276-98D9ABE8BE41}">
      <dgm:prSet phldrT="[Text]"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loss(2/2)</a:t>
          </a:r>
        </a:p>
      </dgm:t>
    </dgm:pt>
    <dgm:pt modelId="{BD2713DC-0F85-4FB4-B1C1-6CD73E1602EB}" type="parTrans" cxnId="{E2FD2164-2FA1-4F9E-A25A-913A2C86AF73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0C185E27-A842-406A-A839-3E169098C2A5}" type="sibTrans" cxnId="{E2FD2164-2FA1-4F9E-A25A-913A2C86AF73}">
      <dgm:prSet/>
      <dgm:spPr/>
      <dgm:t>
        <a:bodyPr/>
        <a:lstStyle/>
        <a:p>
          <a:endParaRPr lang="en-US"/>
        </a:p>
      </dgm:t>
    </dgm:pt>
    <dgm:pt modelId="{DF88DDF8-C0D9-4581-91EA-6AAECC9D5648}">
      <dgm:prSet custT="1"/>
      <dgm:spPr/>
      <dgm:t>
        <a:bodyPr/>
        <a:lstStyle/>
        <a:p>
          <a:r>
            <a:rPr lang="en-US" sz="1400" b="1">
              <a:latin typeface="Aharoni" pitchFamily="2" charset="-79"/>
              <a:cs typeface="Aharoni" pitchFamily="2" charset="-79"/>
            </a:rPr>
            <a:t>ΑΩ</a:t>
          </a:r>
        </a:p>
      </dgm:t>
    </dgm:pt>
    <dgm:pt modelId="{7D2F3F7E-DC02-4F7D-B1C9-69926C1972FD}" type="parTrans" cxnId="{47CA6FA1-F7D6-462A-BB0A-D47BF132BA09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7BB5B48C-6AEB-4082-B2A7-84D35326B477}" type="sibTrans" cxnId="{47CA6FA1-F7D6-462A-BB0A-D47BF132BA09}">
      <dgm:prSet/>
      <dgm:spPr/>
      <dgm:t>
        <a:bodyPr/>
        <a:lstStyle/>
        <a:p>
          <a:endParaRPr lang="en-US"/>
        </a:p>
      </dgm:t>
    </dgm:pt>
    <dgm:pt modelId="{EC6C8573-D38A-484D-BF97-3BB2C219F922}">
      <dgm:prSet custT="1"/>
      <dgm:spPr/>
      <dgm:t>
        <a:bodyPr/>
        <a:lstStyle/>
        <a:p>
          <a:r>
            <a:rPr lang="en-US" sz="1300">
              <a:latin typeface="Aharoni" pitchFamily="2" charset="-79"/>
              <a:cs typeface="Aharoni" pitchFamily="2" charset="-79"/>
            </a:rPr>
            <a:t>beginning (14/11) </a:t>
          </a:r>
        </a:p>
      </dgm:t>
    </dgm:pt>
    <dgm:pt modelId="{E286C489-09CC-49EE-97D4-C7581C9F1E72}" type="parTrans" cxnId="{0276002F-E586-47F9-8A13-679290D5BC76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F989088A-ABC6-4BAD-8D6F-E5063988277E}" type="sibTrans" cxnId="{0276002F-E586-47F9-8A13-679290D5BC76}">
      <dgm:prSet/>
      <dgm:spPr/>
      <dgm:t>
        <a:bodyPr/>
        <a:lstStyle/>
        <a:p>
          <a:endParaRPr lang="en-US"/>
        </a:p>
      </dgm:t>
    </dgm:pt>
    <dgm:pt modelId="{57FA40C5-2321-4D32-AB1D-A2CAF2F402F5}">
      <dgm:prSet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end (13/7)</a:t>
          </a:r>
        </a:p>
      </dgm:t>
    </dgm:pt>
    <dgm:pt modelId="{252853FF-C44E-4D4C-8311-B171C2F9F7AA}" type="parTrans" cxnId="{186136FD-6A81-43E0-9446-C226AF856104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C15CD721-8039-4CED-85AF-8457F57E50C6}" type="sibTrans" cxnId="{186136FD-6A81-43E0-9446-C226AF856104}">
      <dgm:prSet/>
      <dgm:spPr/>
      <dgm:t>
        <a:bodyPr/>
        <a:lstStyle/>
        <a:p>
          <a:endParaRPr lang="en-US"/>
        </a:p>
      </dgm:t>
    </dgm:pt>
    <dgm:pt modelId="{86B7CE6E-B000-4EB6-B49D-CA275BF87B2E}">
      <dgm:prSet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sides</a:t>
          </a:r>
        </a:p>
      </dgm:t>
    </dgm:pt>
    <dgm:pt modelId="{C76DA18E-8403-4F57-AAB1-3277F492F606}" type="parTrans" cxnId="{520F218B-8D3E-4E18-BC68-E75807CCA026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0560BC8C-F7C4-4604-8A73-BA3B547B7A96}" type="sibTrans" cxnId="{520F218B-8D3E-4E18-BC68-E75807CCA026}">
      <dgm:prSet/>
      <dgm:spPr/>
      <dgm:t>
        <a:bodyPr/>
        <a:lstStyle/>
        <a:p>
          <a:endParaRPr lang="en-US"/>
        </a:p>
      </dgm:t>
    </dgm:pt>
    <dgm:pt modelId="{8D52F860-2298-4C28-9153-1D4F273D026B}">
      <dgm:prSet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we(38/8)</a:t>
          </a:r>
        </a:p>
      </dgm:t>
    </dgm:pt>
    <dgm:pt modelId="{EE49B3B8-E117-44AF-9280-9483F8708633}" type="parTrans" cxnId="{D6BF08AB-B50A-4D32-B7E0-B49D3ADA6C46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18B042EF-3EFF-4904-BFD1-0CAEAC0576FF}" type="sibTrans" cxnId="{D6BF08AB-B50A-4D32-B7E0-B49D3ADA6C46}">
      <dgm:prSet/>
      <dgm:spPr/>
      <dgm:t>
        <a:bodyPr/>
        <a:lstStyle/>
        <a:p>
          <a:endParaRPr lang="en-US"/>
        </a:p>
      </dgm:t>
    </dgm:pt>
    <dgm:pt modelId="{D20F6BE1-B549-4150-A599-4D1A6EA74B83}">
      <dgm:prSet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 allies(28/16)</a:t>
          </a:r>
        </a:p>
      </dgm:t>
    </dgm:pt>
    <dgm:pt modelId="{AB37777D-56D3-44A0-85B4-3573D37E5DDB}" type="parTrans" cxnId="{14B683B5-1806-4618-82DE-0C711D0B7BE1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0C53F790-C95E-41FD-8639-29C2720DD263}" type="sibTrans" cxnId="{14B683B5-1806-4618-82DE-0C711D0B7BE1}">
      <dgm:prSet/>
      <dgm:spPr/>
      <dgm:t>
        <a:bodyPr/>
        <a:lstStyle/>
        <a:p>
          <a:endParaRPr lang="en-US"/>
        </a:p>
      </dgm:t>
    </dgm:pt>
    <dgm:pt modelId="{A9BBDA14-3930-4028-9DA7-AE93CA962422}">
      <dgm:prSet custT="1"/>
      <dgm:spPr/>
      <dgm:t>
        <a:bodyPr/>
        <a:lstStyle/>
        <a:p>
          <a:pPr>
            <a:lnSpc>
              <a:spcPct val="0"/>
            </a:lnSpc>
            <a:spcAft>
              <a:spcPts val="0"/>
            </a:spcAft>
          </a:pPr>
          <a:r>
            <a:rPr lang="en-US" sz="1300">
              <a:latin typeface="Aharoni" pitchFamily="2" charset="-79"/>
              <a:cs typeface="Aharoni" pitchFamily="2" charset="-79"/>
            </a:rPr>
            <a:t>enemy(130/17)</a:t>
          </a:r>
        </a:p>
      </dgm:t>
    </dgm:pt>
    <dgm:pt modelId="{6F9B137B-2E7B-46F1-9261-39A693E849FE}" type="parTrans" cxnId="{07173825-6EBD-4F8F-BC11-177F82CF5C1B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975AA78B-528C-4EF1-9954-61A8107FAD63}" type="sibTrans" cxnId="{07173825-6EBD-4F8F-BC11-177F82CF5C1B}">
      <dgm:prSet/>
      <dgm:spPr/>
      <dgm:t>
        <a:bodyPr/>
        <a:lstStyle/>
        <a:p>
          <a:endParaRPr lang="en-US"/>
        </a:p>
      </dgm:t>
    </dgm:pt>
    <dgm:pt modelId="{106A1632-2890-4D81-8B4B-AB4243D66479}">
      <dgm:prSet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military ranks(50/9)</a:t>
          </a:r>
        </a:p>
      </dgm:t>
    </dgm:pt>
    <dgm:pt modelId="{FB60E9AD-DEA1-414A-8556-98F02C3544C8}" type="parTrans" cxnId="{DE196E63-CDDC-4436-9F1A-4093135E760A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694613A2-735B-4A7E-A0A2-FC87E39683A5}" type="sibTrans" cxnId="{DE196E63-CDDC-4436-9F1A-4093135E760A}">
      <dgm:prSet/>
      <dgm:spPr/>
      <dgm:t>
        <a:bodyPr/>
        <a:lstStyle/>
        <a:p>
          <a:endParaRPr lang="en-US"/>
        </a:p>
      </dgm:t>
    </dgm:pt>
    <dgm:pt modelId="{51AD0B21-BEB8-4785-A072-BA924A92FA92}">
      <dgm:prSet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veterans(3/2)</a:t>
          </a:r>
        </a:p>
      </dgm:t>
    </dgm:pt>
    <dgm:pt modelId="{A16FDFB8-9BAA-473C-94A5-C60D19C5440B}" type="parTrans" cxnId="{D77092C5-67BE-4742-90E3-24BAABA755FB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B779F908-4A4F-493B-B873-CB9707CFBB26}" type="sibTrans" cxnId="{D77092C5-67BE-4742-90E3-24BAABA755FB}">
      <dgm:prSet/>
      <dgm:spPr/>
      <dgm:t>
        <a:bodyPr/>
        <a:lstStyle/>
        <a:p>
          <a:endParaRPr lang="en-US"/>
        </a:p>
      </dgm:t>
    </dgm:pt>
    <dgm:pt modelId="{28CBD574-A1DD-4B27-B688-4AF16E24DD5B}">
      <dgm:prSet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agencies(1/1)</a:t>
          </a:r>
        </a:p>
      </dgm:t>
    </dgm:pt>
    <dgm:pt modelId="{FE66D01A-AB17-4769-850E-C56A93DFCF2B}" type="parTrans" cxnId="{F73338C5-538B-426A-A780-0583248C96E2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6AA2AA69-2233-4532-9ABB-D5C0D78C69A3}" type="sibTrans" cxnId="{F73338C5-538B-426A-A780-0583248C96E2}">
      <dgm:prSet/>
      <dgm:spPr/>
      <dgm:t>
        <a:bodyPr/>
        <a:lstStyle/>
        <a:p>
          <a:endParaRPr lang="en-US"/>
        </a:p>
      </dgm:t>
    </dgm:pt>
    <dgm:pt modelId="{F896074F-C734-48EF-90CF-64E714001997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200">
              <a:latin typeface="Aharoni" pitchFamily="2" charset="-79"/>
              <a:cs typeface="Aharoni" pitchFamily="2" charset="-79"/>
            </a:rPr>
            <a:t>beneficiaries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200">
              <a:latin typeface="Aharoni" pitchFamily="2" charset="-79"/>
              <a:cs typeface="Aharoni" pitchFamily="2" charset="-79"/>
            </a:rPr>
            <a:t>(26/12)</a:t>
          </a:r>
        </a:p>
      </dgm:t>
    </dgm:pt>
    <dgm:pt modelId="{ADEB39A2-6EFD-4682-BC5B-81576743F38F}" type="parTrans" cxnId="{DE4D677A-CBDF-49D0-A15F-DB01DC5290DF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6CCB6BE1-8B57-447B-B06C-ACEFA2B4D5D5}" type="sibTrans" cxnId="{DE4D677A-CBDF-49D0-A15F-DB01DC5290DF}">
      <dgm:prSet/>
      <dgm:spPr/>
      <dgm:t>
        <a:bodyPr/>
        <a:lstStyle/>
        <a:p>
          <a:endParaRPr lang="en-US"/>
        </a:p>
      </dgm:t>
    </dgm:pt>
    <dgm:pt modelId="{3F9A3CEF-675A-46AC-A3B9-3DD312F3AB21}">
      <dgm:prSet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means</a:t>
          </a:r>
        </a:p>
      </dgm:t>
    </dgm:pt>
    <dgm:pt modelId="{1A4AFF0F-8A79-46B3-8045-06597F6642C7}" type="parTrans" cxnId="{C9BCD06C-0D32-4830-9804-FFDBBECAB802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F3C76D33-6FAC-4640-B0A7-AA5827A790FB}" type="sibTrans" cxnId="{C9BCD06C-0D32-4830-9804-FFDBBECAB802}">
      <dgm:prSet/>
      <dgm:spPr/>
      <dgm:t>
        <a:bodyPr/>
        <a:lstStyle/>
        <a:p>
          <a:endParaRPr lang="en-US"/>
        </a:p>
      </dgm:t>
    </dgm:pt>
    <dgm:pt modelId="{860142EA-8998-411A-B54A-6714ED7B4C15}">
      <dgm:prSet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strategy</a:t>
          </a:r>
          <a:r>
            <a:rPr lang="en-US" sz="1300">
              <a:latin typeface="Aharoni" pitchFamily="2" charset="-79"/>
              <a:cs typeface="Aharoni" pitchFamily="2" charset="-79"/>
            </a:rPr>
            <a:t> (13/7)</a:t>
          </a:r>
        </a:p>
      </dgm:t>
    </dgm:pt>
    <dgm:pt modelId="{25F05B6C-8653-48C9-B3CC-684D5B788AE2}" type="parTrans" cxnId="{12E8CA86-21E1-4AF5-9F72-CCA0296FB87D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B1206B77-991B-4BDF-AD7F-1837FBFACFF0}" type="sibTrans" cxnId="{12E8CA86-21E1-4AF5-9F72-CCA0296FB87D}">
      <dgm:prSet/>
      <dgm:spPr/>
      <dgm:t>
        <a:bodyPr/>
        <a:lstStyle/>
        <a:p>
          <a:endParaRPr lang="en-US"/>
        </a:p>
      </dgm:t>
    </dgm:pt>
    <dgm:pt modelId="{5810665B-C28B-44E5-A1EE-FBA2D609B09D}">
      <dgm:prSet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actions</a:t>
          </a:r>
        </a:p>
      </dgm:t>
    </dgm:pt>
    <dgm:pt modelId="{6F8FA16E-2323-4A11-9D3E-5FA85A85D162}" type="parTrans" cxnId="{6CEDBC99-A801-4A27-8332-35AB6E3A71DB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F55AC4E2-2144-45A2-920B-59E069738FEE}" type="sibTrans" cxnId="{6CEDBC99-A801-4A27-8332-35AB6E3A71DB}">
      <dgm:prSet/>
      <dgm:spPr/>
      <dgm:t>
        <a:bodyPr/>
        <a:lstStyle/>
        <a:p>
          <a:endParaRPr lang="en-US"/>
        </a:p>
      </dgm:t>
    </dgm:pt>
    <dgm:pt modelId="{05C6DF2D-3108-431A-B6F7-6EF2854390D9}">
      <dgm:prSet custT="1"/>
      <dgm:spPr/>
      <dgm:t>
        <a:bodyPr/>
        <a:lstStyle/>
        <a:p>
          <a:r>
            <a:rPr lang="en-US" sz="1300">
              <a:latin typeface="Aharoni" pitchFamily="2" charset="-79"/>
              <a:cs typeface="Aharoni" pitchFamily="2" charset="-79"/>
            </a:rPr>
            <a:t>instrument</a:t>
          </a:r>
        </a:p>
      </dgm:t>
    </dgm:pt>
    <dgm:pt modelId="{4ABC2C47-7C2C-40D5-8C62-0BC4D2585B71}" type="parTrans" cxnId="{EA2B1115-2994-43B2-AA25-D5D276F1DD5E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B5FA18D4-20D4-40C2-AABA-0CD081BECE6F}" type="sibTrans" cxnId="{EA2B1115-2994-43B2-AA25-D5D276F1DD5E}">
      <dgm:prSet/>
      <dgm:spPr/>
      <dgm:t>
        <a:bodyPr/>
        <a:lstStyle/>
        <a:p>
          <a:endParaRPr lang="en-US"/>
        </a:p>
      </dgm:t>
    </dgm:pt>
    <dgm:pt modelId="{A224ACAE-41D9-4F13-A533-B451D5E9EDA8}">
      <dgm:prSet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weapons (29/14) </a:t>
          </a:r>
        </a:p>
      </dgm:t>
    </dgm:pt>
    <dgm:pt modelId="{74A25003-6C00-4ECF-9B03-051036FD0302}" type="parTrans" cxnId="{420BCE72-697A-4D22-A6C7-54C06561ECF0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D887A4D8-E2FD-4E06-91C8-DE2637609E3D}" type="sibTrans" cxnId="{420BCE72-697A-4D22-A6C7-54C06561ECF0}">
      <dgm:prSet/>
      <dgm:spPr/>
      <dgm:t>
        <a:bodyPr/>
        <a:lstStyle/>
        <a:p>
          <a:endParaRPr lang="en-US"/>
        </a:p>
      </dgm:t>
    </dgm:pt>
    <dgm:pt modelId="{6581A202-8DDB-4FF9-B9C7-8B3DAC87D458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400">
              <a:latin typeface="Aharoni" pitchFamily="2" charset="-79"/>
              <a:cs typeface="Aharoni" pitchFamily="2" charset="-79"/>
            </a:rPr>
            <a:t>intelligence (1/1) </a:t>
          </a:r>
        </a:p>
      </dgm:t>
    </dgm:pt>
    <dgm:pt modelId="{73F0ABDE-D781-4E9C-8CEF-C1FA91EB9E8C}" type="parTrans" cxnId="{E824EF37-CBB8-4CE0-92D7-A3DBC4BE9412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F8B6B0DB-D2E8-4DAD-BF34-276D5E2FFA75}" type="sibTrans" cxnId="{E824EF37-CBB8-4CE0-92D7-A3DBC4BE9412}">
      <dgm:prSet/>
      <dgm:spPr/>
      <dgm:t>
        <a:bodyPr/>
        <a:lstStyle/>
        <a:p>
          <a:endParaRPr lang="en-US"/>
        </a:p>
      </dgm:t>
    </dgm:pt>
    <dgm:pt modelId="{3D6C2195-6D62-4B37-AD0D-7343FD12BF33}">
      <dgm:prSet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cost (28/12)</a:t>
          </a:r>
        </a:p>
      </dgm:t>
    </dgm:pt>
    <dgm:pt modelId="{3B6F64DE-91F2-4429-9727-33A444A49E30}" type="parTrans" cxnId="{4652DE65-F74B-4D5D-89F5-88B658743111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C3D9605E-0A98-4F8B-B4E4-B87771862D57}" type="sibTrans" cxnId="{4652DE65-F74B-4D5D-89F5-88B658743111}">
      <dgm:prSet/>
      <dgm:spPr/>
      <dgm:t>
        <a:bodyPr/>
        <a:lstStyle/>
        <a:p>
          <a:endParaRPr lang="en-US"/>
        </a:p>
      </dgm:t>
    </dgm:pt>
    <dgm:pt modelId="{125D95DD-DEF7-4E75-8C2D-E9E575899675}">
      <dgm:prSet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time(12/9)</a:t>
          </a:r>
        </a:p>
      </dgm:t>
    </dgm:pt>
    <dgm:pt modelId="{D7283890-E5AC-47E5-9985-54EC4B067835}" type="parTrans" cxnId="{035ED782-79E3-4B36-B422-1AB144F4324B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D86CD409-97EB-4565-810D-7768A56FCD00}" type="sibTrans" cxnId="{035ED782-79E3-4B36-B422-1AB144F4324B}">
      <dgm:prSet/>
      <dgm:spPr/>
      <dgm:t>
        <a:bodyPr/>
        <a:lstStyle/>
        <a:p>
          <a:endParaRPr lang="en-US"/>
        </a:p>
      </dgm:t>
    </dgm:pt>
    <dgm:pt modelId="{F5A249EB-EBB9-4770-90DF-55AFE745CD3B}">
      <dgm:prSet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depictive</a:t>
          </a:r>
        </a:p>
      </dgm:t>
    </dgm:pt>
    <dgm:pt modelId="{BC49EA5C-BD62-40B5-8A56-874484349745}" type="parTrans" cxnId="{81229DBD-7D9D-44C6-933B-A558CB2EB3CF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A68B8D23-2D4F-4351-8915-279AA0C31031}" type="sibTrans" cxnId="{81229DBD-7D9D-44C6-933B-A558CB2EB3CF}">
      <dgm:prSet/>
      <dgm:spPr/>
      <dgm:t>
        <a:bodyPr/>
        <a:lstStyle/>
        <a:p>
          <a:endParaRPr lang="en-US"/>
        </a:p>
      </dgm:t>
    </dgm:pt>
    <dgm:pt modelId="{73BC3F7F-0CFA-479F-81C4-682AC5C7B659}">
      <dgm:prSet phldrT="[Text]"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goal</a:t>
          </a:r>
        </a:p>
      </dgm:t>
    </dgm:pt>
    <dgm:pt modelId="{AB34104B-99B6-4E3A-BCCE-2F0C77DC05BE}" type="sibTrans" cxnId="{B9DE7636-ADA0-4A95-9EE7-669FE089B515}">
      <dgm:prSet/>
      <dgm:spPr/>
      <dgm:t>
        <a:bodyPr/>
        <a:lstStyle/>
        <a:p>
          <a:endParaRPr lang="en-US"/>
        </a:p>
      </dgm:t>
    </dgm:pt>
    <dgm:pt modelId="{9DA1D6E7-0883-4B24-9FEE-D32BFAC10233}" type="parTrans" cxnId="{B9DE7636-ADA0-4A95-9EE7-669FE089B515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615A78D8-9A40-4E00-89EA-4A598FC6BA4C}">
      <dgm:prSet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agents(29/13)</a:t>
          </a:r>
        </a:p>
      </dgm:t>
    </dgm:pt>
    <dgm:pt modelId="{C80C390F-FC8E-4E39-878A-709EDE9AF41D}" type="parTrans" cxnId="{DD589425-04B0-4BCD-AC09-5A39CFFF9B52}">
      <dgm:prSet/>
      <dgm:spPr/>
      <dgm:t>
        <a:bodyPr/>
        <a:lstStyle/>
        <a:p>
          <a:endParaRPr lang="en-US"/>
        </a:p>
      </dgm:t>
    </dgm:pt>
    <dgm:pt modelId="{43C32146-E114-41B2-BC61-93D91F92B965}" type="sibTrans" cxnId="{DD589425-04B0-4BCD-AC09-5A39CFFF9B52}">
      <dgm:prSet/>
      <dgm:spPr/>
      <dgm:t>
        <a:bodyPr/>
        <a:lstStyle/>
        <a:p>
          <a:endParaRPr lang="en-US"/>
        </a:p>
      </dgm:t>
    </dgm:pt>
    <dgm:pt modelId="{73B21A59-592E-4C47-ACDA-51D5C6761B7A}">
      <dgm:prSet custT="1"/>
      <dgm:spPr/>
      <dgm:t>
        <a:bodyPr/>
        <a:lstStyle/>
        <a:p>
          <a:r>
            <a:rPr lang="en-US" sz="1300">
              <a:latin typeface="Aharoni" pitchFamily="2" charset="-79"/>
              <a:cs typeface="Aharoni" pitchFamily="2" charset="-79"/>
            </a:rPr>
            <a:t>situation30/22 </a:t>
          </a:r>
        </a:p>
      </dgm:t>
    </dgm:pt>
    <dgm:pt modelId="{22E00374-44FF-479F-98FA-74948CFB904D}" type="parTrans" cxnId="{DE2642A2-CAFE-46E6-9184-AC3A75934ACF}">
      <dgm:prSet/>
      <dgm:spPr/>
      <dgm:t>
        <a:bodyPr/>
        <a:lstStyle/>
        <a:p>
          <a:endParaRPr lang="en-US"/>
        </a:p>
      </dgm:t>
    </dgm:pt>
    <dgm:pt modelId="{2A17674E-706C-4866-8B24-A9B13C9C426F}" type="sibTrans" cxnId="{DE2642A2-CAFE-46E6-9184-AC3A75934ACF}">
      <dgm:prSet/>
      <dgm:spPr/>
      <dgm:t>
        <a:bodyPr/>
        <a:lstStyle/>
        <a:p>
          <a:endParaRPr lang="en-US"/>
        </a:p>
      </dgm:t>
    </dgm:pt>
    <dgm:pt modelId="{08313AD7-977D-4AF7-B5D5-84214F088932}">
      <dgm:prSet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issue(2/2)</a:t>
          </a:r>
        </a:p>
      </dgm:t>
    </dgm:pt>
    <dgm:pt modelId="{52A887AF-DF11-4C4B-8230-463164F66220}" type="parTrans" cxnId="{A65A066A-0302-4A36-B3A4-B768C8B8BD47}">
      <dgm:prSet/>
      <dgm:spPr/>
      <dgm:t>
        <a:bodyPr/>
        <a:lstStyle/>
        <a:p>
          <a:endParaRPr lang="en-US"/>
        </a:p>
      </dgm:t>
    </dgm:pt>
    <dgm:pt modelId="{CE9DCCDA-77D8-4845-ADAF-A9B33157CB2A}" type="sibTrans" cxnId="{A65A066A-0302-4A36-B3A4-B768C8B8BD47}">
      <dgm:prSet/>
      <dgm:spPr/>
      <dgm:t>
        <a:bodyPr/>
        <a:lstStyle/>
        <a:p>
          <a:endParaRPr lang="en-US"/>
        </a:p>
      </dgm:t>
    </dgm:pt>
    <dgm:pt modelId="{2F721538-BD35-4F65-BFD3-6C1CFC3C9093}">
      <dgm:prSet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military families(6/2)</a:t>
          </a:r>
        </a:p>
      </dgm:t>
    </dgm:pt>
    <dgm:pt modelId="{E5E47952-3BCC-44F4-8FCC-8BA9349FF6F4}" type="parTrans" cxnId="{8C4DD107-76FD-404B-8B32-25CBDF6B1760}">
      <dgm:prSet/>
      <dgm:spPr/>
      <dgm:t>
        <a:bodyPr/>
        <a:lstStyle/>
        <a:p>
          <a:endParaRPr lang="en-US"/>
        </a:p>
      </dgm:t>
    </dgm:pt>
    <dgm:pt modelId="{3B65E0E7-48B2-47BD-BD58-A1DE2F2DC78C}" type="sibTrans" cxnId="{8C4DD107-76FD-404B-8B32-25CBDF6B1760}">
      <dgm:prSet/>
      <dgm:spPr/>
      <dgm:t>
        <a:bodyPr/>
        <a:lstStyle/>
        <a:p>
          <a:endParaRPr lang="en-US"/>
        </a:p>
      </dgm:t>
    </dgm:pt>
    <dgm:pt modelId="{F9523ADE-493B-4E9B-9127-2547E9F74DF8}">
      <dgm:prSet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casualties(6/6) </a:t>
          </a:r>
        </a:p>
      </dgm:t>
    </dgm:pt>
    <dgm:pt modelId="{82D91CEA-056F-426B-ADCE-17CC0B8E1E43}" type="sibTrans" cxnId="{F0601872-F4F9-48CE-BB82-948D224D2E38}">
      <dgm:prSet/>
      <dgm:spPr/>
      <dgm:t>
        <a:bodyPr/>
        <a:lstStyle/>
        <a:p>
          <a:endParaRPr lang="en-US"/>
        </a:p>
      </dgm:t>
    </dgm:pt>
    <dgm:pt modelId="{C5CBA855-96C9-4C2F-8335-F6624EB37335}" type="parTrans" cxnId="{F0601872-F4F9-48CE-BB82-948D224D2E38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1978E430-6F0E-4853-A95D-B3118E364DF2}">
      <dgm:prSet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location(58/14)</a:t>
          </a:r>
        </a:p>
      </dgm:t>
    </dgm:pt>
    <dgm:pt modelId="{2F5226A5-D1C2-443C-9220-501CBF7AD03E}" type="sibTrans" cxnId="{62C0E2B7-556E-421E-B879-D18A3A688DE6}">
      <dgm:prSet/>
      <dgm:spPr/>
      <dgm:t>
        <a:bodyPr/>
        <a:lstStyle/>
        <a:p>
          <a:endParaRPr lang="en-US"/>
        </a:p>
      </dgm:t>
    </dgm:pt>
    <dgm:pt modelId="{DF0668BF-3F11-43CA-B896-5C5356FCC212}" type="parTrans" cxnId="{62C0E2B7-556E-421E-B879-D18A3A688DE6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39103584-9379-46BE-8B5B-D44284BAB3CC}">
      <dgm:prSet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surge(2/2)</a:t>
          </a:r>
        </a:p>
      </dgm:t>
    </dgm:pt>
    <dgm:pt modelId="{8C825167-6CF6-405C-A261-8099BF72CE6F}" type="parTrans" cxnId="{73174270-F1C2-4FE1-A8F9-F5A2407A1E5A}">
      <dgm:prSet/>
      <dgm:spPr/>
      <dgm:t>
        <a:bodyPr/>
        <a:lstStyle/>
        <a:p>
          <a:endParaRPr lang="en-US"/>
        </a:p>
      </dgm:t>
    </dgm:pt>
    <dgm:pt modelId="{4ADF6825-9681-4B7C-8926-35DBD950AC67}" type="sibTrans" cxnId="{73174270-F1C2-4FE1-A8F9-F5A2407A1E5A}">
      <dgm:prSet/>
      <dgm:spPr/>
      <dgm:t>
        <a:bodyPr/>
        <a:lstStyle/>
        <a:p>
          <a:endParaRPr lang="en-US"/>
        </a:p>
      </dgm:t>
    </dgm:pt>
    <dgm:pt modelId="{2C2E806D-069A-4760-94D7-D1FD1287F411}">
      <dgm:prSet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ours(34/18)</a:t>
          </a:r>
        </a:p>
      </dgm:t>
    </dgm:pt>
    <dgm:pt modelId="{95180ADB-6F85-4BB0-A41A-672E5E2A3998}" type="parTrans" cxnId="{821DEF49-3F40-426C-BF53-B29C74E2A60C}">
      <dgm:prSet/>
      <dgm:spPr/>
      <dgm:t>
        <a:bodyPr/>
        <a:lstStyle/>
        <a:p>
          <a:endParaRPr lang="en-US"/>
        </a:p>
      </dgm:t>
    </dgm:pt>
    <dgm:pt modelId="{C3F53289-8714-447D-BFE1-0A43B7DC3393}" type="sibTrans" cxnId="{821DEF49-3F40-426C-BF53-B29C74E2A60C}">
      <dgm:prSet/>
      <dgm:spPr/>
      <dgm:t>
        <a:bodyPr/>
        <a:lstStyle/>
        <a:p>
          <a:endParaRPr lang="en-US"/>
        </a:p>
      </dgm:t>
    </dgm:pt>
    <dgm:pt modelId="{F509F65A-5F87-4952-A4AF-CFB3E5A4C67E}">
      <dgm:prSet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weak points</a:t>
          </a:r>
        </a:p>
      </dgm:t>
    </dgm:pt>
    <dgm:pt modelId="{FC9C63BD-1E4A-48C0-BF0E-AC34D9C3283F}" type="parTrans" cxnId="{0486CCD8-4097-4CA8-B02C-6152CF81BFA0}">
      <dgm:prSet/>
      <dgm:spPr/>
      <dgm:t>
        <a:bodyPr/>
        <a:lstStyle/>
        <a:p>
          <a:endParaRPr lang="en-US"/>
        </a:p>
      </dgm:t>
    </dgm:pt>
    <dgm:pt modelId="{8F7440F6-B411-4510-AD5E-06C326C1A725}" type="sibTrans" cxnId="{0486CCD8-4097-4CA8-B02C-6152CF81BFA0}">
      <dgm:prSet/>
      <dgm:spPr/>
      <dgm:t>
        <a:bodyPr/>
        <a:lstStyle/>
        <a:p>
          <a:endParaRPr lang="en-US"/>
        </a:p>
      </dgm:t>
    </dgm:pt>
    <dgm:pt modelId="{7488C688-579E-47A2-9B6A-088E222BFC40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300">
              <a:latin typeface="Aharoni" pitchFamily="2" charset="-79"/>
              <a:cs typeface="Aharoni" pitchFamily="2" charset="-79"/>
            </a:rPr>
            <a:t>targets(6/6) </a:t>
          </a:r>
        </a:p>
      </dgm:t>
    </dgm:pt>
    <dgm:pt modelId="{5B2359FA-A642-42E1-9C4A-D05E3841AFA4}" type="parTrans" cxnId="{9E5DD714-372F-467C-BA07-D916AAE3DE32}">
      <dgm:prSet/>
      <dgm:spPr/>
      <dgm:t>
        <a:bodyPr/>
        <a:lstStyle/>
        <a:p>
          <a:endParaRPr lang="en-US"/>
        </a:p>
      </dgm:t>
    </dgm:pt>
    <dgm:pt modelId="{6A60AB34-88E8-464A-AAAF-AB9C03D50FC9}" type="sibTrans" cxnId="{9E5DD714-372F-467C-BA07-D916AAE3DE32}">
      <dgm:prSet/>
      <dgm:spPr/>
      <dgm:t>
        <a:bodyPr/>
        <a:lstStyle/>
        <a:p>
          <a:endParaRPr lang="en-US"/>
        </a:p>
      </dgm:t>
    </dgm:pt>
    <dgm:pt modelId="{086D05CE-2530-4442-B371-26A673A069DD}">
      <dgm:prSet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energy(7/2)</a:t>
          </a:r>
        </a:p>
      </dgm:t>
    </dgm:pt>
    <dgm:pt modelId="{E698AB8B-194F-486C-86FA-4E755C403C2D}" type="parTrans" cxnId="{61601F45-402E-49F9-88F4-60BE692C40DE}">
      <dgm:prSet/>
      <dgm:spPr/>
      <dgm:t>
        <a:bodyPr/>
        <a:lstStyle/>
        <a:p>
          <a:endParaRPr lang="en-US"/>
        </a:p>
      </dgm:t>
    </dgm:pt>
    <dgm:pt modelId="{8B3862C5-A79C-41D8-B7D0-8B359D95DF44}" type="sibTrans" cxnId="{61601F45-402E-49F9-88F4-60BE692C40DE}">
      <dgm:prSet/>
      <dgm:spPr/>
      <dgm:t>
        <a:bodyPr/>
        <a:lstStyle/>
        <a:p>
          <a:endParaRPr lang="en-US"/>
        </a:p>
      </dgm:t>
    </dgm:pt>
    <dgm:pt modelId="{ED975B88-6FB4-4E0D-B7C7-523040BBF1C0}">
      <dgm:prSet phldrT="[Text]"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reason</a:t>
          </a:r>
        </a:p>
      </dgm:t>
    </dgm:pt>
    <dgm:pt modelId="{3B1BE34B-FDF0-48F0-8CA4-BA34234A84CC}" type="sibTrans" cxnId="{D70FA73B-2B5A-4C1C-ABE6-4F8E8A586805}">
      <dgm:prSet/>
      <dgm:spPr/>
      <dgm:t>
        <a:bodyPr/>
        <a:lstStyle/>
        <a:p>
          <a:endParaRPr lang="en-US"/>
        </a:p>
      </dgm:t>
    </dgm:pt>
    <dgm:pt modelId="{75583970-4E0A-40E0-B400-C0684B83F389}" type="parTrans" cxnId="{D70FA73B-2B5A-4C1C-ABE6-4F8E8A586805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F7A8D877-509F-4696-9E5F-641E9132A290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300">
              <a:latin typeface="Aharoni" pitchFamily="2" charset="-79"/>
              <a:cs typeface="Aharoni" pitchFamily="2" charset="-79"/>
            </a:rPr>
            <a:t>enemy's(7/4)</a:t>
          </a:r>
        </a:p>
      </dgm:t>
    </dgm:pt>
    <dgm:pt modelId="{3D45E2A8-70EC-41A5-9804-415E072B4CA5}" type="sibTrans" cxnId="{AEE3D075-F4BD-476E-9BED-123CDFE441E9}">
      <dgm:prSet/>
      <dgm:spPr/>
      <dgm:t>
        <a:bodyPr/>
        <a:lstStyle/>
        <a:p>
          <a:endParaRPr lang="en-US"/>
        </a:p>
      </dgm:t>
    </dgm:pt>
    <dgm:pt modelId="{A553F607-B7B4-4DA9-B112-D567FBB3C6B8}" type="parTrans" cxnId="{AEE3D075-F4BD-476E-9BED-123CDFE441E9}">
      <dgm:prSet/>
      <dgm:spPr/>
      <dgm:t>
        <a:bodyPr/>
        <a:lstStyle/>
        <a:p>
          <a:endParaRPr lang="en-US"/>
        </a:p>
      </dgm:t>
    </dgm:pt>
    <dgm:pt modelId="{C516C33B-0B78-4EB6-90E2-30375830EF6F}">
      <dgm:prSet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diplomacy (74/ 28)</a:t>
          </a:r>
        </a:p>
      </dgm:t>
    </dgm:pt>
    <dgm:pt modelId="{28428C9C-724F-4D52-B1E4-10F865B29212}" type="sibTrans" cxnId="{784E2757-468A-47F1-A4EB-0C70182ABF1E}">
      <dgm:prSet/>
      <dgm:spPr/>
      <dgm:t>
        <a:bodyPr/>
        <a:lstStyle/>
        <a:p>
          <a:endParaRPr lang="en-US"/>
        </a:p>
      </dgm:t>
    </dgm:pt>
    <dgm:pt modelId="{D5D8EA79-5F9A-4F9F-BC2B-D082655FDB40}" type="parTrans" cxnId="{784E2757-468A-47F1-A4EB-0C70182ABF1E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A4F6525F-F3B4-4A79-87E9-0B9C9B8EA98C}">
      <dgm:prSet phldrT="[Text]"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moral duty (10/7)</a:t>
          </a:r>
        </a:p>
      </dgm:t>
    </dgm:pt>
    <dgm:pt modelId="{32623605-9085-4B0F-BA25-7A641CF3F1C6}" type="parTrans" cxnId="{CCFF72BF-781D-4CCE-9A4F-44E936D43F50}">
      <dgm:prSet/>
      <dgm:spPr/>
      <dgm:t>
        <a:bodyPr/>
        <a:lstStyle/>
        <a:p>
          <a:endParaRPr lang="en-US"/>
        </a:p>
      </dgm:t>
    </dgm:pt>
    <dgm:pt modelId="{213A1965-A56C-482E-9E3C-FFF52A43C200}" type="sibTrans" cxnId="{CCFF72BF-781D-4CCE-9A4F-44E936D43F50}">
      <dgm:prSet/>
      <dgm:spPr/>
      <dgm:t>
        <a:bodyPr/>
        <a:lstStyle/>
        <a:p>
          <a:endParaRPr lang="en-US"/>
        </a:p>
      </dgm:t>
    </dgm:pt>
    <dgm:pt modelId="{5D05B542-D8EB-41BD-A65A-B2C08A03B331}">
      <dgm:prSet custT="1"/>
      <dgm:spPr/>
      <dgm:t>
        <a:bodyPr/>
        <a:lstStyle/>
        <a:p>
          <a:r>
            <a:rPr lang="en-US" sz="1300">
              <a:latin typeface="Aharoni" pitchFamily="2" charset="-79"/>
              <a:cs typeface="Aharoni" pitchFamily="2" charset="-79"/>
            </a:rPr>
            <a:t>half-ally(16/4)</a:t>
          </a:r>
        </a:p>
      </dgm:t>
    </dgm:pt>
    <dgm:pt modelId="{EC946DAD-8A4F-4735-85A4-306822D171DF}" type="sibTrans" cxnId="{617CA287-6EF8-4AD7-945E-A54C27B8B298}">
      <dgm:prSet/>
      <dgm:spPr/>
      <dgm:t>
        <a:bodyPr/>
        <a:lstStyle/>
        <a:p>
          <a:endParaRPr lang="en-US"/>
        </a:p>
      </dgm:t>
    </dgm:pt>
    <dgm:pt modelId="{FC85939B-F5D3-4FBE-A17F-C3C8E208EB1F}" type="parTrans" cxnId="{617CA287-6EF8-4AD7-945E-A54C27B8B298}">
      <dgm:prSet/>
      <dgm:spPr/>
      <dgm:t>
        <a:bodyPr/>
        <a:lstStyle/>
        <a:p>
          <a:endParaRPr lang="en-US"/>
        </a:p>
      </dgm:t>
    </dgm:pt>
    <dgm:pt modelId="{7ADAF9A3-4E98-4706-B7B7-678B805A041A}">
      <dgm:prSet custT="1"/>
      <dgm:spPr/>
      <dgm:t>
        <a:bodyPr/>
        <a:lstStyle/>
        <a:p>
          <a:r>
            <a:rPr lang="en-US" sz="1300">
              <a:latin typeface="Aharoni" pitchFamily="2" charset="-79"/>
              <a:cs typeface="Aharoni" pitchFamily="2" charset="-79"/>
            </a:rPr>
            <a:t>duration (16/8</a:t>
          </a:r>
        </a:p>
      </dgm:t>
    </dgm:pt>
    <dgm:pt modelId="{464CAC9F-E834-4D4B-B8BE-8BFCFE7C482A}" type="parTrans" cxnId="{B0A0DD72-2101-4D43-AB5B-058BF36533A0}">
      <dgm:prSet/>
      <dgm:spPr/>
      <dgm:t>
        <a:bodyPr/>
        <a:lstStyle/>
        <a:p>
          <a:endParaRPr lang="en-US"/>
        </a:p>
      </dgm:t>
    </dgm:pt>
    <dgm:pt modelId="{B1278913-3F1D-4897-AD9B-E9C2E94544AF}" type="sibTrans" cxnId="{B0A0DD72-2101-4D43-AB5B-058BF36533A0}">
      <dgm:prSet/>
      <dgm:spPr/>
      <dgm:t>
        <a:bodyPr/>
        <a:lstStyle/>
        <a:p>
          <a:endParaRPr lang="en-US"/>
        </a:p>
      </dgm:t>
    </dgm:pt>
    <dgm:pt modelId="{9D409F5D-8467-4204-8FDC-9FD9770D5E17}">
      <dgm:prSet custT="1"/>
      <dgm:spPr/>
      <dgm:t>
        <a:bodyPr/>
        <a:lstStyle/>
        <a:p>
          <a:r>
            <a:rPr lang="en-US" sz="1400">
              <a:latin typeface="Aharoni" pitchFamily="2" charset="-79"/>
              <a:cs typeface="Aharoni" pitchFamily="2" charset="-79"/>
            </a:rPr>
            <a:t>focus (16/8)</a:t>
          </a:r>
        </a:p>
      </dgm:t>
    </dgm:pt>
    <dgm:pt modelId="{905E517F-EC7B-41AA-A43D-212916D73BB5}" type="parTrans" cxnId="{D963F00F-6DD3-4DA4-B4BB-7C631B247A36}">
      <dgm:prSet/>
      <dgm:spPr/>
      <dgm:t>
        <a:bodyPr/>
        <a:lstStyle/>
        <a:p>
          <a:endParaRPr lang="en-US"/>
        </a:p>
      </dgm:t>
    </dgm:pt>
    <dgm:pt modelId="{522F99C9-A169-4766-AE0A-5E1178E87279}" type="sibTrans" cxnId="{D963F00F-6DD3-4DA4-B4BB-7C631B247A36}">
      <dgm:prSet/>
      <dgm:spPr/>
      <dgm:t>
        <a:bodyPr/>
        <a:lstStyle/>
        <a:p>
          <a:endParaRPr lang="en-US"/>
        </a:p>
      </dgm:t>
    </dgm:pt>
    <dgm:pt modelId="{2DBA081C-3066-4ACB-9390-FD34189EE984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300">
              <a:latin typeface="Aharoni" pitchFamily="2" charset="-79"/>
              <a:cs typeface="Aharoni" pitchFamily="2" charset="-79"/>
            </a:rPr>
            <a:t>battle (1/1)</a:t>
          </a:r>
        </a:p>
      </dgm:t>
    </dgm:pt>
    <dgm:pt modelId="{7F0F2DAF-07D8-47CC-92CB-354AD1AE6E4E}" type="parTrans" cxnId="{96D9EE9C-586E-4468-9B3B-1575ED2402F7}">
      <dgm:prSet/>
      <dgm:spPr/>
      <dgm:t>
        <a:bodyPr/>
        <a:lstStyle/>
        <a:p>
          <a:endParaRPr lang="en-US"/>
        </a:p>
      </dgm:t>
    </dgm:pt>
    <dgm:pt modelId="{BF8EC77F-9738-4078-8E89-1C213998284E}" type="sibTrans" cxnId="{96D9EE9C-586E-4468-9B3B-1575ED2402F7}">
      <dgm:prSet/>
      <dgm:spPr/>
      <dgm:t>
        <a:bodyPr/>
        <a:lstStyle/>
        <a:p>
          <a:endParaRPr lang="en-US"/>
        </a:p>
      </dgm:t>
    </dgm:pt>
    <dgm:pt modelId="{322237C6-7237-4988-9624-6BAB18822C60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300">
              <a:latin typeface="Aharoni" pitchFamily="2" charset="-79"/>
              <a:cs typeface="Aharoni" pitchFamily="2" charset="-79"/>
            </a:rPr>
            <a:t>attack(6/4)</a:t>
          </a:r>
        </a:p>
      </dgm:t>
    </dgm:pt>
    <dgm:pt modelId="{79086D3B-A59F-49E2-83ED-CA295F8AB06A}" type="parTrans" cxnId="{DEA853DA-3EB9-446E-A45B-ECF1E2E492EF}">
      <dgm:prSet/>
      <dgm:spPr/>
      <dgm:t>
        <a:bodyPr/>
        <a:lstStyle/>
        <a:p>
          <a:endParaRPr lang="en-US"/>
        </a:p>
      </dgm:t>
    </dgm:pt>
    <dgm:pt modelId="{E364388A-9399-498E-8D10-18EA855D4518}" type="sibTrans" cxnId="{DEA853DA-3EB9-446E-A45B-ECF1E2E492EF}">
      <dgm:prSet/>
      <dgm:spPr/>
      <dgm:t>
        <a:bodyPr/>
        <a:lstStyle/>
        <a:p>
          <a:endParaRPr lang="en-US"/>
        </a:p>
      </dgm:t>
    </dgm:pt>
    <dgm:pt modelId="{7680C8BE-FD98-47A7-9ED5-2649F6A14F37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300">
              <a:latin typeface="Aharoni" pitchFamily="2" charset="-79"/>
              <a:cs typeface="Aharoni" pitchFamily="2" charset="-79"/>
            </a:rPr>
            <a:t>defense(2/2) </a:t>
          </a:r>
        </a:p>
      </dgm:t>
    </dgm:pt>
    <dgm:pt modelId="{E36DE5B2-F6AC-43A9-9C7A-8838FF52D3FB}" type="parTrans" cxnId="{130BC7AA-CD38-4809-8949-72F06FC63646}">
      <dgm:prSet/>
      <dgm:spPr/>
      <dgm:t>
        <a:bodyPr/>
        <a:lstStyle/>
        <a:p>
          <a:endParaRPr lang="en-US"/>
        </a:p>
      </dgm:t>
    </dgm:pt>
    <dgm:pt modelId="{B7F5CE7B-B842-4947-A220-FDF356CCC94D}" type="sibTrans" cxnId="{130BC7AA-CD38-4809-8949-72F06FC63646}">
      <dgm:prSet/>
      <dgm:spPr/>
      <dgm:t>
        <a:bodyPr/>
        <a:lstStyle/>
        <a:p>
          <a:endParaRPr lang="en-US"/>
        </a:p>
      </dgm:t>
    </dgm:pt>
    <dgm:pt modelId="{BF55368A-50D2-4AFE-A295-3FD97F975809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300">
              <a:latin typeface="Aharoni" pitchFamily="2" charset="-79"/>
              <a:cs typeface="Aharoni" pitchFamily="2" charset="-79"/>
            </a:rPr>
            <a:t>retreat(1/1)</a:t>
          </a:r>
        </a:p>
      </dgm:t>
    </dgm:pt>
    <dgm:pt modelId="{BBAB6DD1-1069-4AD0-99AA-001533DF4C57}" type="parTrans" cxnId="{3069078C-A6EF-45D0-AD99-60726699374D}">
      <dgm:prSet/>
      <dgm:spPr/>
      <dgm:t>
        <a:bodyPr/>
        <a:lstStyle/>
        <a:p>
          <a:endParaRPr lang="en-US"/>
        </a:p>
      </dgm:t>
    </dgm:pt>
    <dgm:pt modelId="{257AB98C-1E26-4A73-8042-857E39B0FDDA}" type="sibTrans" cxnId="{3069078C-A6EF-45D0-AD99-60726699374D}">
      <dgm:prSet/>
      <dgm:spPr/>
      <dgm:t>
        <a:bodyPr/>
        <a:lstStyle/>
        <a:p>
          <a:endParaRPr lang="en-US"/>
        </a:p>
      </dgm:t>
    </dgm:pt>
    <dgm:pt modelId="{4072FFCC-3979-4771-BC16-14284E686C38}" type="pres">
      <dgm:prSet presAssocID="{75368FA9-CC28-47F7-ADB8-FA17CBD7D92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5A916A0-FFF3-4C2F-85F1-020318E63C2C}" type="pres">
      <dgm:prSet presAssocID="{2625192F-464E-4FBA-A7B9-4EE5FF1A07A0}" presName="hierRoot1" presStyleCnt="0">
        <dgm:presLayoutVars>
          <dgm:hierBranch val="hang"/>
        </dgm:presLayoutVars>
      </dgm:prSet>
      <dgm:spPr/>
      <dgm:t>
        <a:bodyPr/>
        <a:lstStyle/>
        <a:p>
          <a:endParaRPr lang="en-US"/>
        </a:p>
      </dgm:t>
    </dgm:pt>
    <dgm:pt modelId="{EB0B9652-58DC-42BE-A6DD-3D07E0D55972}" type="pres">
      <dgm:prSet presAssocID="{2625192F-464E-4FBA-A7B9-4EE5FF1A07A0}" presName="rootComposite1" presStyleCnt="0"/>
      <dgm:spPr/>
      <dgm:t>
        <a:bodyPr/>
        <a:lstStyle/>
        <a:p>
          <a:endParaRPr lang="en-US"/>
        </a:p>
      </dgm:t>
    </dgm:pt>
    <dgm:pt modelId="{291CE769-BCF2-4750-A727-7F993945CCCD}" type="pres">
      <dgm:prSet presAssocID="{2625192F-464E-4FBA-A7B9-4EE5FF1A07A0}" presName="rootText1" presStyleLbl="node0" presStyleIdx="0" presStyleCnt="1" custScaleX="1914751" custScaleY="906900" custLinFactX="-686031" custLinFactY="200000" custLinFactNeighborX="-700000" custLinFactNeighborY="2570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DED749-74A1-43A8-ADEC-2E0324CC55E6}" type="pres">
      <dgm:prSet presAssocID="{2625192F-464E-4FBA-A7B9-4EE5FF1A07A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B266FD2-881F-44C7-80E0-6678EB2E3FC5}" type="pres">
      <dgm:prSet presAssocID="{2625192F-464E-4FBA-A7B9-4EE5FF1A07A0}" presName="hierChild2" presStyleCnt="0"/>
      <dgm:spPr/>
      <dgm:t>
        <a:bodyPr/>
        <a:lstStyle/>
        <a:p>
          <a:endParaRPr lang="en-US"/>
        </a:p>
      </dgm:t>
    </dgm:pt>
    <dgm:pt modelId="{EDCFEF9B-18A6-44F6-B548-A5AE0D7C9C88}" type="pres">
      <dgm:prSet presAssocID="{75583970-4E0A-40E0-B400-C0684B83F389}" presName="Name48" presStyleLbl="parChTrans1D2" presStyleIdx="0" presStyleCnt="16" custSzX="3116002"/>
      <dgm:spPr/>
      <dgm:t>
        <a:bodyPr/>
        <a:lstStyle/>
        <a:p>
          <a:endParaRPr lang="en-US"/>
        </a:p>
      </dgm:t>
    </dgm:pt>
    <dgm:pt modelId="{62E0A5A4-1EA7-4239-8D4F-F83B8F66CAD9}" type="pres">
      <dgm:prSet presAssocID="{ED975B88-6FB4-4E0D-B7C7-523040BBF1C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027969F-4177-4D85-9B3D-E49545ABDE61}" type="pres">
      <dgm:prSet presAssocID="{ED975B88-6FB4-4E0D-B7C7-523040BBF1C0}" presName="rootComposite" presStyleCnt="0"/>
      <dgm:spPr/>
      <dgm:t>
        <a:bodyPr/>
        <a:lstStyle/>
        <a:p>
          <a:endParaRPr lang="en-US"/>
        </a:p>
      </dgm:t>
    </dgm:pt>
    <dgm:pt modelId="{861588E5-1EF5-4315-AE4F-BDC7A76066D7}" type="pres">
      <dgm:prSet presAssocID="{ED975B88-6FB4-4E0D-B7C7-523040BBF1C0}" presName="rootText" presStyleLbl="node2" presStyleIdx="0" presStyleCnt="16" custScaleX="2000000" custScaleY="753049" custLinFactX="2876928" custLinFactY="1640764" custLinFactNeighborX="2900000" custLinFactNeighborY="17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A6747E-583E-4F2D-8729-CB61631C0400}" type="pres">
      <dgm:prSet presAssocID="{ED975B88-6FB4-4E0D-B7C7-523040BBF1C0}" presName="rootConnector" presStyleLbl="node2" presStyleIdx="0" presStyleCnt="16"/>
      <dgm:spPr/>
      <dgm:t>
        <a:bodyPr/>
        <a:lstStyle/>
        <a:p>
          <a:endParaRPr lang="en-US"/>
        </a:p>
      </dgm:t>
    </dgm:pt>
    <dgm:pt modelId="{345FECC1-08D6-4491-8082-C8EDA0AEC567}" type="pres">
      <dgm:prSet presAssocID="{ED975B88-6FB4-4E0D-B7C7-523040BBF1C0}" presName="hierChild4" presStyleCnt="0"/>
      <dgm:spPr/>
      <dgm:t>
        <a:bodyPr/>
        <a:lstStyle/>
        <a:p>
          <a:endParaRPr lang="en-US"/>
        </a:p>
      </dgm:t>
    </dgm:pt>
    <dgm:pt modelId="{A65794CC-7FC3-41C3-A935-E2B4F92A2CB2}" type="pres">
      <dgm:prSet presAssocID="{A3A4B7C2-67F4-464D-A8DF-F9A905A9E25A}" presName="Name37" presStyleLbl="parChTrans1D3" presStyleIdx="0" presStyleCnt="21" custSzX="303853"/>
      <dgm:spPr/>
      <dgm:t>
        <a:bodyPr/>
        <a:lstStyle/>
        <a:p>
          <a:endParaRPr lang="en-US"/>
        </a:p>
      </dgm:t>
    </dgm:pt>
    <dgm:pt modelId="{7D52E763-D4E1-4282-BD12-E595CFBB3CFD}" type="pres">
      <dgm:prSet presAssocID="{D2ED364D-76E9-43F3-B451-8D54F03921F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8DCE835-2A30-42E8-97E9-D02DF359E4EC}" type="pres">
      <dgm:prSet presAssocID="{D2ED364D-76E9-43F3-B451-8D54F03921FA}" presName="rootComposite" presStyleCnt="0"/>
      <dgm:spPr/>
      <dgm:t>
        <a:bodyPr/>
        <a:lstStyle/>
        <a:p>
          <a:endParaRPr lang="en-US"/>
        </a:p>
      </dgm:t>
    </dgm:pt>
    <dgm:pt modelId="{8F096C7C-3737-469C-8290-70F1EC2764BF}" type="pres">
      <dgm:prSet presAssocID="{D2ED364D-76E9-43F3-B451-8D54F03921FA}" presName="rootText" presStyleLbl="node3" presStyleIdx="0" presStyleCnt="21" custScaleX="2200000" custScaleY="814030" custLinFactX="1000000" custLinFactY="400000" custLinFactNeighborX="1049742" custLinFactNeighborY="4378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7E97F7-11A4-42EA-974A-7DB548C84694}" type="pres">
      <dgm:prSet presAssocID="{D2ED364D-76E9-43F3-B451-8D54F03921FA}" presName="rootConnector" presStyleLbl="node3" presStyleIdx="0" presStyleCnt="21"/>
      <dgm:spPr/>
      <dgm:t>
        <a:bodyPr/>
        <a:lstStyle/>
        <a:p>
          <a:endParaRPr lang="en-US"/>
        </a:p>
      </dgm:t>
    </dgm:pt>
    <dgm:pt modelId="{36998859-DD99-403B-B8B8-8309DBDB5264}" type="pres">
      <dgm:prSet presAssocID="{D2ED364D-76E9-43F3-B451-8D54F03921FA}" presName="hierChild4" presStyleCnt="0"/>
      <dgm:spPr/>
      <dgm:t>
        <a:bodyPr/>
        <a:lstStyle/>
        <a:p>
          <a:endParaRPr lang="en-US"/>
        </a:p>
      </dgm:t>
    </dgm:pt>
    <dgm:pt modelId="{A064AE4C-79CE-4DFA-9693-855B74E68F27}" type="pres">
      <dgm:prSet presAssocID="{D2ED364D-76E9-43F3-B451-8D54F03921FA}" presName="hierChild5" presStyleCnt="0"/>
      <dgm:spPr/>
      <dgm:t>
        <a:bodyPr/>
        <a:lstStyle/>
        <a:p>
          <a:endParaRPr lang="en-US"/>
        </a:p>
      </dgm:t>
    </dgm:pt>
    <dgm:pt modelId="{3818B31B-F20F-47A0-A4DF-9667548FC3B2}" type="pres">
      <dgm:prSet presAssocID="{32623605-9085-4B0F-BA25-7A641CF3F1C6}" presName="Name37" presStyleLbl="parChTrans1D3" presStyleIdx="1" presStyleCnt="21"/>
      <dgm:spPr/>
      <dgm:t>
        <a:bodyPr/>
        <a:lstStyle/>
        <a:p>
          <a:endParaRPr lang="en-US"/>
        </a:p>
      </dgm:t>
    </dgm:pt>
    <dgm:pt modelId="{5498C7AD-8646-4559-8CD0-142CE87AFCCC}" type="pres">
      <dgm:prSet presAssocID="{A4F6525F-F3B4-4A79-87E9-0B9C9B8EA98C}" presName="hierRoot2" presStyleCnt="0">
        <dgm:presLayoutVars>
          <dgm:hierBranch val="init"/>
        </dgm:presLayoutVars>
      </dgm:prSet>
      <dgm:spPr/>
    </dgm:pt>
    <dgm:pt modelId="{47A5AC3A-2C4F-4E17-9C21-C875A17F8C1F}" type="pres">
      <dgm:prSet presAssocID="{A4F6525F-F3B4-4A79-87E9-0B9C9B8EA98C}" presName="rootComposite" presStyleCnt="0"/>
      <dgm:spPr/>
    </dgm:pt>
    <dgm:pt modelId="{5681D59C-402C-401A-9718-29C47B99AC33}" type="pres">
      <dgm:prSet presAssocID="{A4F6525F-F3B4-4A79-87E9-0B9C9B8EA98C}" presName="rootText" presStyleLbl="node3" presStyleIdx="1" presStyleCnt="21" custScaleX="2200000" custScaleY="1331851" custLinFactX="1000000" custLinFactY="500000" custLinFactNeighborX="1091557" custLinFactNeighborY="5764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BA4C1C-2A6C-46D8-9BEC-447EE9BABFAD}" type="pres">
      <dgm:prSet presAssocID="{A4F6525F-F3B4-4A79-87E9-0B9C9B8EA98C}" presName="rootConnector" presStyleLbl="node3" presStyleIdx="1" presStyleCnt="21"/>
      <dgm:spPr/>
      <dgm:t>
        <a:bodyPr/>
        <a:lstStyle/>
        <a:p>
          <a:endParaRPr lang="en-US"/>
        </a:p>
      </dgm:t>
    </dgm:pt>
    <dgm:pt modelId="{E3E79A81-3089-4904-A05C-A17D7E7E43A2}" type="pres">
      <dgm:prSet presAssocID="{A4F6525F-F3B4-4A79-87E9-0B9C9B8EA98C}" presName="hierChild4" presStyleCnt="0"/>
      <dgm:spPr/>
    </dgm:pt>
    <dgm:pt modelId="{073050AD-0A75-4581-9F79-D4C155910538}" type="pres">
      <dgm:prSet presAssocID="{A4F6525F-F3B4-4A79-87E9-0B9C9B8EA98C}" presName="hierChild5" presStyleCnt="0"/>
      <dgm:spPr/>
    </dgm:pt>
    <dgm:pt modelId="{11C28F3B-A4CC-41B2-AEC3-C4DDCEEEF3BA}" type="pres">
      <dgm:prSet presAssocID="{ED975B88-6FB4-4E0D-B7C7-523040BBF1C0}" presName="hierChild5" presStyleCnt="0"/>
      <dgm:spPr/>
      <dgm:t>
        <a:bodyPr/>
        <a:lstStyle/>
        <a:p>
          <a:endParaRPr lang="en-US"/>
        </a:p>
      </dgm:t>
    </dgm:pt>
    <dgm:pt modelId="{37E7A387-BB23-40B2-9811-B92AE00E387D}" type="pres">
      <dgm:prSet presAssocID="{9DA1D6E7-0883-4B24-9FEE-D32BFAC10233}" presName="Name48" presStyleLbl="parChTrans1D2" presStyleIdx="1" presStyleCnt="16" custSzX="907730"/>
      <dgm:spPr/>
      <dgm:t>
        <a:bodyPr/>
        <a:lstStyle/>
        <a:p>
          <a:endParaRPr lang="en-US"/>
        </a:p>
      </dgm:t>
    </dgm:pt>
    <dgm:pt modelId="{232F6008-968A-48C2-A59F-F8098876B3E8}" type="pres">
      <dgm:prSet presAssocID="{73BC3F7F-0CFA-479F-81C4-682AC5C7B65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407733-5645-429E-84F1-22CD8549BCBF}" type="pres">
      <dgm:prSet presAssocID="{73BC3F7F-0CFA-479F-81C4-682AC5C7B659}" presName="rootComposite" presStyleCnt="0"/>
      <dgm:spPr/>
      <dgm:t>
        <a:bodyPr/>
        <a:lstStyle/>
        <a:p>
          <a:endParaRPr lang="en-US"/>
        </a:p>
      </dgm:t>
    </dgm:pt>
    <dgm:pt modelId="{0D9CF3B9-4807-475F-9FBA-F5C0260AC6F0}" type="pres">
      <dgm:prSet presAssocID="{73BC3F7F-0CFA-479F-81C4-682AC5C7B659}" presName="rootText" presStyleLbl="node2" presStyleIdx="1" presStyleCnt="16" custScaleX="2000000" custScaleY="740027" custLinFactX="-343720" custLinFactY="700000" custLinFactNeighborX="-400000" custLinFactNeighborY="7245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A5885F-E1FA-4664-B0CB-E1C578D7D8AC}" type="pres">
      <dgm:prSet presAssocID="{73BC3F7F-0CFA-479F-81C4-682AC5C7B659}" presName="rootConnector" presStyleLbl="node2" presStyleIdx="1" presStyleCnt="16"/>
      <dgm:spPr/>
      <dgm:t>
        <a:bodyPr/>
        <a:lstStyle/>
        <a:p>
          <a:endParaRPr lang="en-US"/>
        </a:p>
      </dgm:t>
    </dgm:pt>
    <dgm:pt modelId="{5BB5E9FE-3548-435E-BD63-0BEBDC960177}" type="pres">
      <dgm:prSet presAssocID="{73BC3F7F-0CFA-479F-81C4-682AC5C7B659}" presName="hierChild4" presStyleCnt="0"/>
      <dgm:spPr/>
      <dgm:t>
        <a:bodyPr/>
        <a:lstStyle/>
        <a:p>
          <a:endParaRPr lang="en-US"/>
        </a:p>
      </dgm:t>
    </dgm:pt>
    <dgm:pt modelId="{3E268227-4B0A-4EF4-A93D-7E80572B888D}" type="pres">
      <dgm:prSet presAssocID="{E7182283-5D0F-446E-B81B-0544F322BC36}" presName="Name37" presStyleLbl="parChTrans1D3" presStyleIdx="2" presStyleCnt="21" custSzX="684277"/>
      <dgm:spPr/>
      <dgm:t>
        <a:bodyPr/>
        <a:lstStyle/>
        <a:p>
          <a:endParaRPr lang="en-US"/>
        </a:p>
      </dgm:t>
    </dgm:pt>
    <dgm:pt modelId="{27C1BC5E-DE57-40F5-86A6-37AD2D0E9CC2}" type="pres">
      <dgm:prSet presAssocID="{BBDDF656-ED0B-477E-BAFD-6A56C14A2F1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851EB9F-32BD-40BB-9680-81EE424149AF}" type="pres">
      <dgm:prSet presAssocID="{BBDDF656-ED0B-477E-BAFD-6A56C14A2F10}" presName="rootComposite" presStyleCnt="0"/>
      <dgm:spPr/>
      <dgm:t>
        <a:bodyPr/>
        <a:lstStyle/>
        <a:p>
          <a:endParaRPr lang="en-US"/>
        </a:p>
      </dgm:t>
    </dgm:pt>
    <dgm:pt modelId="{08E1D196-1A94-4A89-A49E-15F97385D466}" type="pres">
      <dgm:prSet presAssocID="{BBDDF656-ED0B-477E-BAFD-6A56C14A2F10}" presName="rootText" presStyleLbl="node3" presStyleIdx="2" presStyleCnt="21" custScaleX="2420000" custScaleY="895433" custLinFactX="691134" custLinFactY="300000" custLinFactNeighborX="700000" custLinFactNeighborY="3426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C67D82-F430-4F16-9968-4710F67F27DF}" type="pres">
      <dgm:prSet presAssocID="{BBDDF656-ED0B-477E-BAFD-6A56C14A2F10}" presName="rootConnector" presStyleLbl="node3" presStyleIdx="2" presStyleCnt="21"/>
      <dgm:spPr/>
      <dgm:t>
        <a:bodyPr/>
        <a:lstStyle/>
        <a:p>
          <a:endParaRPr lang="en-US"/>
        </a:p>
      </dgm:t>
    </dgm:pt>
    <dgm:pt modelId="{47A1FDEF-48CB-4D42-8B78-2D18F2EACB7D}" type="pres">
      <dgm:prSet presAssocID="{BBDDF656-ED0B-477E-BAFD-6A56C14A2F10}" presName="hierChild4" presStyleCnt="0"/>
      <dgm:spPr/>
      <dgm:t>
        <a:bodyPr/>
        <a:lstStyle/>
        <a:p>
          <a:endParaRPr lang="en-US"/>
        </a:p>
      </dgm:t>
    </dgm:pt>
    <dgm:pt modelId="{AEC1C1A8-EEFF-49BC-832B-F7BB19BCCD2B}" type="pres">
      <dgm:prSet presAssocID="{BBDDF656-ED0B-477E-BAFD-6A56C14A2F10}" presName="hierChild5" presStyleCnt="0"/>
      <dgm:spPr/>
      <dgm:t>
        <a:bodyPr/>
        <a:lstStyle/>
        <a:p>
          <a:endParaRPr lang="en-US"/>
        </a:p>
      </dgm:t>
    </dgm:pt>
    <dgm:pt modelId="{B8A598AB-CA23-4490-8B61-34354ED7A7CD}" type="pres">
      <dgm:prSet presAssocID="{73BC3F7F-0CFA-479F-81C4-682AC5C7B659}" presName="hierChild5" presStyleCnt="0"/>
      <dgm:spPr/>
      <dgm:t>
        <a:bodyPr/>
        <a:lstStyle/>
        <a:p>
          <a:endParaRPr lang="en-US"/>
        </a:p>
      </dgm:t>
    </dgm:pt>
    <dgm:pt modelId="{90D0501A-F87A-4416-86D5-037055249E5E}" type="pres">
      <dgm:prSet presAssocID="{9CF9C3DB-3C6A-4A6A-ADA0-8FF8699AB5CF}" presName="Name48" presStyleLbl="parChTrans1D2" presStyleIdx="2" presStyleCnt="16" custSzX="3116703"/>
      <dgm:spPr/>
      <dgm:t>
        <a:bodyPr/>
        <a:lstStyle/>
        <a:p>
          <a:endParaRPr lang="en-US"/>
        </a:p>
      </dgm:t>
    </dgm:pt>
    <dgm:pt modelId="{A6126900-64F8-498F-BB42-60CA730C1911}" type="pres">
      <dgm:prSet presAssocID="{9C0D8858-D146-43AE-9471-5F9D2AC8377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5C015AE-27B4-4B7F-861B-A86C7801722F}" type="pres">
      <dgm:prSet presAssocID="{9C0D8858-D146-43AE-9471-5F9D2AC8377D}" presName="rootComposite" presStyleCnt="0"/>
      <dgm:spPr/>
      <dgm:t>
        <a:bodyPr/>
        <a:lstStyle/>
        <a:p>
          <a:endParaRPr lang="en-US"/>
        </a:p>
      </dgm:t>
    </dgm:pt>
    <dgm:pt modelId="{7786F6F0-B3F8-4607-AC20-60A2BDFDE282}" type="pres">
      <dgm:prSet presAssocID="{9C0D8858-D146-43AE-9471-5F9D2AC8377D}" presName="rootText" presStyleLbl="node2" presStyleIdx="2" presStyleCnt="16" custScaleX="2000000" custScaleY="740027" custLinFactX="2876928" custLinFactY="1100000" custLinFactNeighborX="2900000" custLinFactNeighborY="11322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91B994-E5C0-4FD7-92E6-A50EF41916A8}" type="pres">
      <dgm:prSet presAssocID="{9C0D8858-D146-43AE-9471-5F9D2AC8377D}" presName="rootConnector" presStyleLbl="node2" presStyleIdx="2" presStyleCnt="16"/>
      <dgm:spPr/>
      <dgm:t>
        <a:bodyPr/>
        <a:lstStyle/>
        <a:p>
          <a:endParaRPr lang="en-US"/>
        </a:p>
      </dgm:t>
    </dgm:pt>
    <dgm:pt modelId="{21310913-AB09-44EC-9279-8D5689038F0E}" type="pres">
      <dgm:prSet presAssocID="{9C0D8858-D146-43AE-9471-5F9D2AC8377D}" presName="hierChild4" presStyleCnt="0"/>
      <dgm:spPr/>
      <dgm:t>
        <a:bodyPr/>
        <a:lstStyle/>
        <a:p>
          <a:endParaRPr lang="en-US"/>
        </a:p>
      </dgm:t>
    </dgm:pt>
    <dgm:pt modelId="{B2F730E6-1941-41E0-90D4-C4CCAAB7CE5B}" type="pres">
      <dgm:prSet presAssocID="{F41E2A80-CE93-45CA-9EC5-6D5208485F07}" presName="Name37" presStyleLbl="parChTrans1D3" presStyleIdx="3" presStyleCnt="21" custSzX="303853"/>
      <dgm:spPr/>
      <dgm:t>
        <a:bodyPr/>
        <a:lstStyle/>
        <a:p>
          <a:endParaRPr lang="en-US"/>
        </a:p>
      </dgm:t>
    </dgm:pt>
    <dgm:pt modelId="{DCCA2BA7-48BB-42AA-A0D9-297060A1CA24}" type="pres">
      <dgm:prSet presAssocID="{C397C4FC-F49C-43DB-AF55-00BDB7C5068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7D7CC54-9D5C-48C5-954F-C3FA04B78568}" type="pres">
      <dgm:prSet presAssocID="{C397C4FC-F49C-43DB-AF55-00BDB7C50686}" presName="rootComposite" presStyleCnt="0"/>
      <dgm:spPr/>
      <dgm:t>
        <a:bodyPr/>
        <a:lstStyle/>
        <a:p>
          <a:endParaRPr lang="en-US"/>
        </a:p>
      </dgm:t>
    </dgm:pt>
    <dgm:pt modelId="{A53A46C9-87C2-4D8A-8DF1-1D7D0481242B}" type="pres">
      <dgm:prSet presAssocID="{C397C4FC-F49C-43DB-AF55-00BDB7C50686}" presName="rootText" presStyleLbl="node3" presStyleIdx="3" presStyleCnt="21" custScaleX="2420000" custScaleY="895433" custLinFactX="600000" custLinFactY="600000" custLinFactNeighborX="641244" custLinFactNeighborY="6417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85E52C-8622-405B-B97A-22A095BD8F7A}" type="pres">
      <dgm:prSet presAssocID="{C397C4FC-F49C-43DB-AF55-00BDB7C50686}" presName="rootConnector" presStyleLbl="node3" presStyleIdx="3" presStyleCnt="21"/>
      <dgm:spPr/>
      <dgm:t>
        <a:bodyPr/>
        <a:lstStyle/>
        <a:p>
          <a:endParaRPr lang="en-US"/>
        </a:p>
      </dgm:t>
    </dgm:pt>
    <dgm:pt modelId="{4B00A764-3C77-4C58-BED1-D30F81EAAAC9}" type="pres">
      <dgm:prSet presAssocID="{C397C4FC-F49C-43DB-AF55-00BDB7C50686}" presName="hierChild4" presStyleCnt="0"/>
      <dgm:spPr/>
      <dgm:t>
        <a:bodyPr/>
        <a:lstStyle/>
        <a:p>
          <a:endParaRPr lang="en-US"/>
        </a:p>
      </dgm:t>
    </dgm:pt>
    <dgm:pt modelId="{1CE8F2B5-D3A5-4300-9D78-8094A373AC5E}" type="pres">
      <dgm:prSet presAssocID="{C397C4FC-F49C-43DB-AF55-00BDB7C50686}" presName="hierChild5" presStyleCnt="0"/>
      <dgm:spPr/>
      <dgm:t>
        <a:bodyPr/>
        <a:lstStyle/>
        <a:p>
          <a:endParaRPr lang="en-US"/>
        </a:p>
      </dgm:t>
    </dgm:pt>
    <dgm:pt modelId="{8ABB8A03-846E-4E1E-8200-4224EE232B5F}" type="pres">
      <dgm:prSet presAssocID="{BD2713DC-0F85-4FB4-B1C1-6CD73E1602EB}" presName="Name37" presStyleLbl="parChTrans1D3" presStyleIdx="4" presStyleCnt="21" custSzX="303853"/>
      <dgm:spPr/>
      <dgm:t>
        <a:bodyPr/>
        <a:lstStyle/>
        <a:p>
          <a:endParaRPr lang="en-US"/>
        </a:p>
      </dgm:t>
    </dgm:pt>
    <dgm:pt modelId="{DF94DED0-0E11-4049-8706-130470E528F2}" type="pres">
      <dgm:prSet presAssocID="{6A2DABBE-9AC9-4DE0-A276-98D9ABE8BE4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85CFC6B-84C1-4D52-AED2-B0202D081B0D}" type="pres">
      <dgm:prSet presAssocID="{6A2DABBE-9AC9-4DE0-A276-98D9ABE8BE41}" presName="rootComposite" presStyleCnt="0"/>
      <dgm:spPr/>
      <dgm:t>
        <a:bodyPr/>
        <a:lstStyle/>
        <a:p>
          <a:endParaRPr lang="en-US"/>
        </a:p>
      </dgm:t>
    </dgm:pt>
    <dgm:pt modelId="{07B7BB74-D646-4AF7-B0F6-9BD323AD0E5B}" type="pres">
      <dgm:prSet presAssocID="{6A2DABBE-9AC9-4DE0-A276-98D9ABE8BE41}" presName="rootText" presStyleLbl="node3" presStyleIdx="4" presStyleCnt="21" custScaleX="2420000" custScaleY="895433" custLinFactX="600000" custLinFactY="600000" custLinFactNeighborX="641243" custLinFactNeighborY="6298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8FE171-480B-4016-B7EE-320E0CD51558}" type="pres">
      <dgm:prSet presAssocID="{6A2DABBE-9AC9-4DE0-A276-98D9ABE8BE41}" presName="rootConnector" presStyleLbl="node3" presStyleIdx="4" presStyleCnt="21"/>
      <dgm:spPr/>
      <dgm:t>
        <a:bodyPr/>
        <a:lstStyle/>
        <a:p>
          <a:endParaRPr lang="en-US"/>
        </a:p>
      </dgm:t>
    </dgm:pt>
    <dgm:pt modelId="{6A914C34-B19C-42F6-B991-C94A5889E733}" type="pres">
      <dgm:prSet presAssocID="{6A2DABBE-9AC9-4DE0-A276-98D9ABE8BE41}" presName="hierChild4" presStyleCnt="0"/>
      <dgm:spPr/>
      <dgm:t>
        <a:bodyPr/>
        <a:lstStyle/>
        <a:p>
          <a:endParaRPr lang="en-US"/>
        </a:p>
      </dgm:t>
    </dgm:pt>
    <dgm:pt modelId="{63FDDFA7-AE8B-46A3-8E87-6D2317D5CB85}" type="pres">
      <dgm:prSet presAssocID="{6A2DABBE-9AC9-4DE0-A276-98D9ABE8BE41}" presName="hierChild5" presStyleCnt="0"/>
      <dgm:spPr/>
      <dgm:t>
        <a:bodyPr/>
        <a:lstStyle/>
        <a:p>
          <a:endParaRPr lang="en-US"/>
        </a:p>
      </dgm:t>
    </dgm:pt>
    <dgm:pt modelId="{9CA5D97E-4E49-454D-A684-5B07DBF6294C}" type="pres">
      <dgm:prSet presAssocID="{9C0D8858-D146-43AE-9471-5F9D2AC8377D}" presName="hierChild5" presStyleCnt="0"/>
      <dgm:spPr/>
      <dgm:t>
        <a:bodyPr/>
        <a:lstStyle/>
        <a:p>
          <a:endParaRPr lang="en-US"/>
        </a:p>
      </dgm:t>
    </dgm:pt>
    <dgm:pt modelId="{DB8FBD06-918B-4202-94C9-30ACB3D1BC53}" type="pres">
      <dgm:prSet presAssocID="{7D2F3F7E-DC02-4F7D-B1C9-69926C1972FD}" presName="Name48" presStyleLbl="parChTrans1D2" presStyleIdx="3" presStyleCnt="16" custSzX="303853"/>
      <dgm:spPr/>
      <dgm:t>
        <a:bodyPr/>
        <a:lstStyle/>
        <a:p>
          <a:endParaRPr lang="en-US"/>
        </a:p>
      </dgm:t>
    </dgm:pt>
    <dgm:pt modelId="{B595F7BB-FB36-4F36-AFD8-41DF6B83D243}" type="pres">
      <dgm:prSet presAssocID="{DF88DDF8-C0D9-4581-91EA-6AAECC9D564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E2CAD99-DACB-41E5-BB2E-04CB78A5E9BD}" type="pres">
      <dgm:prSet presAssocID="{DF88DDF8-C0D9-4581-91EA-6AAECC9D5648}" presName="rootComposite" presStyleCnt="0"/>
      <dgm:spPr/>
      <dgm:t>
        <a:bodyPr/>
        <a:lstStyle/>
        <a:p>
          <a:endParaRPr lang="en-US"/>
        </a:p>
      </dgm:t>
    </dgm:pt>
    <dgm:pt modelId="{E375C6A3-DDF6-4EBF-B5F7-52E4B8DE2E87}" type="pres">
      <dgm:prSet presAssocID="{DF88DDF8-C0D9-4581-91EA-6AAECC9D5648}" presName="rootText" presStyleLbl="node2" presStyleIdx="3" presStyleCnt="16" custScaleX="2000000" custScaleY="740027" custLinFactX="-343720" custLinFactY="115957" custLinFactNeighborX="-400000" custLinFactNeighborY="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A28626-4324-4AC6-93B2-BC0A152628A5}" type="pres">
      <dgm:prSet presAssocID="{DF88DDF8-C0D9-4581-91EA-6AAECC9D5648}" presName="rootConnector" presStyleLbl="node2" presStyleIdx="3" presStyleCnt="16"/>
      <dgm:spPr/>
      <dgm:t>
        <a:bodyPr/>
        <a:lstStyle/>
        <a:p>
          <a:endParaRPr lang="en-US"/>
        </a:p>
      </dgm:t>
    </dgm:pt>
    <dgm:pt modelId="{A6DF0FAF-D27C-4785-9E27-E1128F01B5D3}" type="pres">
      <dgm:prSet presAssocID="{DF88DDF8-C0D9-4581-91EA-6AAECC9D5648}" presName="hierChild4" presStyleCnt="0"/>
      <dgm:spPr/>
      <dgm:t>
        <a:bodyPr/>
        <a:lstStyle/>
        <a:p>
          <a:endParaRPr lang="en-US"/>
        </a:p>
      </dgm:t>
    </dgm:pt>
    <dgm:pt modelId="{93BB0EC9-8544-463C-89C8-403BD98EE55C}" type="pres">
      <dgm:prSet presAssocID="{E286C489-09CC-49EE-97D4-C7581C9F1E72}" presName="Name37" presStyleLbl="parChTrans1D3" presStyleIdx="5" presStyleCnt="21" custSzX="529140"/>
      <dgm:spPr/>
      <dgm:t>
        <a:bodyPr/>
        <a:lstStyle/>
        <a:p>
          <a:endParaRPr lang="en-US"/>
        </a:p>
      </dgm:t>
    </dgm:pt>
    <dgm:pt modelId="{770CC33B-06EC-423B-8EBD-EA69CF6EE3F4}" type="pres">
      <dgm:prSet presAssocID="{EC6C8573-D38A-484D-BF97-3BB2C219F92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00444DC-CA2B-4E20-A9E9-F38718F6C4AE}" type="pres">
      <dgm:prSet presAssocID="{EC6C8573-D38A-484D-BF97-3BB2C219F922}" presName="rootComposite" presStyleCnt="0"/>
      <dgm:spPr/>
      <dgm:t>
        <a:bodyPr/>
        <a:lstStyle/>
        <a:p>
          <a:endParaRPr lang="en-US"/>
        </a:p>
      </dgm:t>
    </dgm:pt>
    <dgm:pt modelId="{0B4B8966-CBD8-45A3-A61A-D52A83790550}" type="pres">
      <dgm:prSet presAssocID="{EC6C8573-D38A-484D-BF97-3BB2C219F922}" presName="rootText" presStyleLbl="node3" presStyleIdx="5" presStyleCnt="21" custScaleX="2420000" custScaleY="895433" custLinFactX="976658" custLinFactY="-445011" custLinFactNeighborX="1000000" custLinFactNeighborY="-5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8979F0-1DA5-4CC9-A65A-A189AEE7C62F}" type="pres">
      <dgm:prSet presAssocID="{EC6C8573-D38A-484D-BF97-3BB2C219F922}" presName="rootConnector" presStyleLbl="node3" presStyleIdx="5" presStyleCnt="21"/>
      <dgm:spPr/>
      <dgm:t>
        <a:bodyPr/>
        <a:lstStyle/>
        <a:p>
          <a:endParaRPr lang="en-US"/>
        </a:p>
      </dgm:t>
    </dgm:pt>
    <dgm:pt modelId="{1A9A9686-3F37-4E89-A258-624008C648AB}" type="pres">
      <dgm:prSet presAssocID="{EC6C8573-D38A-484D-BF97-3BB2C219F922}" presName="hierChild4" presStyleCnt="0"/>
      <dgm:spPr/>
      <dgm:t>
        <a:bodyPr/>
        <a:lstStyle/>
        <a:p>
          <a:endParaRPr lang="en-US"/>
        </a:p>
      </dgm:t>
    </dgm:pt>
    <dgm:pt modelId="{C34D5EB4-5D0D-47D3-A5FE-A4F16DD37BDD}" type="pres">
      <dgm:prSet presAssocID="{EC6C8573-D38A-484D-BF97-3BB2C219F922}" presName="hierChild5" presStyleCnt="0"/>
      <dgm:spPr/>
      <dgm:t>
        <a:bodyPr/>
        <a:lstStyle/>
        <a:p>
          <a:endParaRPr lang="en-US"/>
        </a:p>
      </dgm:t>
    </dgm:pt>
    <dgm:pt modelId="{FA86AD37-FEC7-431A-A0B5-60282A18DE2A}" type="pres">
      <dgm:prSet presAssocID="{252853FF-C44E-4D4C-8311-B171C2F9F7AA}" presName="Name37" presStyleLbl="parChTrans1D3" presStyleIdx="6" presStyleCnt="21" custSzX="529140"/>
      <dgm:spPr/>
      <dgm:t>
        <a:bodyPr/>
        <a:lstStyle/>
        <a:p>
          <a:endParaRPr lang="en-US"/>
        </a:p>
      </dgm:t>
    </dgm:pt>
    <dgm:pt modelId="{640AEB2B-E00F-4A8C-BB8E-464679DA5AA6}" type="pres">
      <dgm:prSet presAssocID="{57FA40C5-2321-4D32-AB1D-A2CAF2F402F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8BBCAA3-D5B5-46A1-B536-35FD59000B00}" type="pres">
      <dgm:prSet presAssocID="{57FA40C5-2321-4D32-AB1D-A2CAF2F402F5}" presName="rootComposite" presStyleCnt="0"/>
      <dgm:spPr/>
      <dgm:t>
        <a:bodyPr/>
        <a:lstStyle/>
        <a:p>
          <a:endParaRPr lang="en-US"/>
        </a:p>
      </dgm:t>
    </dgm:pt>
    <dgm:pt modelId="{60D97AAC-A90F-4CE1-A47D-D2EEA517B16A}" type="pres">
      <dgm:prSet presAssocID="{57FA40C5-2321-4D32-AB1D-A2CAF2F402F5}" presName="rootText" presStyleLbl="node3" presStyleIdx="6" presStyleCnt="21" custScaleX="2420000" custScaleY="895433" custLinFactX="976658" custLinFactY="-424315" custLinFactNeighborX="1000000" custLinFactNeighborY="-5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5FB955-4D40-481D-A00E-ADE541727A90}" type="pres">
      <dgm:prSet presAssocID="{57FA40C5-2321-4D32-AB1D-A2CAF2F402F5}" presName="rootConnector" presStyleLbl="node3" presStyleIdx="6" presStyleCnt="21"/>
      <dgm:spPr/>
      <dgm:t>
        <a:bodyPr/>
        <a:lstStyle/>
        <a:p>
          <a:endParaRPr lang="en-US"/>
        </a:p>
      </dgm:t>
    </dgm:pt>
    <dgm:pt modelId="{8EBF1386-9360-4EDB-B228-5E6557E3ED4A}" type="pres">
      <dgm:prSet presAssocID="{57FA40C5-2321-4D32-AB1D-A2CAF2F402F5}" presName="hierChild4" presStyleCnt="0"/>
      <dgm:spPr/>
      <dgm:t>
        <a:bodyPr/>
        <a:lstStyle/>
        <a:p>
          <a:endParaRPr lang="en-US"/>
        </a:p>
      </dgm:t>
    </dgm:pt>
    <dgm:pt modelId="{3C757AA9-B8B3-4BBE-96AB-726098DCE10B}" type="pres">
      <dgm:prSet presAssocID="{57FA40C5-2321-4D32-AB1D-A2CAF2F402F5}" presName="hierChild5" presStyleCnt="0"/>
      <dgm:spPr/>
      <dgm:t>
        <a:bodyPr/>
        <a:lstStyle/>
        <a:p>
          <a:endParaRPr lang="en-US"/>
        </a:p>
      </dgm:t>
    </dgm:pt>
    <dgm:pt modelId="{DFD79B41-3913-4F6E-962A-236A702BA220}" type="pres">
      <dgm:prSet presAssocID="{DF88DDF8-C0D9-4581-91EA-6AAECC9D5648}" presName="hierChild5" presStyleCnt="0"/>
      <dgm:spPr/>
      <dgm:t>
        <a:bodyPr/>
        <a:lstStyle/>
        <a:p>
          <a:endParaRPr lang="en-US"/>
        </a:p>
      </dgm:t>
    </dgm:pt>
    <dgm:pt modelId="{DEA3E95C-AC38-497E-AAE6-1B01F4EA7A55}" type="pres">
      <dgm:prSet presAssocID="{C76DA18E-8403-4F57-AAB1-3277F492F606}" presName="Name48" presStyleLbl="parChTrans1D2" presStyleIdx="4" presStyleCnt="16" custSzX="1625919"/>
      <dgm:spPr/>
      <dgm:t>
        <a:bodyPr/>
        <a:lstStyle/>
        <a:p>
          <a:endParaRPr lang="en-US"/>
        </a:p>
      </dgm:t>
    </dgm:pt>
    <dgm:pt modelId="{73F2C702-22A5-45C5-8762-593CEA7406A2}" type="pres">
      <dgm:prSet presAssocID="{86B7CE6E-B000-4EB6-B49D-CA275BF87B2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37C5AD7-8FF1-4530-9601-804068F4EAE6}" type="pres">
      <dgm:prSet presAssocID="{86B7CE6E-B000-4EB6-B49D-CA275BF87B2E}" presName="rootComposite" presStyleCnt="0"/>
      <dgm:spPr/>
      <dgm:t>
        <a:bodyPr/>
        <a:lstStyle/>
        <a:p>
          <a:endParaRPr lang="en-US"/>
        </a:p>
      </dgm:t>
    </dgm:pt>
    <dgm:pt modelId="{3D166140-AF61-4E10-AEB3-B1A08C4BBE2A}" type="pres">
      <dgm:prSet presAssocID="{86B7CE6E-B000-4EB6-B49D-CA275BF87B2E}" presName="rootText" presStyleLbl="node2" presStyleIdx="4" presStyleCnt="16" custScaleX="2000000" custScaleY="740027" custLinFactX="990108" custLinFactY="1428897" custLinFactNeighborX="1000000" custLinFactNeighborY="15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794481-8659-445E-A46E-46CCDF4E12E3}" type="pres">
      <dgm:prSet presAssocID="{86B7CE6E-B000-4EB6-B49D-CA275BF87B2E}" presName="rootConnector" presStyleLbl="node2" presStyleIdx="4" presStyleCnt="16"/>
      <dgm:spPr/>
      <dgm:t>
        <a:bodyPr/>
        <a:lstStyle/>
        <a:p>
          <a:endParaRPr lang="en-US"/>
        </a:p>
      </dgm:t>
    </dgm:pt>
    <dgm:pt modelId="{7CA9E197-7FD0-45F0-8C9C-D3287211837F}" type="pres">
      <dgm:prSet presAssocID="{86B7CE6E-B000-4EB6-B49D-CA275BF87B2E}" presName="hierChild4" presStyleCnt="0"/>
      <dgm:spPr/>
      <dgm:t>
        <a:bodyPr/>
        <a:lstStyle/>
        <a:p>
          <a:endParaRPr lang="en-US"/>
        </a:p>
      </dgm:t>
    </dgm:pt>
    <dgm:pt modelId="{E39BE4CC-D41F-440C-9363-30D8048D35DE}" type="pres">
      <dgm:prSet presAssocID="{EE49B3B8-E117-44AF-9280-9483F8708633}" presName="Name37" presStyleLbl="parChTrans1D3" presStyleIdx="7" presStyleCnt="21" custSzX="2237488"/>
      <dgm:spPr/>
      <dgm:t>
        <a:bodyPr/>
        <a:lstStyle/>
        <a:p>
          <a:endParaRPr lang="en-US"/>
        </a:p>
      </dgm:t>
    </dgm:pt>
    <dgm:pt modelId="{99358FAF-FAF8-443F-9390-898903AF75F0}" type="pres">
      <dgm:prSet presAssocID="{8D52F860-2298-4C28-9153-1D4F273D026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A0A8701-B276-423C-B86E-977B860017F6}" type="pres">
      <dgm:prSet presAssocID="{8D52F860-2298-4C28-9153-1D4F273D026B}" presName="rootComposite" presStyleCnt="0"/>
      <dgm:spPr/>
      <dgm:t>
        <a:bodyPr/>
        <a:lstStyle/>
        <a:p>
          <a:endParaRPr lang="en-US"/>
        </a:p>
      </dgm:t>
    </dgm:pt>
    <dgm:pt modelId="{8189F030-D92B-4967-A418-49D4AA374B93}" type="pres">
      <dgm:prSet presAssocID="{8D52F860-2298-4C28-9153-1D4F273D026B}" presName="rootText" presStyleLbl="node3" presStyleIdx="7" presStyleCnt="21" custScaleX="2000000" custScaleY="740027" custLinFactX="1600000" custLinFactY="800000" custLinFactNeighborX="1691669" custLinFactNeighborY="8695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A6BE72-09B2-4005-80F7-EF075DA1D1E0}" type="pres">
      <dgm:prSet presAssocID="{8D52F860-2298-4C28-9153-1D4F273D026B}" presName="rootConnector" presStyleLbl="node3" presStyleIdx="7" presStyleCnt="21"/>
      <dgm:spPr/>
      <dgm:t>
        <a:bodyPr/>
        <a:lstStyle/>
        <a:p>
          <a:endParaRPr lang="en-US"/>
        </a:p>
      </dgm:t>
    </dgm:pt>
    <dgm:pt modelId="{1E132B9C-964A-44B7-A2D9-6744471EFE8A}" type="pres">
      <dgm:prSet presAssocID="{8D52F860-2298-4C28-9153-1D4F273D026B}" presName="hierChild4" presStyleCnt="0"/>
      <dgm:spPr/>
      <dgm:t>
        <a:bodyPr/>
        <a:lstStyle/>
        <a:p>
          <a:endParaRPr lang="en-US"/>
        </a:p>
      </dgm:t>
    </dgm:pt>
    <dgm:pt modelId="{DBB3E32B-F341-4A21-B082-EB6CFCAFFB5E}" type="pres">
      <dgm:prSet presAssocID="{FB60E9AD-DEA1-414A-8556-98F02C3544C8}" presName="Name37" presStyleLbl="parChTrans1D4" presStyleIdx="0" presStyleCnt="11" custSzX="303853"/>
      <dgm:spPr/>
      <dgm:t>
        <a:bodyPr/>
        <a:lstStyle/>
        <a:p>
          <a:endParaRPr lang="en-US"/>
        </a:p>
      </dgm:t>
    </dgm:pt>
    <dgm:pt modelId="{13E87573-8B56-493B-ACEB-B4042B93B62F}" type="pres">
      <dgm:prSet presAssocID="{106A1632-2890-4D81-8B4B-AB4243D664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F34C938-51FF-452F-A160-411486A1A771}" type="pres">
      <dgm:prSet presAssocID="{106A1632-2890-4D81-8B4B-AB4243D66479}" presName="rootComposite" presStyleCnt="0"/>
      <dgm:spPr/>
      <dgm:t>
        <a:bodyPr/>
        <a:lstStyle/>
        <a:p>
          <a:endParaRPr lang="en-US"/>
        </a:p>
      </dgm:t>
    </dgm:pt>
    <dgm:pt modelId="{83AF585D-9BF6-4EBE-B8F1-E20ED066E1F8}" type="pres">
      <dgm:prSet presAssocID="{106A1632-2890-4D81-8B4B-AB4243D66479}" presName="rootText" presStyleLbl="node4" presStyleIdx="0" presStyleCnt="11" custScaleX="2420000" custScaleY="952672" custLinFactY="500000" custLinFactNeighborX="-72461" custLinFactNeighborY="5174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06F823-3499-4FFB-80C3-389CAF9B136E}" type="pres">
      <dgm:prSet presAssocID="{106A1632-2890-4D81-8B4B-AB4243D66479}" presName="rootConnector" presStyleLbl="node4" presStyleIdx="0" presStyleCnt="11"/>
      <dgm:spPr/>
      <dgm:t>
        <a:bodyPr/>
        <a:lstStyle/>
        <a:p>
          <a:endParaRPr lang="en-US"/>
        </a:p>
      </dgm:t>
    </dgm:pt>
    <dgm:pt modelId="{0418D915-67CA-4CD6-AAF0-ECE961D8844F}" type="pres">
      <dgm:prSet presAssocID="{106A1632-2890-4D81-8B4B-AB4243D66479}" presName="hierChild4" presStyleCnt="0"/>
      <dgm:spPr/>
      <dgm:t>
        <a:bodyPr/>
        <a:lstStyle/>
        <a:p>
          <a:endParaRPr lang="en-US"/>
        </a:p>
      </dgm:t>
    </dgm:pt>
    <dgm:pt modelId="{CA94A319-CF24-4939-AFA8-3F9A7E209D5B}" type="pres">
      <dgm:prSet presAssocID="{106A1632-2890-4D81-8B4B-AB4243D66479}" presName="hierChild5" presStyleCnt="0"/>
      <dgm:spPr/>
      <dgm:t>
        <a:bodyPr/>
        <a:lstStyle/>
        <a:p>
          <a:endParaRPr lang="en-US"/>
        </a:p>
      </dgm:t>
    </dgm:pt>
    <dgm:pt modelId="{B914C6E6-98F0-4F06-9A16-7FCBCFF82A3B}" type="pres">
      <dgm:prSet presAssocID="{E5E47952-3BCC-44F4-8FCC-8BA9349FF6F4}" presName="Name37" presStyleLbl="parChTrans1D4" presStyleIdx="1" presStyleCnt="11"/>
      <dgm:spPr/>
      <dgm:t>
        <a:bodyPr/>
        <a:lstStyle/>
        <a:p>
          <a:endParaRPr lang="en-US"/>
        </a:p>
      </dgm:t>
    </dgm:pt>
    <dgm:pt modelId="{7EBE40A0-E57C-4B20-9520-C04A512D68A7}" type="pres">
      <dgm:prSet presAssocID="{2F721538-BD35-4F65-BFD3-6C1CFC3C9093}" presName="hierRoot2" presStyleCnt="0">
        <dgm:presLayoutVars>
          <dgm:hierBranch val="init"/>
        </dgm:presLayoutVars>
      </dgm:prSet>
      <dgm:spPr/>
    </dgm:pt>
    <dgm:pt modelId="{9F06C120-62D6-42A4-B25F-0A6CE01A662A}" type="pres">
      <dgm:prSet presAssocID="{2F721538-BD35-4F65-BFD3-6C1CFC3C9093}" presName="rootComposite" presStyleCnt="0"/>
      <dgm:spPr/>
    </dgm:pt>
    <dgm:pt modelId="{7099F3FB-3830-44AB-B431-AFD06ED98E54}" type="pres">
      <dgm:prSet presAssocID="{2F721538-BD35-4F65-BFD3-6C1CFC3C9093}" presName="rootText" presStyleLbl="node4" presStyleIdx="1" presStyleCnt="11" custScaleX="2420000" custScaleY="1065414" custLinFactY="2100000" custLinFactNeighborX="-72461" custLinFactNeighborY="21328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F35DCE-B989-4295-B867-5EEF551B1501}" type="pres">
      <dgm:prSet presAssocID="{2F721538-BD35-4F65-BFD3-6C1CFC3C9093}" presName="rootConnector" presStyleLbl="node4" presStyleIdx="1" presStyleCnt="11"/>
      <dgm:spPr/>
      <dgm:t>
        <a:bodyPr/>
        <a:lstStyle/>
        <a:p>
          <a:endParaRPr lang="en-US"/>
        </a:p>
      </dgm:t>
    </dgm:pt>
    <dgm:pt modelId="{62B942AB-1AE6-4F2A-8CD0-FCFE82F7A116}" type="pres">
      <dgm:prSet presAssocID="{2F721538-BD35-4F65-BFD3-6C1CFC3C9093}" presName="hierChild4" presStyleCnt="0"/>
      <dgm:spPr/>
    </dgm:pt>
    <dgm:pt modelId="{DF2AC3AA-CF67-492B-B458-36969A6B697A}" type="pres">
      <dgm:prSet presAssocID="{2F721538-BD35-4F65-BFD3-6C1CFC3C9093}" presName="hierChild5" presStyleCnt="0"/>
      <dgm:spPr/>
    </dgm:pt>
    <dgm:pt modelId="{EE3924D8-BE72-4162-8216-676AB4562376}" type="pres">
      <dgm:prSet presAssocID="{A16FDFB8-9BAA-473C-94A5-C60D19C5440B}" presName="Name37" presStyleLbl="parChTrans1D4" presStyleIdx="2" presStyleCnt="11" custSzX="303853"/>
      <dgm:spPr/>
      <dgm:t>
        <a:bodyPr/>
        <a:lstStyle/>
        <a:p>
          <a:endParaRPr lang="en-US"/>
        </a:p>
      </dgm:t>
    </dgm:pt>
    <dgm:pt modelId="{FCABA6FB-171D-4A11-A10D-1C555D7D1C1F}" type="pres">
      <dgm:prSet presAssocID="{51AD0B21-BEB8-4785-A072-BA924A92FA9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0DF7772-5EFB-43F9-8210-C85A98320C70}" type="pres">
      <dgm:prSet presAssocID="{51AD0B21-BEB8-4785-A072-BA924A92FA92}" presName="rootComposite" presStyleCnt="0"/>
      <dgm:spPr/>
      <dgm:t>
        <a:bodyPr/>
        <a:lstStyle/>
        <a:p>
          <a:endParaRPr lang="en-US"/>
        </a:p>
      </dgm:t>
    </dgm:pt>
    <dgm:pt modelId="{D77C3A76-BCD0-4B8C-96A8-F16279CE792C}" type="pres">
      <dgm:prSet presAssocID="{51AD0B21-BEB8-4785-A072-BA924A92FA92}" presName="rootText" presStyleLbl="node4" presStyleIdx="2" presStyleCnt="11" custScaleX="2420000" custScaleY="952672" custLinFactY="500000" custLinFactNeighborX="-72461" custLinFactNeighborY="5596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3CB775-F8F9-4A37-B69B-5D383B135F89}" type="pres">
      <dgm:prSet presAssocID="{51AD0B21-BEB8-4785-A072-BA924A92FA92}" presName="rootConnector" presStyleLbl="node4" presStyleIdx="2" presStyleCnt="11"/>
      <dgm:spPr/>
      <dgm:t>
        <a:bodyPr/>
        <a:lstStyle/>
        <a:p>
          <a:endParaRPr lang="en-US"/>
        </a:p>
      </dgm:t>
    </dgm:pt>
    <dgm:pt modelId="{A66C13A8-D7A0-4AFF-907D-C54E8548E91F}" type="pres">
      <dgm:prSet presAssocID="{51AD0B21-BEB8-4785-A072-BA924A92FA92}" presName="hierChild4" presStyleCnt="0"/>
      <dgm:spPr/>
      <dgm:t>
        <a:bodyPr/>
        <a:lstStyle/>
        <a:p>
          <a:endParaRPr lang="en-US"/>
        </a:p>
      </dgm:t>
    </dgm:pt>
    <dgm:pt modelId="{0F603C1E-D296-4B5D-BEC6-D5938F1AC106}" type="pres">
      <dgm:prSet presAssocID="{51AD0B21-BEB8-4785-A072-BA924A92FA92}" presName="hierChild5" presStyleCnt="0"/>
      <dgm:spPr/>
      <dgm:t>
        <a:bodyPr/>
        <a:lstStyle/>
        <a:p>
          <a:endParaRPr lang="en-US"/>
        </a:p>
      </dgm:t>
    </dgm:pt>
    <dgm:pt modelId="{F24913D9-FDCA-4731-A843-2FA04D5F95BC}" type="pres">
      <dgm:prSet presAssocID="{FE66D01A-AB17-4769-850E-C56A93DFCF2B}" presName="Name37" presStyleLbl="parChTrans1D4" presStyleIdx="3" presStyleCnt="11" custSzX="303853"/>
      <dgm:spPr/>
      <dgm:t>
        <a:bodyPr/>
        <a:lstStyle/>
        <a:p>
          <a:endParaRPr lang="en-US"/>
        </a:p>
      </dgm:t>
    </dgm:pt>
    <dgm:pt modelId="{17B5B2BE-BFCF-4FC0-A710-68CE7C16B7C5}" type="pres">
      <dgm:prSet presAssocID="{28CBD574-A1DD-4B27-B688-4AF16E24DD5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8C86576-A012-45AB-9AA1-ECF2965E581D}" type="pres">
      <dgm:prSet presAssocID="{28CBD574-A1DD-4B27-B688-4AF16E24DD5B}" presName="rootComposite" presStyleCnt="0"/>
      <dgm:spPr/>
      <dgm:t>
        <a:bodyPr/>
        <a:lstStyle/>
        <a:p>
          <a:endParaRPr lang="en-US"/>
        </a:p>
      </dgm:t>
    </dgm:pt>
    <dgm:pt modelId="{FFD4CFBD-3D36-47F5-9EB7-12B6058B798E}" type="pres">
      <dgm:prSet presAssocID="{28CBD574-A1DD-4B27-B688-4AF16E24DD5B}" presName="rootText" presStyleLbl="node4" presStyleIdx="3" presStyleCnt="11" custScaleX="2420000" custScaleY="952672" custLinFactY="-467851" custLinFactNeighborX="-72461" custLinFactNeighborY="-5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F9E103-70BD-4279-AF44-11EAEF6EA6BB}" type="pres">
      <dgm:prSet presAssocID="{28CBD574-A1DD-4B27-B688-4AF16E24DD5B}" presName="rootConnector" presStyleLbl="node4" presStyleIdx="3" presStyleCnt="11"/>
      <dgm:spPr/>
      <dgm:t>
        <a:bodyPr/>
        <a:lstStyle/>
        <a:p>
          <a:endParaRPr lang="en-US"/>
        </a:p>
      </dgm:t>
    </dgm:pt>
    <dgm:pt modelId="{94D2F4FD-59AD-4F20-A6F9-8F32DC8F0C9E}" type="pres">
      <dgm:prSet presAssocID="{28CBD574-A1DD-4B27-B688-4AF16E24DD5B}" presName="hierChild4" presStyleCnt="0"/>
      <dgm:spPr/>
      <dgm:t>
        <a:bodyPr/>
        <a:lstStyle/>
        <a:p>
          <a:endParaRPr lang="en-US"/>
        </a:p>
      </dgm:t>
    </dgm:pt>
    <dgm:pt modelId="{B4C5489B-1528-424B-9724-1E1FCB2C2DDB}" type="pres">
      <dgm:prSet presAssocID="{28CBD574-A1DD-4B27-B688-4AF16E24DD5B}" presName="hierChild5" presStyleCnt="0"/>
      <dgm:spPr/>
      <dgm:t>
        <a:bodyPr/>
        <a:lstStyle/>
        <a:p>
          <a:endParaRPr lang="en-US"/>
        </a:p>
      </dgm:t>
    </dgm:pt>
    <dgm:pt modelId="{EF4020CD-32B9-48BC-8800-1BBF3125633A}" type="pres">
      <dgm:prSet presAssocID="{AB37777D-56D3-44A0-85B4-3573D37E5DDB}" presName="Name37" presStyleLbl="parChTrans1D4" presStyleIdx="4" presStyleCnt="11" custSzX="303853"/>
      <dgm:spPr/>
      <dgm:t>
        <a:bodyPr/>
        <a:lstStyle/>
        <a:p>
          <a:endParaRPr lang="en-US"/>
        </a:p>
      </dgm:t>
    </dgm:pt>
    <dgm:pt modelId="{D60B1709-E0F2-4ADB-8F00-535CEDAC40B1}" type="pres">
      <dgm:prSet presAssocID="{D20F6BE1-B549-4150-A599-4D1A6EA74B8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E46ED8D-2589-49B0-B078-7104C779CE74}" type="pres">
      <dgm:prSet presAssocID="{D20F6BE1-B549-4150-A599-4D1A6EA74B83}" presName="rootComposite" presStyleCnt="0"/>
      <dgm:spPr/>
      <dgm:t>
        <a:bodyPr/>
        <a:lstStyle/>
        <a:p>
          <a:endParaRPr lang="en-US"/>
        </a:p>
      </dgm:t>
    </dgm:pt>
    <dgm:pt modelId="{F71966AD-BCA8-4972-BD5D-93F323B2CCFB}" type="pres">
      <dgm:prSet presAssocID="{D20F6BE1-B549-4150-A599-4D1A6EA74B83}" presName="rootText" presStyleLbl="node4" presStyleIdx="4" presStyleCnt="11" custScaleX="2420000" custScaleY="952672" custLinFactY="3231" custLinFactNeighborX="-72461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EDECAE-8F6C-46C7-8381-DC136A8EF49A}" type="pres">
      <dgm:prSet presAssocID="{D20F6BE1-B549-4150-A599-4D1A6EA74B83}" presName="rootConnector" presStyleLbl="node4" presStyleIdx="4" presStyleCnt="11"/>
      <dgm:spPr/>
      <dgm:t>
        <a:bodyPr/>
        <a:lstStyle/>
        <a:p>
          <a:endParaRPr lang="en-US"/>
        </a:p>
      </dgm:t>
    </dgm:pt>
    <dgm:pt modelId="{B43AA85B-150F-49F3-9F8B-0EE20088CF7E}" type="pres">
      <dgm:prSet presAssocID="{D20F6BE1-B549-4150-A599-4D1A6EA74B83}" presName="hierChild4" presStyleCnt="0"/>
      <dgm:spPr/>
      <dgm:t>
        <a:bodyPr/>
        <a:lstStyle/>
        <a:p>
          <a:endParaRPr lang="en-US"/>
        </a:p>
      </dgm:t>
    </dgm:pt>
    <dgm:pt modelId="{1D001E51-285E-4D6B-ACB8-9D07AEE5AD1F}" type="pres">
      <dgm:prSet presAssocID="{D20F6BE1-B549-4150-A599-4D1A6EA74B83}" presName="hierChild5" presStyleCnt="0"/>
      <dgm:spPr/>
      <dgm:t>
        <a:bodyPr/>
        <a:lstStyle/>
        <a:p>
          <a:endParaRPr lang="en-US"/>
        </a:p>
      </dgm:t>
    </dgm:pt>
    <dgm:pt modelId="{15B012BC-018E-48E6-8EBE-919826D1701B}" type="pres">
      <dgm:prSet presAssocID="{8D52F860-2298-4C28-9153-1D4F273D026B}" presName="hierChild5" presStyleCnt="0"/>
      <dgm:spPr/>
      <dgm:t>
        <a:bodyPr/>
        <a:lstStyle/>
        <a:p>
          <a:endParaRPr lang="en-US"/>
        </a:p>
      </dgm:t>
    </dgm:pt>
    <dgm:pt modelId="{05B4FA31-1169-4D83-99DA-0D8B7BEEB1F5}" type="pres">
      <dgm:prSet presAssocID="{6F9B137B-2E7B-46F1-9261-39A693E849FE}" presName="Name37" presStyleLbl="parChTrans1D3" presStyleIdx="8" presStyleCnt="21" custSzX="600098"/>
      <dgm:spPr/>
      <dgm:t>
        <a:bodyPr/>
        <a:lstStyle/>
        <a:p>
          <a:endParaRPr lang="en-US"/>
        </a:p>
      </dgm:t>
    </dgm:pt>
    <dgm:pt modelId="{67EC5435-9D64-4DE3-A60B-77FB2CE92DA9}" type="pres">
      <dgm:prSet presAssocID="{A9BBDA14-3930-4028-9DA7-AE93CA96242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825971C-999F-4B5D-B24A-D390277897DA}" type="pres">
      <dgm:prSet presAssocID="{A9BBDA14-3930-4028-9DA7-AE93CA962422}" presName="rootComposite" presStyleCnt="0"/>
      <dgm:spPr/>
      <dgm:t>
        <a:bodyPr/>
        <a:lstStyle/>
        <a:p>
          <a:endParaRPr lang="en-US"/>
        </a:p>
      </dgm:t>
    </dgm:pt>
    <dgm:pt modelId="{00E278F9-4E72-47E2-9598-59C6D21D74AE}" type="pres">
      <dgm:prSet presAssocID="{A9BBDA14-3930-4028-9DA7-AE93CA962422}" presName="rootText" presStyleLbl="node3" presStyleIdx="8" presStyleCnt="21" custScaleX="2200000" custScaleY="1332067" custLinFactX="676336" custLinFactY="2985352" custLinFactNeighborX="700000" custLinFactNeighborY="30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877482-1405-44BC-A2ED-F01C49ED5C8D}" type="pres">
      <dgm:prSet presAssocID="{A9BBDA14-3930-4028-9DA7-AE93CA962422}" presName="rootConnector" presStyleLbl="node3" presStyleIdx="8" presStyleCnt="21"/>
      <dgm:spPr/>
      <dgm:t>
        <a:bodyPr/>
        <a:lstStyle/>
        <a:p>
          <a:endParaRPr lang="en-US"/>
        </a:p>
      </dgm:t>
    </dgm:pt>
    <dgm:pt modelId="{7EEE6B35-5139-4EDA-B570-0CBE7544EB53}" type="pres">
      <dgm:prSet presAssocID="{A9BBDA14-3930-4028-9DA7-AE93CA962422}" presName="hierChild4" presStyleCnt="0"/>
      <dgm:spPr/>
      <dgm:t>
        <a:bodyPr/>
        <a:lstStyle/>
        <a:p>
          <a:endParaRPr lang="en-US"/>
        </a:p>
      </dgm:t>
    </dgm:pt>
    <dgm:pt modelId="{BA1A5D4A-1551-4B79-8793-7E0AE53FBC0B}" type="pres">
      <dgm:prSet presAssocID="{A9BBDA14-3930-4028-9DA7-AE93CA962422}" presName="hierChild5" presStyleCnt="0"/>
      <dgm:spPr/>
      <dgm:t>
        <a:bodyPr/>
        <a:lstStyle/>
        <a:p>
          <a:endParaRPr lang="en-US"/>
        </a:p>
      </dgm:t>
    </dgm:pt>
    <dgm:pt modelId="{39CC7949-6495-41CD-8D74-7307B87E92B1}" type="pres">
      <dgm:prSet presAssocID="{FC85939B-F5D3-4FBE-A17F-C3C8E208EB1F}" presName="Name37" presStyleLbl="parChTrans1D3" presStyleIdx="9" presStyleCnt="21"/>
      <dgm:spPr/>
      <dgm:t>
        <a:bodyPr/>
        <a:lstStyle/>
        <a:p>
          <a:endParaRPr lang="en-US"/>
        </a:p>
      </dgm:t>
    </dgm:pt>
    <dgm:pt modelId="{CAACF8FF-EFCD-439C-A46D-FE2D7D87C876}" type="pres">
      <dgm:prSet presAssocID="{5D05B542-D8EB-41BD-A65A-B2C08A03B331}" presName="hierRoot2" presStyleCnt="0">
        <dgm:presLayoutVars>
          <dgm:hierBranch val="init"/>
        </dgm:presLayoutVars>
      </dgm:prSet>
      <dgm:spPr/>
    </dgm:pt>
    <dgm:pt modelId="{892AD5A2-4F34-4DF3-8784-0AD2E4DC31B9}" type="pres">
      <dgm:prSet presAssocID="{5D05B542-D8EB-41BD-A65A-B2C08A03B331}" presName="rootComposite" presStyleCnt="0"/>
      <dgm:spPr/>
    </dgm:pt>
    <dgm:pt modelId="{CE723B63-86EA-425F-B17D-841AF3660588}" type="pres">
      <dgm:prSet presAssocID="{5D05B542-D8EB-41BD-A65A-B2C08A03B331}" presName="rootText" presStyleLbl="node3" presStyleIdx="9" presStyleCnt="21" custFlipVert="0" custFlipHor="1" custScaleX="2200000" custScaleY="740805" custLinFactX="-823807" custLinFactY="1508154" custLinFactNeighborX="-900000" custLinFactNeighborY="16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6D6F24-209B-4253-A419-7994B91497FB}" type="pres">
      <dgm:prSet presAssocID="{5D05B542-D8EB-41BD-A65A-B2C08A03B331}" presName="rootConnector" presStyleLbl="node3" presStyleIdx="9" presStyleCnt="21"/>
      <dgm:spPr/>
      <dgm:t>
        <a:bodyPr/>
        <a:lstStyle/>
        <a:p>
          <a:endParaRPr lang="en-US"/>
        </a:p>
      </dgm:t>
    </dgm:pt>
    <dgm:pt modelId="{A6E29AA1-D7C0-445E-9F44-F9F6DE5066BB}" type="pres">
      <dgm:prSet presAssocID="{5D05B542-D8EB-41BD-A65A-B2C08A03B331}" presName="hierChild4" presStyleCnt="0"/>
      <dgm:spPr/>
    </dgm:pt>
    <dgm:pt modelId="{34CBB5F5-EB75-4E7E-993A-5FA47FDFBC12}" type="pres">
      <dgm:prSet presAssocID="{5D05B542-D8EB-41BD-A65A-B2C08A03B331}" presName="hierChild5" presStyleCnt="0"/>
      <dgm:spPr/>
    </dgm:pt>
    <dgm:pt modelId="{47DA584A-ED6D-41FC-92E8-649E29149678}" type="pres">
      <dgm:prSet presAssocID="{ADEB39A2-6EFD-4682-BC5B-81576743F38F}" presName="Name37" presStyleLbl="parChTrans1D3" presStyleIdx="10" presStyleCnt="21" custSzX="1015827"/>
      <dgm:spPr/>
      <dgm:t>
        <a:bodyPr/>
        <a:lstStyle/>
        <a:p>
          <a:endParaRPr lang="en-US"/>
        </a:p>
      </dgm:t>
    </dgm:pt>
    <dgm:pt modelId="{0BBCFC4D-8104-4A70-98C4-A8CEFFA61C83}" type="pres">
      <dgm:prSet presAssocID="{F896074F-C734-48EF-90CF-64E71400199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16B9A66-0B9A-4BA6-9B01-E6ADDB5C077B}" type="pres">
      <dgm:prSet presAssocID="{F896074F-C734-48EF-90CF-64E714001997}" presName="rootComposite" presStyleCnt="0"/>
      <dgm:spPr/>
      <dgm:t>
        <a:bodyPr/>
        <a:lstStyle/>
        <a:p>
          <a:endParaRPr lang="en-US"/>
        </a:p>
      </dgm:t>
    </dgm:pt>
    <dgm:pt modelId="{0FBF7D16-C38E-447B-8B59-184224EF2FCF}" type="pres">
      <dgm:prSet presAssocID="{F896074F-C734-48EF-90CF-64E714001997}" presName="rootText" presStyleLbl="node3" presStyleIdx="10" presStyleCnt="21" custScaleX="2200000" custScaleY="1332058" custLinFactX="-1658712" custLinFactY="2000000" custLinFactNeighborX="-1700000" custLinFactNeighborY="20672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800C55-1C44-4CC9-B0E8-5356D0D5B681}" type="pres">
      <dgm:prSet presAssocID="{F896074F-C734-48EF-90CF-64E714001997}" presName="rootConnector" presStyleLbl="node3" presStyleIdx="10" presStyleCnt="21"/>
      <dgm:spPr/>
      <dgm:t>
        <a:bodyPr/>
        <a:lstStyle/>
        <a:p>
          <a:endParaRPr lang="en-US"/>
        </a:p>
      </dgm:t>
    </dgm:pt>
    <dgm:pt modelId="{5D75AA9F-14FD-42E9-950A-3F924A83CA9B}" type="pres">
      <dgm:prSet presAssocID="{F896074F-C734-48EF-90CF-64E714001997}" presName="hierChild4" presStyleCnt="0"/>
      <dgm:spPr/>
      <dgm:t>
        <a:bodyPr/>
        <a:lstStyle/>
        <a:p>
          <a:endParaRPr lang="en-US"/>
        </a:p>
      </dgm:t>
    </dgm:pt>
    <dgm:pt modelId="{0F5426B8-7EED-4CA4-944C-8A8C2FA6ED94}" type="pres">
      <dgm:prSet presAssocID="{F896074F-C734-48EF-90CF-64E714001997}" presName="hierChild5" presStyleCnt="0"/>
      <dgm:spPr/>
      <dgm:t>
        <a:bodyPr/>
        <a:lstStyle/>
        <a:p>
          <a:endParaRPr lang="en-US"/>
        </a:p>
      </dgm:t>
    </dgm:pt>
    <dgm:pt modelId="{46824268-0FAA-4407-ABB3-6C7D359A2BF8}" type="pres">
      <dgm:prSet presAssocID="{86B7CE6E-B000-4EB6-B49D-CA275BF87B2E}" presName="hierChild5" presStyleCnt="0"/>
      <dgm:spPr/>
      <dgm:t>
        <a:bodyPr/>
        <a:lstStyle/>
        <a:p>
          <a:endParaRPr lang="en-US"/>
        </a:p>
      </dgm:t>
    </dgm:pt>
    <dgm:pt modelId="{91E60B95-B76F-4A1C-A42E-0A1DD5B1FC5F}" type="pres">
      <dgm:prSet presAssocID="{1A4AFF0F-8A79-46B3-8045-06597F6642C7}" presName="Name48" presStyleLbl="parChTrans1D2" presStyleIdx="5" presStyleCnt="16" custSzX="303853"/>
      <dgm:spPr/>
      <dgm:t>
        <a:bodyPr/>
        <a:lstStyle/>
        <a:p>
          <a:endParaRPr lang="en-US"/>
        </a:p>
      </dgm:t>
    </dgm:pt>
    <dgm:pt modelId="{DFEB1127-BF16-495E-886B-50147DD62A3B}" type="pres">
      <dgm:prSet presAssocID="{3F9A3CEF-675A-46AC-A3B9-3DD312F3AB2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117255D-CE73-4469-869A-0C7BEF0D860D}" type="pres">
      <dgm:prSet presAssocID="{3F9A3CEF-675A-46AC-A3B9-3DD312F3AB21}" presName="rootComposite" presStyleCnt="0"/>
      <dgm:spPr/>
      <dgm:t>
        <a:bodyPr/>
        <a:lstStyle/>
        <a:p>
          <a:endParaRPr lang="en-US"/>
        </a:p>
      </dgm:t>
    </dgm:pt>
    <dgm:pt modelId="{1C00E927-AE3F-40C2-919C-B4810B44E6E4}" type="pres">
      <dgm:prSet presAssocID="{3F9A3CEF-675A-46AC-A3B9-3DD312F3AB21}" presName="rootText" presStyleLbl="node2" presStyleIdx="5" presStyleCnt="16" custScaleX="2000000" custScaleY="740027" custLinFactX="-1400000" custLinFactY="500000" custLinFactNeighborX="-1402110" custLinFactNeighborY="5126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3DB3C5-F594-4563-A4C1-39EC51999984}" type="pres">
      <dgm:prSet presAssocID="{3F9A3CEF-675A-46AC-A3B9-3DD312F3AB21}" presName="rootConnector" presStyleLbl="node2" presStyleIdx="5" presStyleCnt="16"/>
      <dgm:spPr/>
      <dgm:t>
        <a:bodyPr/>
        <a:lstStyle/>
        <a:p>
          <a:endParaRPr lang="en-US"/>
        </a:p>
      </dgm:t>
    </dgm:pt>
    <dgm:pt modelId="{2E56F4FA-0FAA-4CBC-B4B0-5CBB88AEBBCA}" type="pres">
      <dgm:prSet presAssocID="{3F9A3CEF-675A-46AC-A3B9-3DD312F3AB21}" presName="hierChild4" presStyleCnt="0"/>
      <dgm:spPr/>
      <dgm:t>
        <a:bodyPr/>
        <a:lstStyle/>
        <a:p>
          <a:endParaRPr lang="en-US"/>
        </a:p>
      </dgm:t>
    </dgm:pt>
    <dgm:pt modelId="{43FCB0F1-4F3A-4A5D-804E-D8A8DDE1AF93}" type="pres">
      <dgm:prSet presAssocID="{25F05B6C-8653-48C9-B3CC-684D5B788AE2}" presName="Name37" presStyleLbl="parChTrans1D3" presStyleIdx="11" presStyleCnt="21" custSzX="510150"/>
      <dgm:spPr/>
      <dgm:t>
        <a:bodyPr/>
        <a:lstStyle/>
        <a:p>
          <a:endParaRPr lang="en-US"/>
        </a:p>
      </dgm:t>
    </dgm:pt>
    <dgm:pt modelId="{332B14A5-D7EC-4F15-89DC-C3BDF2FA78E2}" type="pres">
      <dgm:prSet presAssocID="{860142EA-8998-411A-B54A-6714ED7B4C1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47298AB-FD35-4B4E-B431-B71737004AB4}" type="pres">
      <dgm:prSet presAssocID="{860142EA-8998-411A-B54A-6714ED7B4C15}" presName="rootComposite" presStyleCnt="0"/>
      <dgm:spPr/>
      <dgm:t>
        <a:bodyPr/>
        <a:lstStyle/>
        <a:p>
          <a:endParaRPr lang="en-US"/>
        </a:p>
      </dgm:t>
    </dgm:pt>
    <dgm:pt modelId="{3D07811D-02F1-4D01-BDF1-9E45750A97AD}" type="pres">
      <dgm:prSet presAssocID="{860142EA-8998-411A-B54A-6714ED7B4C15}" presName="rootText" presStyleLbl="node3" presStyleIdx="11" presStyleCnt="21" custAng="10800000" custFlipVert="1" custScaleX="2000000" custScaleY="1408179" custLinFactX="925208" custLinFactY="-453424" custLinFactNeighborX="1000000" custLinFactNeighborY="-5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5513AC-8ACC-49A1-81BC-F5C248CB5BDE}" type="pres">
      <dgm:prSet presAssocID="{860142EA-8998-411A-B54A-6714ED7B4C15}" presName="rootConnector" presStyleLbl="node3" presStyleIdx="11" presStyleCnt="21"/>
      <dgm:spPr/>
      <dgm:t>
        <a:bodyPr/>
        <a:lstStyle/>
        <a:p>
          <a:endParaRPr lang="en-US"/>
        </a:p>
      </dgm:t>
    </dgm:pt>
    <dgm:pt modelId="{AF4C467E-0BE2-415A-92DE-87D575370606}" type="pres">
      <dgm:prSet presAssocID="{860142EA-8998-411A-B54A-6714ED7B4C15}" presName="hierChild4" presStyleCnt="0"/>
      <dgm:spPr/>
      <dgm:t>
        <a:bodyPr/>
        <a:lstStyle/>
        <a:p>
          <a:endParaRPr lang="en-US"/>
        </a:p>
      </dgm:t>
    </dgm:pt>
    <dgm:pt modelId="{B80F0132-967A-43B4-A79E-085A27F6EBAC}" type="pres">
      <dgm:prSet presAssocID="{8C825167-6CF6-405C-A261-8099BF72CE6F}" presName="Name37" presStyleLbl="parChTrans1D4" presStyleIdx="5" presStyleCnt="11"/>
      <dgm:spPr/>
      <dgm:t>
        <a:bodyPr/>
        <a:lstStyle/>
        <a:p>
          <a:endParaRPr lang="en-US"/>
        </a:p>
      </dgm:t>
    </dgm:pt>
    <dgm:pt modelId="{8744D132-055C-4F03-A9C6-31F8C251A794}" type="pres">
      <dgm:prSet presAssocID="{39103584-9379-46BE-8B5B-D44284BAB3CC}" presName="hierRoot2" presStyleCnt="0">
        <dgm:presLayoutVars>
          <dgm:hierBranch val="init"/>
        </dgm:presLayoutVars>
      </dgm:prSet>
      <dgm:spPr/>
    </dgm:pt>
    <dgm:pt modelId="{7C787BA0-6BF9-4004-88D1-867CBC9CA396}" type="pres">
      <dgm:prSet presAssocID="{39103584-9379-46BE-8B5B-D44284BAB3CC}" presName="rootComposite" presStyleCnt="0"/>
      <dgm:spPr/>
    </dgm:pt>
    <dgm:pt modelId="{554348A5-C0E5-43EA-9B56-9E9A351BADE1}" type="pres">
      <dgm:prSet presAssocID="{39103584-9379-46BE-8B5B-D44284BAB3CC}" presName="rootText" presStyleLbl="node4" presStyleIdx="5" presStyleCnt="11" custAng="10800000" custFlipVert="1" custFlipHor="1" custScaleX="2074782" custScaleY="754408" custLinFactX="1900000" custLinFactY="-1400000" custLinFactNeighborX="1934431" custLinFactNeighborY="-14673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52FE20-46F6-4E00-9014-8B0BE701672A}" type="pres">
      <dgm:prSet presAssocID="{39103584-9379-46BE-8B5B-D44284BAB3CC}" presName="rootConnector" presStyleLbl="node4" presStyleIdx="5" presStyleCnt="11"/>
      <dgm:spPr/>
      <dgm:t>
        <a:bodyPr/>
        <a:lstStyle/>
        <a:p>
          <a:endParaRPr lang="en-US"/>
        </a:p>
      </dgm:t>
    </dgm:pt>
    <dgm:pt modelId="{8B51B54F-408D-4F0E-A8B0-7354E6E3AE4B}" type="pres">
      <dgm:prSet presAssocID="{39103584-9379-46BE-8B5B-D44284BAB3CC}" presName="hierChild4" presStyleCnt="0"/>
      <dgm:spPr/>
    </dgm:pt>
    <dgm:pt modelId="{323C3EB7-ECCA-42C0-BC0B-8D0FFD91E365}" type="pres">
      <dgm:prSet presAssocID="{39103584-9379-46BE-8B5B-D44284BAB3CC}" presName="hierChild5" presStyleCnt="0"/>
      <dgm:spPr/>
    </dgm:pt>
    <dgm:pt modelId="{869739EC-C079-4F7C-AF9C-8819AFAA48EC}" type="pres">
      <dgm:prSet presAssocID="{860142EA-8998-411A-B54A-6714ED7B4C15}" presName="hierChild5" presStyleCnt="0"/>
      <dgm:spPr/>
      <dgm:t>
        <a:bodyPr/>
        <a:lstStyle/>
        <a:p>
          <a:endParaRPr lang="en-US"/>
        </a:p>
      </dgm:t>
    </dgm:pt>
    <dgm:pt modelId="{27785810-2574-4C10-ADB6-1BA8E9E318A1}" type="pres">
      <dgm:prSet presAssocID="{6F8FA16E-2323-4A11-9D3E-5FA85A85D162}" presName="Name37" presStyleLbl="parChTrans1D3" presStyleIdx="12" presStyleCnt="21" custSzX="507039"/>
      <dgm:spPr/>
      <dgm:t>
        <a:bodyPr/>
        <a:lstStyle/>
        <a:p>
          <a:endParaRPr lang="en-US"/>
        </a:p>
      </dgm:t>
    </dgm:pt>
    <dgm:pt modelId="{6C3FDB66-4F83-4EE3-971E-05E1FBF2C4A2}" type="pres">
      <dgm:prSet presAssocID="{5810665B-C28B-44E5-A1EE-FBA2D609B09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2722D7C-82F7-49D8-B967-76796D0C6E66}" type="pres">
      <dgm:prSet presAssocID="{5810665B-C28B-44E5-A1EE-FBA2D609B09D}" presName="rootComposite" presStyleCnt="0"/>
      <dgm:spPr/>
      <dgm:t>
        <a:bodyPr/>
        <a:lstStyle/>
        <a:p>
          <a:endParaRPr lang="en-US"/>
        </a:p>
      </dgm:t>
    </dgm:pt>
    <dgm:pt modelId="{9B5F042C-2684-4E74-BFA6-9E7929667DDE}" type="pres">
      <dgm:prSet presAssocID="{5810665B-C28B-44E5-A1EE-FBA2D609B09D}" presName="rootText" presStyleLbl="node3" presStyleIdx="12" presStyleCnt="21" custScaleX="2000000" custScaleY="740027" custLinFactX="-200000" custLinFactY="309800" custLinFactNeighborX="-297409" custLinFactNeighborY="4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C4B137-4388-43D9-8EEC-8631350BF973}" type="pres">
      <dgm:prSet presAssocID="{5810665B-C28B-44E5-A1EE-FBA2D609B09D}" presName="rootConnector" presStyleLbl="node3" presStyleIdx="12" presStyleCnt="21"/>
      <dgm:spPr/>
      <dgm:t>
        <a:bodyPr/>
        <a:lstStyle/>
        <a:p>
          <a:endParaRPr lang="en-US"/>
        </a:p>
      </dgm:t>
    </dgm:pt>
    <dgm:pt modelId="{B2E0D4E3-81F2-4449-A2DF-828B44353BD0}" type="pres">
      <dgm:prSet presAssocID="{5810665B-C28B-44E5-A1EE-FBA2D609B09D}" presName="hierChild4" presStyleCnt="0"/>
      <dgm:spPr/>
      <dgm:t>
        <a:bodyPr/>
        <a:lstStyle/>
        <a:p>
          <a:endParaRPr lang="en-US"/>
        </a:p>
      </dgm:t>
    </dgm:pt>
    <dgm:pt modelId="{06968574-0988-4F99-8A35-CA19909595CD}" type="pres">
      <dgm:prSet presAssocID="{95180ADB-6F85-4BB0-A41A-672E5E2A3998}" presName="Name37" presStyleLbl="parChTrans1D4" presStyleIdx="6" presStyleCnt="11"/>
      <dgm:spPr/>
      <dgm:t>
        <a:bodyPr/>
        <a:lstStyle/>
        <a:p>
          <a:endParaRPr lang="en-US"/>
        </a:p>
      </dgm:t>
    </dgm:pt>
    <dgm:pt modelId="{EE7374C6-617F-4E7A-945D-4B4A34E1945D}" type="pres">
      <dgm:prSet presAssocID="{2C2E806D-069A-4760-94D7-D1FD1287F411}" presName="hierRoot2" presStyleCnt="0">
        <dgm:presLayoutVars>
          <dgm:hierBranch val="init"/>
        </dgm:presLayoutVars>
      </dgm:prSet>
      <dgm:spPr/>
    </dgm:pt>
    <dgm:pt modelId="{D313F4D6-5036-4389-9B7D-CAE1CE162B90}" type="pres">
      <dgm:prSet presAssocID="{2C2E806D-069A-4760-94D7-D1FD1287F411}" presName="rootComposite" presStyleCnt="0"/>
      <dgm:spPr/>
    </dgm:pt>
    <dgm:pt modelId="{BA9FFA31-E89C-4DE3-B2AA-349D20B889BF}" type="pres">
      <dgm:prSet presAssocID="{2C2E806D-069A-4760-94D7-D1FD1287F411}" presName="rootText" presStyleLbl="node4" presStyleIdx="6" presStyleCnt="11" custScaleX="2000000" custScaleY="936322" custLinFactX="900000" custLinFactY="500000" custLinFactNeighborX="980368" custLinFactNeighborY="5932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27FDDF-7AF3-4B90-821D-57802A8514C9}" type="pres">
      <dgm:prSet presAssocID="{2C2E806D-069A-4760-94D7-D1FD1287F411}" presName="rootConnector" presStyleLbl="node4" presStyleIdx="6" presStyleCnt="11"/>
      <dgm:spPr/>
      <dgm:t>
        <a:bodyPr/>
        <a:lstStyle/>
        <a:p>
          <a:endParaRPr lang="en-US"/>
        </a:p>
      </dgm:t>
    </dgm:pt>
    <dgm:pt modelId="{23DB7A60-B6E9-4909-BD89-DB4B67D84D18}" type="pres">
      <dgm:prSet presAssocID="{2C2E806D-069A-4760-94D7-D1FD1287F411}" presName="hierChild4" presStyleCnt="0"/>
      <dgm:spPr/>
    </dgm:pt>
    <dgm:pt modelId="{7E7DF587-7DE9-4E64-B9AB-F2783ABC9D63}" type="pres">
      <dgm:prSet presAssocID="{2C2E806D-069A-4760-94D7-D1FD1287F411}" presName="hierChild5" presStyleCnt="0"/>
      <dgm:spPr/>
    </dgm:pt>
    <dgm:pt modelId="{093C0BF4-9A14-496F-9B4B-107D6C6F88AD}" type="pres">
      <dgm:prSet presAssocID="{A553F607-B7B4-4DA9-B112-D567FBB3C6B8}" presName="Name37" presStyleLbl="parChTrans1D4" presStyleIdx="7" presStyleCnt="11"/>
      <dgm:spPr/>
      <dgm:t>
        <a:bodyPr/>
        <a:lstStyle/>
        <a:p>
          <a:endParaRPr lang="en-US"/>
        </a:p>
      </dgm:t>
    </dgm:pt>
    <dgm:pt modelId="{F30F1A29-14E7-41EA-8759-1649F35C1E63}" type="pres">
      <dgm:prSet presAssocID="{F7A8D877-509F-4696-9E5F-641E9132A290}" presName="hierRoot2" presStyleCnt="0">
        <dgm:presLayoutVars>
          <dgm:hierBranch val="init"/>
        </dgm:presLayoutVars>
      </dgm:prSet>
      <dgm:spPr/>
    </dgm:pt>
    <dgm:pt modelId="{E5EA3727-62C3-494E-9EA3-824E569FDC4B}" type="pres">
      <dgm:prSet presAssocID="{F7A8D877-509F-4696-9E5F-641E9132A290}" presName="rootComposite" presStyleCnt="0"/>
      <dgm:spPr/>
    </dgm:pt>
    <dgm:pt modelId="{C2CE5E50-766F-4256-9134-1600CB99B931}" type="pres">
      <dgm:prSet presAssocID="{F7A8D877-509F-4696-9E5F-641E9132A290}" presName="rootText" presStyleLbl="node4" presStyleIdx="7" presStyleCnt="11" custScaleX="2000000" custScaleY="1422068" custLinFactX="900000" custLinFactY="-622308" custLinFactNeighborX="980367" custLinFactNeighborY="-7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99AFAD-8321-46F7-9C18-856754AA175F}" type="pres">
      <dgm:prSet presAssocID="{F7A8D877-509F-4696-9E5F-641E9132A290}" presName="rootConnector" presStyleLbl="node4" presStyleIdx="7" presStyleCnt="11"/>
      <dgm:spPr/>
      <dgm:t>
        <a:bodyPr/>
        <a:lstStyle/>
        <a:p>
          <a:endParaRPr lang="en-US"/>
        </a:p>
      </dgm:t>
    </dgm:pt>
    <dgm:pt modelId="{B345B20E-8FFB-4A96-A9CD-2A1D02B06FFD}" type="pres">
      <dgm:prSet presAssocID="{F7A8D877-509F-4696-9E5F-641E9132A290}" presName="hierChild4" presStyleCnt="0"/>
      <dgm:spPr/>
    </dgm:pt>
    <dgm:pt modelId="{24CACF0C-3B54-42AF-9865-B563F2014C7F}" type="pres">
      <dgm:prSet presAssocID="{F7A8D877-509F-4696-9E5F-641E9132A290}" presName="hierChild5" presStyleCnt="0"/>
      <dgm:spPr/>
    </dgm:pt>
    <dgm:pt modelId="{650D9728-AE95-41AD-9EF2-EE14A28E29D5}" type="pres">
      <dgm:prSet presAssocID="{5810665B-C28B-44E5-A1EE-FBA2D609B09D}" presName="hierChild5" presStyleCnt="0"/>
      <dgm:spPr/>
      <dgm:t>
        <a:bodyPr/>
        <a:lstStyle/>
        <a:p>
          <a:endParaRPr lang="en-US"/>
        </a:p>
      </dgm:t>
    </dgm:pt>
    <dgm:pt modelId="{2A07AB4D-61ED-4181-A137-E441705E0844}" type="pres">
      <dgm:prSet presAssocID="{7F0F2DAF-07D8-47CC-92CB-354AD1AE6E4E}" presName="Name37" presStyleLbl="parChTrans1D3" presStyleIdx="13" presStyleCnt="21"/>
      <dgm:spPr/>
      <dgm:t>
        <a:bodyPr/>
        <a:lstStyle/>
        <a:p>
          <a:endParaRPr lang="en-US"/>
        </a:p>
      </dgm:t>
    </dgm:pt>
    <dgm:pt modelId="{5E42BF14-167B-4286-85DA-E46656A77508}" type="pres">
      <dgm:prSet presAssocID="{2DBA081C-3066-4ACB-9390-FD34189EE984}" presName="hierRoot2" presStyleCnt="0">
        <dgm:presLayoutVars>
          <dgm:hierBranch val="init"/>
        </dgm:presLayoutVars>
      </dgm:prSet>
      <dgm:spPr/>
    </dgm:pt>
    <dgm:pt modelId="{CC7BDD98-4B45-48BA-ABE5-D5DF59D79D50}" type="pres">
      <dgm:prSet presAssocID="{2DBA081C-3066-4ACB-9390-FD34189EE984}" presName="rootComposite" presStyleCnt="0"/>
      <dgm:spPr/>
    </dgm:pt>
    <dgm:pt modelId="{F45AA245-0BE7-46B0-83E3-F35B3A751C8B}" type="pres">
      <dgm:prSet presAssocID="{2DBA081C-3066-4ACB-9390-FD34189EE984}" presName="rootText" presStyleLbl="node3" presStyleIdx="13" presStyleCnt="21" custScaleX="2000000" custScaleY="596647" custLinFactX="-1218408" custLinFactY="1300000" custLinFactNeighborX="-1300000" custLinFactNeighborY="13260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C3DEA6-7DDF-4FEC-B0F2-6220A991FCD8}" type="pres">
      <dgm:prSet presAssocID="{2DBA081C-3066-4ACB-9390-FD34189EE984}" presName="rootConnector" presStyleLbl="node3" presStyleIdx="13" presStyleCnt="21"/>
      <dgm:spPr/>
      <dgm:t>
        <a:bodyPr/>
        <a:lstStyle/>
        <a:p>
          <a:endParaRPr lang="en-US"/>
        </a:p>
      </dgm:t>
    </dgm:pt>
    <dgm:pt modelId="{40484858-243A-421C-BDE5-E5FDBA62161C}" type="pres">
      <dgm:prSet presAssocID="{2DBA081C-3066-4ACB-9390-FD34189EE984}" presName="hierChild4" presStyleCnt="0"/>
      <dgm:spPr/>
    </dgm:pt>
    <dgm:pt modelId="{E764D1AB-CA97-44C8-A5FB-C78920EFCD01}" type="pres">
      <dgm:prSet presAssocID="{79086D3B-A59F-49E2-83ED-CA295F8AB06A}" presName="Name37" presStyleLbl="parChTrans1D4" presStyleIdx="8" presStyleCnt="11"/>
      <dgm:spPr/>
      <dgm:t>
        <a:bodyPr/>
        <a:lstStyle/>
        <a:p>
          <a:endParaRPr lang="en-US"/>
        </a:p>
      </dgm:t>
    </dgm:pt>
    <dgm:pt modelId="{2C979AF5-0508-4EE2-B031-5A5D78D9AFC0}" type="pres">
      <dgm:prSet presAssocID="{322237C6-7237-4988-9624-6BAB18822C60}" presName="hierRoot2" presStyleCnt="0">
        <dgm:presLayoutVars>
          <dgm:hierBranch val="init"/>
        </dgm:presLayoutVars>
      </dgm:prSet>
      <dgm:spPr/>
    </dgm:pt>
    <dgm:pt modelId="{9BE295AE-E2B3-439E-B736-6384F3EC6633}" type="pres">
      <dgm:prSet presAssocID="{322237C6-7237-4988-9624-6BAB18822C60}" presName="rootComposite" presStyleCnt="0"/>
      <dgm:spPr/>
    </dgm:pt>
    <dgm:pt modelId="{7538381B-6A86-4DCD-A05A-C73736FC164D}" type="pres">
      <dgm:prSet presAssocID="{322237C6-7237-4988-9624-6BAB18822C60}" presName="rootText" presStyleLbl="node4" presStyleIdx="8" presStyleCnt="11" custAng="10800000" custFlipVert="1" custScaleX="2000000" custScaleY="1000679" custLinFactX="-300000" custLinFactY="1200000" custLinFactNeighborX="-376316" custLinFactNeighborY="12665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B4F986-B5C5-45DD-B965-E1356A0288E4}" type="pres">
      <dgm:prSet presAssocID="{322237C6-7237-4988-9624-6BAB18822C60}" presName="rootConnector" presStyleLbl="node4" presStyleIdx="8" presStyleCnt="11"/>
      <dgm:spPr/>
      <dgm:t>
        <a:bodyPr/>
        <a:lstStyle/>
        <a:p>
          <a:endParaRPr lang="en-US"/>
        </a:p>
      </dgm:t>
    </dgm:pt>
    <dgm:pt modelId="{61F0C3BC-4A3F-45EF-B24B-73797E8E6D0D}" type="pres">
      <dgm:prSet presAssocID="{322237C6-7237-4988-9624-6BAB18822C60}" presName="hierChild4" presStyleCnt="0"/>
      <dgm:spPr/>
    </dgm:pt>
    <dgm:pt modelId="{821F0364-9864-44B5-BF09-A3775EE8D4AE}" type="pres">
      <dgm:prSet presAssocID="{322237C6-7237-4988-9624-6BAB18822C60}" presName="hierChild5" presStyleCnt="0"/>
      <dgm:spPr/>
    </dgm:pt>
    <dgm:pt modelId="{FC3F0454-C9FB-47AC-9282-22A035DF63E8}" type="pres">
      <dgm:prSet presAssocID="{E36DE5B2-F6AC-43A9-9C7A-8838FF52D3FB}" presName="Name37" presStyleLbl="parChTrans1D4" presStyleIdx="9" presStyleCnt="11"/>
      <dgm:spPr/>
      <dgm:t>
        <a:bodyPr/>
        <a:lstStyle/>
        <a:p>
          <a:endParaRPr lang="en-US"/>
        </a:p>
      </dgm:t>
    </dgm:pt>
    <dgm:pt modelId="{9772AD86-FF26-4A28-9C11-66E64F154A98}" type="pres">
      <dgm:prSet presAssocID="{7680C8BE-FD98-47A7-9ED5-2649F6A14F37}" presName="hierRoot2" presStyleCnt="0">
        <dgm:presLayoutVars>
          <dgm:hierBranch val="init"/>
        </dgm:presLayoutVars>
      </dgm:prSet>
      <dgm:spPr/>
    </dgm:pt>
    <dgm:pt modelId="{F75AD9C4-8EE1-4748-BC4E-B6F0596856BB}" type="pres">
      <dgm:prSet presAssocID="{7680C8BE-FD98-47A7-9ED5-2649F6A14F37}" presName="rootComposite" presStyleCnt="0"/>
      <dgm:spPr/>
    </dgm:pt>
    <dgm:pt modelId="{5A15809B-97E9-447A-9CC3-7F922655E256}" type="pres">
      <dgm:prSet presAssocID="{7680C8BE-FD98-47A7-9ED5-2649F6A14F37}" presName="rootText" presStyleLbl="node4" presStyleIdx="9" presStyleCnt="11" custScaleX="2000000" custScaleY="1171977" custLinFactX="-300000" custLinFactY="1182044" custLinFactNeighborX="-376318" custLinFactNeighborY="1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A1BA82-CF4E-435D-9074-46486B9FBE09}" type="pres">
      <dgm:prSet presAssocID="{7680C8BE-FD98-47A7-9ED5-2649F6A14F37}" presName="rootConnector" presStyleLbl="node4" presStyleIdx="9" presStyleCnt="11"/>
      <dgm:spPr/>
      <dgm:t>
        <a:bodyPr/>
        <a:lstStyle/>
        <a:p>
          <a:endParaRPr lang="en-US"/>
        </a:p>
      </dgm:t>
    </dgm:pt>
    <dgm:pt modelId="{489FBDDB-14AF-4041-B11E-8765A73DB3D5}" type="pres">
      <dgm:prSet presAssocID="{7680C8BE-FD98-47A7-9ED5-2649F6A14F37}" presName="hierChild4" presStyleCnt="0"/>
      <dgm:spPr/>
    </dgm:pt>
    <dgm:pt modelId="{521CF8F8-2DF5-4AD3-B037-A33E099D0DE4}" type="pres">
      <dgm:prSet presAssocID="{7680C8BE-FD98-47A7-9ED5-2649F6A14F37}" presName="hierChild5" presStyleCnt="0"/>
      <dgm:spPr/>
    </dgm:pt>
    <dgm:pt modelId="{812A2B04-5137-435F-BFFE-F4F5B4605D5C}" type="pres">
      <dgm:prSet presAssocID="{BBAB6DD1-1069-4AD0-99AA-001533DF4C57}" presName="Name37" presStyleLbl="parChTrans1D4" presStyleIdx="10" presStyleCnt="11"/>
      <dgm:spPr/>
      <dgm:t>
        <a:bodyPr/>
        <a:lstStyle/>
        <a:p>
          <a:endParaRPr lang="en-US"/>
        </a:p>
      </dgm:t>
    </dgm:pt>
    <dgm:pt modelId="{9CF2D8F3-C577-4C0D-80AD-27C68C33F014}" type="pres">
      <dgm:prSet presAssocID="{BF55368A-50D2-4AFE-A295-3FD97F975809}" presName="hierRoot2" presStyleCnt="0">
        <dgm:presLayoutVars>
          <dgm:hierBranch val="init"/>
        </dgm:presLayoutVars>
      </dgm:prSet>
      <dgm:spPr/>
    </dgm:pt>
    <dgm:pt modelId="{E3BE9635-D806-4A3D-A5C3-4BD5BF59D298}" type="pres">
      <dgm:prSet presAssocID="{BF55368A-50D2-4AFE-A295-3FD97F975809}" presName="rootComposite" presStyleCnt="0"/>
      <dgm:spPr/>
    </dgm:pt>
    <dgm:pt modelId="{FAEBC6BA-B7CB-469E-904A-4E911421CCD3}" type="pres">
      <dgm:prSet presAssocID="{BF55368A-50D2-4AFE-A295-3FD97F975809}" presName="rootText" presStyleLbl="node4" presStyleIdx="10" presStyleCnt="11" custScaleX="2000000" custScaleY="687883" custLinFactX="-300000" custLinFactY="1026199" custLinFactNeighborX="-376316" custLinFactNeighborY="1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0F2229-6D3D-4854-AE27-22B0A2630159}" type="pres">
      <dgm:prSet presAssocID="{BF55368A-50D2-4AFE-A295-3FD97F975809}" presName="rootConnector" presStyleLbl="node4" presStyleIdx="10" presStyleCnt="11"/>
      <dgm:spPr/>
      <dgm:t>
        <a:bodyPr/>
        <a:lstStyle/>
        <a:p>
          <a:endParaRPr lang="en-US"/>
        </a:p>
      </dgm:t>
    </dgm:pt>
    <dgm:pt modelId="{46F07516-9A75-41D3-B55B-0F85981D58E8}" type="pres">
      <dgm:prSet presAssocID="{BF55368A-50D2-4AFE-A295-3FD97F975809}" presName="hierChild4" presStyleCnt="0"/>
      <dgm:spPr/>
    </dgm:pt>
    <dgm:pt modelId="{FD838CB8-417A-44E0-BFB1-B43723208F98}" type="pres">
      <dgm:prSet presAssocID="{BF55368A-50D2-4AFE-A295-3FD97F975809}" presName="hierChild5" presStyleCnt="0"/>
      <dgm:spPr/>
    </dgm:pt>
    <dgm:pt modelId="{6F9AC4F4-54D5-4BF1-8728-C10A9AB3E3E2}" type="pres">
      <dgm:prSet presAssocID="{2DBA081C-3066-4ACB-9390-FD34189EE984}" presName="hierChild5" presStyleCnt="0"/>
      <dgm:spPr/>
    </dgm:pt>
    <dgm:pt modelId="{A794BBE0-8FF1-4DB3-A54E-3F455304F1A4}" type="pres">
      <dgm:prSet presAssocID="{3F9A3CEF-675A-46AC-A3B9-3DD312F3AB21}" presName="hierChild5" presStyleCnt="0"/>
      <dgm:spPr/>
      <dgm:t>
        <a:bodyPr/>
        <a:lstStyle/>
        <a:p>
          <a:endParaRPr lang="en-US"/>
        </a:p>
      </dgm:t>
    </dgm:pt>
    <dgm:pt modelId="{B8EDECEC-0437-4925-AE13-5A2D7295E734}" type="pres">
      <dgm:prSet presAssocID="{4ABC2C47-7C2C-40D5-8C62-0BC4D2585B71}" presName="Name48" presStyleLbl="parChTrans1D2" presStyleIdx="6" presStyleCnt="16" custSzX="3118065"/>
      <dgm:spPr/>
      <dgm:t>
        <a:bodyPr/>
        <a:lstStyle/>
        <a:p>
          <a:endParaRPr lang="en-US"/>
        </a:p>
      </dgm:t>
    </dgm:pt>
    <dgm:pt modelId="{D48496DD-D524-439C-AE8E-950E0531070F}" type="pres">
      <dgm:prSet presAssocID="{05C6DF2D-3108-431A-B6F7-6EF2854390D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78FE84F-243A-42D6-B399-D35FC05C1D1D}" type="pres">
      <dgm:prSet presAssocID="{05C6DF2D-3108-431A-B6F7-6EF2854390D9}" presName="rootComposite" presStyleCnt="0"/>
      <dgm:spPr/>
      <dgm:t>
        <a:bodyPr/>
        <a:lstStyle/>
        <a:p>
          <a:endParaRPr lang="en-US"/>
        </a:p>
      </dgm:t>
    </dgm:pt>
    <dgm:pt modelId="{017E7F77-4121-47C8-8C61-CA0131935A33}" type="pres">
      <dgm:prSet presAssocID="{05C6DF2D-3108-431A-B6F7-6EF2854390D9}" presName="rootText" presStyleLbl="node2" presStyleIdx="6" presStyleCnt="16" custScaleX="1999994" custScaleY="1288097" custLinFactX="2876928" custLinFactY="1491533" custLinFactNeighborX="2900000" custLinFactNeighborY="15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EAF920-5306-4E1A-B286-5EAE599A16A7}" type="pres">
      <dgm:prSet presAssocID="{05C6DF2D-3108-431A-B6F7-6EF2854390D9}" presName="rootConnector" presStyleLbl="node2" presStyleIdx="6" presStyleCnt="16"/>
      <dgm:spPr/>
      <dgm:t>
        <a:bodyPr/>
        <a:lstStyle/>
        <a:p>
          <a:endParaRPr lang="en-US"/>
        </a:p>
      </dgm:t>
    </dgm:pt>
    <dgm:pt modelId="{5A3442A0-9E1B-4C78-873E-3127590A813C}" type="pres">
      <dgm:prSet presAssocID="{05C6DF2D-3108-431A-B6F7-6EF2854390D9}" presName="hierChild4" presStyleCnt="0"/>
      <dgm:spPr/>
      <dgm:t>
        <a:bodyPr/>
        <a:lstStyle/>
        <a:p>
          <a:endParaRPr lang="en-US"/>
        </a:p>
      </dgm:t>
    </dgm:pt>
    <dgm:pt modelId="{6D16863B-EC40-4178-81F3-AD42CB112C61}" type="pres">
      <dgm:prSet presAssocID="{74A25003-6C00-4ECF-9B03-051036FD0302}" presName="Name37" presStyleLbl="parChTrans1D3" presStyleIdx="14" presStyleCnt="21" custSzX="303853"/>
      <dgm:spPr/>
      <dgm:t>
        <a:bodyPr/>
        <a:lstStyle/>
        <a:p>
          <a:endParaRPr lang="en-US"/>
        </a:p>
      </dgm:t>
    </dgm:pt>
    <dgm:pt modelId="{15556BED-2181-45D4-B664-6154086BA36C}" type="pres">
      <dgm:prSet presAssocID="{A224ACAE-41D9-4F13-A533-B451D5E9EDA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4DA56C4-E2B1-449B-8C5C-B591210919D1}" type="pres">
      <dgm:prSet presAssocID="{A224ACAE-41D9-4F13-A533-B451D5E9EDA8}" presName="rootComposite" presStyleCnt="0"/>
      <dgm:spPr/>
      <dgm:t>
        <a:bodyPr/>
        <a:lstStyle/>
        <a:p>
          <a:endParaRPr lang="en-US"/>
        </a:p>
      </dgm:t>
    </dgm:pt>
    <dgm:pt modelId="{4D35A2C3-8CAD-45D2-8B04-1FE3B70D6BD0}" type="pres">
      <dgm:prSet presAssocID="{A224ACAE-41D9-4F13-A533-B451D5E9EDA8}" presName="rootText" presStyleLbl="node3" presStyleIdx="14" presStyleCnt="21" custScaleX="2420000" custScaleY="1150157" custLinFactX="863789" custLinFactY="524619" custLinFactNeighborX="900000" custLinFactNeighborY="6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2617C6-BC28-4122-A92C-B58A61AF69E6}" type="pres">
      <dgm:prSet presAssocID="{A224ACAE-41D9-4F13-A533-B451D5E9EDA8}" presName="rootConnector" presStyleLbl="node3" presStyleIdx="14" presStyleCnt="21"/>
      <dgm:spPr/>
      <dgm:t>
        <a:bodyPr/>
        <a:lstStyle/>
        <a:p>
          <a:endParaRPr lang="en-US"/>
        </a:p>
      </dgm:t>
    </dgm:pt>
    <dgm:pt modelId="{83422DBA-6385-457F-95C2-436CEE0F4491}" type="pres">
      <dgm:prSet presAssocID="{A224ACAE-41D9-4F13-A533-B451D5E9EDA8}" presName="hierChild4" presStyleCnt="0"/>
      <dgm:spPr/>
      <dgm:t>
        <a:bodyPr/>
        <a:lstStyle/>
        <a:p>
          <a:endParaRPr lang="en-US"/>
        </a:p>
      </dgm:t>
    </dgm:pt>
    <dgm:pt modelId="{9473D773-70EB-4AD3-A77B-F2A731CA066B}" type="pres">
      <dgm:prSet presAssocID="{A224ACAE-41D9-4F13-A533-B451D5E9EDA8}" presName="hierChild5" presStyleCnt="0"/>
      <dgm:spPr/>
      <dgm:t>
        <a:bodyPr/>
        <a:lstStyle/>
        <a:p>
          <a:endParaRPr lang="en-US"/>
        </a:p>
      </dgm:t>
    </dgm:pt>
    <dgm:pt modelId="{7D123D05-00C5-4DF4-925B-959157E56036}" type="pres">
      <dgm:prSet presAssocID="{73F0ABDE-D781-4E9C-8CEF-C1FA91EB9E8C}" presName="Name37" presStyleLbl="parChTrans1D3" presStyleIdx="15" presStyleCnt="21" custSzX="303853"/>
      <dgm:spPr/>
      <dgm:t>
        <a:bodyPr/>
        <a:lstStyle/>
        <a:p>
          <a:endParaRPr lang="en-US"/>
        </a:p>
      </dgm:t>
    </dgm:pt>
    <dgm:pt modelId="{809656A5-1ACC-4C72-A57E-EAF7E7E5504A}" type="pres">
      <dgm:prSet presAssocID="{6581A202-8DDB-4FF9-B9C7-8B3DAC87D45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807B993-4220-4AA8-A54A-EC5A7A75B0FA}" type="pres">
      <dgm:prSet presAssocID="{6581A202-8DDB-4FF9-B9C7-8B3DAC87D458}" presName="rootComposite" presStyleCnt="0"/>
      <dgm:spPr/>
      <dgm:t>
        <a:bodyPr/>
        <a:lstStyle/>
        <a:p>
          <a:endParaRPr lang="en-US"/>
        </a:p>
      </dgm:t>
    </dgm:pt>
    <dgm:pt modelId="{64B141B2-189E-4A3D-80D2-A75DC4A4FEB7}" type="pres">
      <dgm:prSet presAssocID="{6581A202-8DDB-4FF9-B9C7-8B3DAC87D458}" presName="rootText" presStyleLbl="node3" presStyleIdx="15" presStyleCnt="21" custScaleX="2420000" custScaleY="1170322" custLinFactX="863790" custLinFactY="698591" custLinFactNeighborX="900000" custLinFactNeighborY="7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81D538-D0B5-4B21-9E15-FADB8B7605A2}" type="pres">
      <dgm:prSet presAssocID="{6581A202-8DDB-4FF9-B9C7-8B3DAC87D458}" presName="rootConnector" presStyleLbl="node3" presStyleIdx="15" presStyleCnt="21"/>
      <dgm:spPr/>
      <dgm:t>
        <a:bodyPr/>
        <a:lstStyle/>
        <a:p>
          <a:endParaRPr lang="en-US"/>
        </a:p>
      </dgm:t>
    </dgm:pt>
    <dgm:pt modelId="{54AACB9A-C55B-42F1-987B-BAA42BA92593}" type="pres">
      <dgm:prSet presAssocID="{6581A202-8DDB-4FF9-B9C7-8B3DAC87D458}" presName="hierChild4" presStyleCnt="0"/>
      <dgm:spPr/>
      <dgm:t>
        <a:bodyPr/>
        <a:lstStyle/>
        <a:p>
          <a:endParaRPr lang="en-US"/>
        </a:p>
      </dgm:t>
    </dgm:pt>
    <dgm:pt modelId="{82CFC1E3-706F-4E42-9F22-DBCABF60F9BB}" type="pres">
      <dgm:prSet presAssocID="{6581A202-8DDB-4FF9-B9C7-8B3DAC87D458}" presName="hierChild5" presStyleCnt="0"/>
      <dgm:spPr/>
      <dgm:t>
        <a:bodyPr/>
        <a:lstStyle/>
        <a:p>
          <a:endParaRPr lang="en-US"/>
        </a:p>
      </dgm:t>
    </dgm:pt>
    <dgm:pt modelId="{A24BC0F4-121A-482C-8C22-B6814CCE19BB}" type="pres">
      <dgm:prSet presAssocID="{D5D8EA79-5F9A-4F9F-BC2B-D082655FDB40}" presName="Name37" presStyleLbl="parChTrans1D3" presStyleIdx="16" presStyleCnt="21" custSzX="327331"/>
      <dgm:spPr/>
      <dgm:t>
        <a:bodyPr/>
        <a:lstStyle/>
        <a:p>
          <a:endParaRPr lang="en-US"/>
        </a:p>
      </dgm:t>
    </dgm:pt>
    <dgm:pt modelId="{1CDB7475-0CE5-43A1-A067-DEB771AF1E35}" type="pres">
      <dgm:prSet presAssocID="{C516C33B-0B78-4EB6-90E2-30375830EF6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BAC776E-222B-4D68-BFD9-EAA0FC7D96F6}" type="pres">
      <dgm:prSet presAssocID="{C516C33B-0B78-4EB6-90E2-30375830EF6F}" presName="rootComposite" presStyleCnt="0"/>
      <dgm:spPr/>
      <dgm:t>
        <a:bodyPr/>
        <a:lstStyle/>
        <a:p>
          <a:endParaRPr lang="en-US"/>
        </a:p>
      </dgm:t>
    </dgm:pt>
    <dgm:pt modelId="{DE68C028-39A5-43A6-B037-CAD05BF0AFC5}" type="pres">
      <dgm:prSet presAssocID="{C516C33B-0B78-4EB6-90E2-30375830EF6F}" presName="rootText" presStyleLbl="node3" presStyleIdx="16" presStyleCnt="21" custScaleX="2420000" custScaleY="1152294" custLinFactX="863791" custLinFactY="800000" custLinFactNeighborX="900000" custLinFactNeighborY="8523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B0F093-6CF1-4533-BBFD-7121C37BFB26}" type="pres">
      <dgm:prSet presAssocID="{C516C33B-0B78-4EB6-90E2-30375830EF6F}" presName="rootConnector" presStyleLbl="node3" presStyleIdx="16" presStyleCnt="21"/>
      <dgm:spPr/>
      <dgm:t>
        <a:bodyPr/>
        <a:lstStyle/>
        <a:p>
          <a:endParaRPr lang="en-US"/>
        </a:p>
      </dgm:t>
    </dgm:pt>
    <dgm:pt modelId="{79DC3F7B-F1B1-4348-86F8-F508A9C7B013}" type="pres">
      <dgm:prSet presAssocID="{C516C33B-0B78-4EB6-90E2-30375830EF6F}" presName="hierChild4" presStyleCnt="0"/>
      <dgm:spPr/>
      <dgm:t>
        <a:bodyPr/>
        <a:lstStyle/>
        <a:p>
          <a:endParaRPr lang="en-US"/>
        </a:p>
      </dgm:t>
    </dgm:pt>
    <dgm:pt modelId="{095D5DC6-D60C-4849-B9DC-2F2188F9C082}" type="pres">
      <dgm:prSet presAssocID="{C516C33B-0B78-4EB6-90E2-30375830EF6F}" presName="hierChild5" presStyleCnt="0"/>
      <dgm:spPr/>
      <dgm:t>
        <a:bodyPr/>
        <a:lstStyle/>
        <a:p>
          <a:endParaRPr lang="en-US"/>
        </a:p>
      </dgm:t>
    </dgm:pt>
    <dgm:pt modelId="{2E7C9E3F-1DE2-4F69-888F-77A8A67A92BC}" type="pres">
      <dgm:prSet presAssocID="{05C6DF2D-3108-431A-B6F7-6EF2854390D9}" presName="hierChild5" presStyleCnt="0"/>
      <dgm:spPr/>
      <dgm:t>
        <a:bodyPr/>
        <a:lstStyle/>
        <a:p>
          <a:endParaRPr lang="en-US"/>
        </a:p>
      </dgm:t>
    </dgm:pt>
    <dgm:pt modelId="{F46662C4-C7C6-4F18-9A43-64EE3C55F1F2}" type="pres">
      <dgm:prSet presAssocID="{3B6F64DE-91F2-4429-9727-33A444A49E30}" presName="Name48" presStyleLbl="parChTrans1D2" presStyleIdx="7" presStyleCnt="16" custSzX="303853"/>
      <dgm:spPr/>
      <dgm:t>
        <a:bodyPr/>
        <a:lstStyle/>
        <a:p>
          <a:endParaRPr lang="en-US"/>
        </a:p>
      </dgm:t>
    </dgm:pt>
    <dgm:pt modelId="{84D05D50-A738-454B-9A7E-F47FAF91993B}" type="pres">
      <dgm:prSet presAssocID="{3D6C2195-6D62-4B37-AD0D-7343FD12BF3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B1F12CA-22A4-488C-A1F0-5BA4DA98637C}" type="pres">
      <dgm:prSet presAssocID="{3D6C2195-6D62-4B37-AD0D-7343FD12BF33}" presName="rootComposite" presStyleCnt="0"/>
      <dgm:spPr/>
      <dgm:t>
        <a:bodyPr/>
        <a:lstStyle/>
        <a:p>
          <a:endParaRPr lang="en-US"/>
        </a:p>
      </dgm:t>
    </dgm:pt>
    <dgm:pt modelId="{9E3BCD2A-0053-429D-9BE3-F2F5939532B7}" type="pres">
      <dgm:prSet presAssocID="{3D6C2195-6D62-4B37-AD0D-7343FD12BF33}" presName="rootText" presStyleLbl="node2" presStyleIdx="7" presStyleCnt="16" custScaleX="2420000" custScaleY="895433" custLinFactX="-400000" custLinFactY="-400000" custLinFactNeighborX="-490100" custLinFactNeighborY="-4409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048D66-E141-48BA-A16B-37DC3083FDBE}" type="pres">
      <dgm:prSet presAssocID="{3D6C2195-6D62-4B37-AD0D-7343FD12BF33}" presName="rootConnector" presStyleLbl="node2" presStyleIdx="7" presStyleCnt="16"/>
      <dgm:spPr/>
      <dgm:t>
        <a:bodyPr/>
        <a:lstStyle/>
        <a:p>
          <a:endParaRPr lang="en-US"/>
        </a:p>
      </dgm:t>
    </dgm:pt>
    <dgm:pt modelId="{94C37E74-EAB8-4845-8377-899333168EB7}" type="pres">
      <dgm:prSet presAssocID="{3D6C2195-6D62-4B37-AD0D-7343FD12BF33}" presName="hierChild4" presStyleCnt="0"/>
      <dgm:spPr/>
      <dgm:t>
        <a:bodyPr/>
        <a:lstStyle/>
        <a:p>
          <a:endParaRPr lang="en-US"/>
        </a:p>
      </dgm:t>
    </dgm:pt>
    <dgm:pt modelId="{5A4186F9-3B50-4D0B-AADD-D97612889406}" type="pres">
      <dgm:prSet presAssocID="{3D6C2195-6D62-4B37-AD0D-7343FD12BF33}" presName="hierChild5" presStyleCnt="0"/>
      <dgm:spPr/>
      <dgm:t>
        <a:bodyPr/>
        <a:lstStyle/>
        <a:p>
          <a:endParaRPr lang="en-US"/>
        </a:p>
      </dgm:t>
    </dgm:pt>
    <dgm:pt modelId="{00B9724F-A75E-41D9-9459-C10A66CD9644}" type="pres">
      <dgm:prSet presAssocID="{D7283890-E5AC-47E5-9985-54EC4B067835}" presName="Name48" presStyleLbl="parChTrans1D2" presStyleIdx="8" presStyleCnt="16" custSzX="2331768"/>
      <dgm:spPr/>
      <dgm:t>
        <a:bodyPr/>
        <a:lstStyle/>
        <a:p>
          <a:endParaRPr lang="en-US"/>
        </a:p>
      </dgm:t>
    </dgm:pt>
    <dgm:pt modelId="{748ABBF6-23C0-45AF-BC68-1462AC6418C1}" type="pres">
      <dgm:prSet presAssocID="{125D95DD-DEF7-4E75-8C2D-E9E57589967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3CC321F-F00A-4ADE-885D-7716F858F8ED}" type="pres">
      <dgm:prSet presAssocID="{125D95DD-DEF7-4E75-8C2D-E9E575899675}" presName="rootComposite" presStyleCnt="0"/>
      <dgm:spPr/>
      <dgm:t>
        <a:bodyPr/>
        <a:lstStyle/>
        <a:p>
          <a:endParaRPr lang="en-US"/>
        </a:p>
      </dgm:t>
    </dgm:pt>
    <dgm:pt modelId="{95A59FD3-5DD5-4D3A-8703-BF89DD93B041}" type="pres">
      <dgm:prSet presAssocID="{125D95DD-DEF7-4E75-8C2D-E9E575899675}" presName="rootText" presStyleLbl="node2" presStyleIdx="8" presStyleCnt="16" custScaleX="2200000" custScaleY="814030" custLinFactX="2729004" custLinFactY="1760958" custLinFactNeighborX="2800000" custLinFactNeighborY="18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626CDC-EF00-4236-B726-804F69918309}" type="pres">
      <dgm:prSet presAssocID="{125D95DD-DEF7-4E75-8C2D-E9E575899675}" presName="rootConnector" presStyleLbl="node2" presStyleIdx="8" presStyleCnt="16"/>
      <dgm:spPr/>
      <dgm:t>
        <a:bodyPr/>
        <a:lstStyle/>
        <a:p>
          <a:endParaRPr lang="en-US"/>
        </a:p>
      </dgm:t>
    </dgm:pt>
    <dgm:pt modelId="{9DF9A4C6-284F-4738-8A9B-3329E2041183}" type="pres">
      <dgm:prSet presAssocID="{125D95DD-DEF7-4E75-8C2D-E9E575899675}" presName="hierChild4" presStyleCnt="0"/>
      <dgm:spPr/>
      <dgm:t>
        <a:bodyPr/>
        <a:lstStyle/>
        <a:p>
          <a:endParaRPr lang="en-US"/>
        </a:p>
      </dgm:t>
    </dgm:pt>
    <dgm:pt modelId="{0A064038-14F2-4506-9B60-416C0AC7EB90}" type="pres">
      <dgm:prSet presAssocID="{125D95DD-DEF7-4E75-8C2D-E9E575899675}" presName="hierChild5" presStyleCnt="0"/>
      <dgm:spPr/>
      <dgm:t>
        <a:bodyPr/>
        <a:lstStyle/>
        <a:p>
          <a:endParaRPr lang="en-US"/>
        </a:p>
      </dgm:t>
    </dgm:pt>
    <dgm:pt modelId="{921A546D-518C-45EE-B194-14FE0ACFB5C9}" type="pres">
      <dgm:prSet presAssocID="{464CAC9F-E834-4D4B-B8BE-8BFCFE7C482A}" presName="Name48" presStyleLbl="parChTrans1D2" presStyleIdx="9" presStyleCnt="16"/>
      <dgm:spPr/>
      <dgm:t>
        <a:bodyPr/>
        <a:lstStyle/>
        <a:p>
          <a:endParaRPr lang="en-US"/>
        </a:p>
      </dgm:t>
    </dgm:pt>
    <dgm:pt modelId="{6230C944-A5B4-4D83-AA96-A5A442C6169C}" type="pres">
      <dgm:prSet presAssocID="{7ADAF9A3-4E98-4706-B7B7-678B805A041A}" presName="hierRoot2" presStyleCnt="0">
        <dgm:presLayoutVars>
          <dgm:hierBranch val="init"/>
        </dgm:presLayoutVars>
      </dgm:prSet>
      <dgm:spPr/>
    </dgm:pt>
    <dgm:pt modelId="{E526F3E6-34BC-4384-92D9-90E246F1D15F}" type="pres">
      <dgm:prSet presAssocID="{7ADAF9A3-4E98-4706-B7B7-678B805A041A}" presName="rootComposite" presStyleCnt="0"/>
      <dgm:spPr/>
    </dgm:pt>
    <dgm:pt modelId="{B5F7D540-C26F-4AAC-BCDA-7DAB232D66D7}" type="pres">
      <dgm:prSet presAssocID="{7ADAF9A3-4E98-4706-B7B7-678B805A041A}" presName="rootText" presStyleLbl="node2" presStyleIdx="9" presStyleCnt="16" custScaleX="2200000" custScaleY="749321" custLinFactX="-2000000" custLinFactY="1069533" custLinFactNeighborX="-2065636" custLinFactNeighborY="1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C33268-8E0B-4269-ACEE-12D5749E492B}" type="pres">
      <dgm:prSet presAssocID="{7ADAF9A3-4E98-4706-B7B7-678B805A041A}" presName="rootConnector" presStyleLbl="node2" presStyleIdx="9" presStyleCnt="16"/>
      <dgm:spPr/>
      <dgm:t>
        <a:bodyPr/>
        <a:lstStyle/>
        <a:p>
          <a:endParaRPr lang="en-US"/>
        </a:p>
      </dgm:t>
    </dgm:pt>
    <dgm:pt modelId="{13C39A8C-11C4-4C5D-A224-E55201793D71}" type="pres">
      <dgm:prSet presAssocID="{7ADAF9A3-4E98-4706-B7B7-678B805A041A}" presName="hierChild4" presStyleCnt="0"/>
      <dgm:spPr/>
    </dgm:pt>
    <dgm:pt modelId="{DA6CDD87-E378-4533-9C76-CEE79B79655D}" type="pres">
      <dgm:prSet presAssocID="{7ADAF9A3-4E98-4706-B7B7-678B805A041A}" presName="hierChild5" presStyleCnt="0"/>
      <dgm:spPr/>
    </dgm:pt>
    <dgm:pt modelId="{6B7EC82F-50F0-4412-A9D4-3B9492FFB3CA}" type="pres">
      <dgm:prSet presAssocID="{C5CBA855-96C9-4C2F-8335-F6624EB37335}" presName="Name48" presStyleLbl="parChTrans1D2" presStyleIdx="10" presStyleCnt="16" custSzX="303853"/>
      <dgm:spPr/>
      <dgm:t>
        <a:bodyPr/>
        <a:lstStyle/>
        <a:p>
          <a:endParaRPr lang="en-US"/>
        </a:p>
      </dgm:t>
    </dgm:pt>
    <dgm:pt modelId="{2B1FC6BE-69F4-4068-851C-C8B7261AE997}" type="pres">
      <dgm:prSet presAssocID="{F9523ADE-493B-4E9B-9127-2547E9F74DF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55FF9AC-0370-47F9-ABDE-A847793CEA33}" type="pres">
      <dgm:prSet presAssocID="{F9523ADE-493B-4E9B-9127-2547E9F74DF8}" presName="rootComposite" presStyleCnt="0"/>
      <dgm:spPr/>
      <dgm:t>
        <a:bodyPr/>
        <a:lstStyle/>
        <a:p>
          <a:endParaRPr lang="en-US"/>
        </a:p>
      </dgm:t>
    </dgm:pt>
    <dgm:pt modelId="{9356756A-F35D-4FEF-85B4-5CCACAC92E98}" type="pres">
      <dgm:prSet presAssocID="{F9523ADE-493B-4E9B-9127-2547E9F74DF8}" presName="rootText" presStyleLbl="node2" presStyleIdx="10" presStyleCnt="16" custScaleX="2420000" custScaleY="895433" custLinFactX="4400000" custLinFactY="-2588563" custLinFactNeighborX="4450921" custLinFactNeighborY="-26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498FD8-073C-48A4-92AE-2159828544A9}" type="pres">
      <dgm:prSet presAssocID="{F9523ADE-493B-4E9B-9127-2547E9F74DF8}" presName="rootConnector" presStyleLbl="node2" presStyleIdx="10" presStyleCnt="16"/>
      <dgm:spPr/>
      <dgm:t>
        <a:bodyPr/>
        <a:lstStyle/>
        <a:p>
          <a:endParaRPr lang="en-US"/>
        </a:p>
      </dgm:t>
    </dgm:pt>
    <dgm:pt modelId="{243B880B-1ECC-4D52-BDDD-00C0043DEBD8}" type="pres">
      <dgm:prSet presAssocID="{F9523ADE-493B-4E9B-9127-2547E9F74DF8}" presName="hierChild4" presStyleCnt="0"/>
      <dgm:spPr/>
      <dgm:t>
        <a:bodyPr/>
        <a:lstStyle/>
        <a:p>
          <a:endParaRPr lang="en-US"/>
        </a:p>
      </dgm:t>
    </dgm:pt>
    <dgm:pt modelId="{128B71E1-7BE5-4BE1-82C5-0767AEAC874E}" type="pres">
      <dgm:prSet presAssocID="{F9523ADE-493B-4E9B-9127-2547E9F74DF8}" presName="hierChild5" presStyleCnt="0"/>
      <dgm:spPr/>
      <dgm:t>
        <a:bodyPr/>
        <a:lstStyle/>
        <a:p>
          <a:endParaRPr lang="en-US"/>
        </a:p>
      </dgm:t>
    </dgm:pt>
    <dgm:pt modelId="{72457781-AD2D-421C-A92A-C499F1821A32}" type="pres">
      <dgm:prSet presAssocID="{DF0668BF-3F11-43CA-B896-5C5356FCC212}" presName="Name48" presStyleLbl="parChTrans1D2" presStyleIdx="11" presStyleCnt="16" custSzX="3105945"/>
      <dgm:spPr/>
      <dgm:t>
        <a:bodyPr/>
        <a:lstStyle/>
        <a:p>
          <a:endParaRPr lang="en-US"/>
        </a:p>
      </dgm:t>
    </dgm:pt>
    <dgm:pt modelId="{32DFB28F-AA9E-4FB1-A44C-1A67737FBF0F}" type="pres">
      <dgm:prSet presAssocID="{1978E430-6F0E-4853-A95D-B3118E364DF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E400406-A929-465E-9E34-BD7CEDD5406C}" type="pres">
      <dgm:prSet presAssocID="{1978E430-6F0E-4853-A95D-B3118E364DF2}" presName="rootComposite" presStyleCnt="0"/>
      <dgm:spPr/>
      <dgm:t>
        <a:bodyPr/>
        <a:lstStyle/>
        <a:p>
          <a:endParaRPr lang="en-US"/>
        </a:p>
      </dgm:t>
    </dgm:pt>
    <dgm:pt modelId="{EC47D3AE-3AA7-4604-BE67-7E18ABCC542E}" type="pres">
      <dgm:prSet presAssocID="{1978E430-6F0E-4853-A95D-B3118E364DF2}" presName="rootText" presStyleLbl="node2" presStyleIdx="11" presStyleCnt="16" custScaleX="2420000" custScaleY="895433" custLinFactX="-400000" custLinFactY="400000" custLinFactNeighborX="-406103" custLinFactNeighborY="4496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A86554-D362-4C31-BB17-8985774EBDEB}" type="pres">
      <dgm:prSet presAssocID="{1978E430-6F0E-4853-A95D-B3118E364DF2}" presName="rootConnector" presStyleLbl="node2" presStyleIdx="11" presStyleCnt="16"/>
      <dgm:spPr/>
      <dgm:t>
        <a:bodyPr/>
        <a:lstStyle/>
        <a:p>
          <a:endParaRPr lang="en-US"/>
        </a:p>
      </dgm:t>
    </dgm:pt>
    <dgm:pt modelId="{CBCE9095-982C-47D3-A858-9FDD0887AD68}" type="pres">
      <dgm:prSet presAssocID="{1978E430-6F0E-4853-A95D-B3118E364DF2}" presName="hierChild4" presStyleCnt="0"/>
      <dgm:spPr/>
      <dgm:t>
        <a:bodyPr/>
        <a:lstStyle/>
        <a:p>
          <a:endParaRPr lang="en-US"/>
        </a:p>
      </dgm:t>
    </dgm:pt>
    <dgm:pt modelId="{3C73DAAE-6A9F-44BE-A927-2D9C14BDEB11}" type="pres">
      <dgm:prSet presAssocID="{1978E430-6F0E-4853-A95D-B3118E364DF2}" presName="hierChild5" presStyleCnt="0"/>
      <dgm:spPr/>
      <dgm:t>
        <a:bodyPr/>
        <a:lstStyle/>
        <a:p>
          <a:endParaRPr lang="en-US"/>
        </a:p>
      </dgm:t>
    </dgm:pt>
    <dgm:pt modelId="{A70E717C-803D-4D29-962F-8AA42C558C92}" type="pres">
      <dgm:prSet presAssocID="{FC9C63BD-1E4A-48C0-BF0E-AC34D9C3283F}" presName="Name48" presStyleLbl="parChTrans1D2" presStyleIdx="12" presStyleCnt="16"/>
      <dgm:spPr/>
      <dgm:t>
        <a:bodyPr/>
        <a:lstStyle/>
        <a:p>
          <a:endParaRPr lang="en-US"/>
        </a:p>
      </dgm:t>
    </dgm:pt>
    <dgm:pt modelId="{AE794370-D591-4D3D-8C94-FB910646878F}" type="pres">
      <dgm:prSet presAssocID="{F509F65A-5F87-4952-A4AF-CFB3E5A4C67E}" presName="hierRoot2" presStyleCnt="0">
        <dgm:presLayoutVars>
          <dgm:hierBranch val="init"/>
        </dgm:presLayoutVars>
      </dgm:prSet>
      <dgm:spPr/>
    </dgm:pt>
    <dgm:pt modelId="{07AF8AB9-3BEE-49EE-A38C-26276A7855FE}" type="pres">
      <dgm:prSet presAssocID="{F509F65A-5F87-4952-A4AF-CFB3E5A4C67E}" presName="rootComposite" presStyleCnt="0"/>
      <dgm:spPr/>
    </dgm:pt>
    <dgm:pt modelId="{1D23B465-F4BE-4FEA-BD1E-AE6DB75C6CB2}" type="pres">
      <dgm:prSet presAssocID="{F509F65A-5F87-4952-A4AF-CFB3E5A4C67E}" presName="rootText" presStyleLbl="node2" presStyleIdx="12" presStyleCnt="16" custScaleX="2000000" custScaleY="841274" custLinFactX="4388538" custLinFactY="-942970" custLinFactNeighborX="4400000" custLinFactNeighborY="-10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327818-212D-440E-B77E-4E8ABB124C8D}" type="pres">
      <dgm:prSet presAssocID="{F509F65A-5F87-4952-A4AF-CFB3E5A4C67E}" presName="rootConnector" presStyleLbl="node2" presStyleIdx="12" presStyleCnt="16"/>
      <dgm:spPr/>
      <dgm:t>
        <a:bodyPr/>
        <a:lstStyle/>
        <a:p>
          <a:endParaRPr lang="en-US"/>
        </a:p>
      </dgm:t>
    </dgm:pt>
    <dgm:pt modelId="{71B4EB1B-2DAD-48A2-BF69-EB3A16DE2EF8}" type="pres">
      <dgm:prSet presAssocID="{F509F65A-5F87-4952-A4AF-CFB3E5A4C67E}" presName="hierChild4" presStyleCnt="0"/>
      <dgm:spPr/>
    </dgm:pt>
    <dgm:pt modelId="{58356771-AB7D-4FBD-9811-FE9D2E72300B}" type="pres">
      <dgm:prSet presAssocID="{5B2359FA-A642-42E1-9C4A-D05E3841AFA4}" presName="Name37" presStyleLbl="parChTrans1D3" presStyleIdx="17" presStyleCnt="21"/>
      <dgm:spPr/>
      <dgm:t>
        <a:bodyPr/>
        <a:lstStyle/>
        <a:p>
          <a:endParaRPr lang="en-US"/>
        </a:p>
      </dgm:t>
    </dgm:pt>
    <dgm:pt modelId="{981EE376-FEB8-4F5A-AB70-63C72E6C1942}" type="pres">
      <dgm:prSet presAssocID="{7488C688-579E-47A2-9B6A-088E222BFC40}" presName="hierRoot2" presStyleCnt="0">
        <dgm:presLayoutVars>
          <dgm:hierBranch val="init"/>
        </dgm:presLayoutVars>
      </dgm:prSet>
      <dgm:spPr/>
    </dgm:pt>
    <dgm:pt modelId="{979F5A79-3BC7-408B-A723-54E15CAD24DA}" type="pres">
      <dgm:prSet presAssocID="{7488C688-579E-47A2-9B6A-088E222BFC40}" presName="rootComposite" presStyleCnt="0"/>
      <dgm:spPr/>
    </dgm:pt>
    <dgm:pt modelId="{B39BC3FC-F614-4681-ABC2-56974A1EF1A9}" type="pres">
      <dgm:prSet presAssocID="{7488C688-579E-47A2-9B6A-088E222BFC40}" presName="rootText" presStyleLbl="node3" presStyleIdx="17" presStyleCnt="21" custAng="10800000" custFlipVert="1" custScaleX="2200000" custScaleY="884170" custLinFactX="5400000" custLinFactY="-1400000" custLinFactNeighborX="5439479" custLinFactNeighborY="-14262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A02FF2-82B8-4E38-9AAB-9FF78C691C2B}" type="pres">
      <dgm:prSet presAssocID="{7488C688-579E-47A2-9B6A-088E222BFC40}" presName="rootConnector" presStyleLbl="node3" presStyleIdx="17" presStyleCnt="21"/>
      <dgm:spPr/>
      <dgm:t>
        <a:bodyPr/>
        <a:lstStyle/>
        <a:p>
          <a:endParaRPr lang="en-US"/>
        </a:p>
      </dgm:t>
    </dgm:pt>
    <dgm:pt modelId="{EA528971-2134-47E7-897C-BB69422BA13E}" type="pres">
      <dgm:prSet presAssocID="{7488C688-579E-47A2-9B6A-088E222BFC40}" presName="hierChild4" presStyleCnt="0"/>
      <dgm:spPr/>
    </dgm:pt>
    <dgm:pt modelId="{B676918A-E0EA-4F39-A5C7-44C0DDE07ED3}" type="pres">
      <dgm:prSet presAssocID="{7488C688-579E-47A2-9B6A-088E222BFC40}" presName="hierChild5" presStyleCnt="0"/>
      <dgm:spPr/>
    </dgm:pt>
    <dgm:pt modelId="{C1248259-4A78-4D51-984B-DA3039DA93D3}" type="pres">
      <dgm:prSet presAssocID="{E698AB8B-194F-486C-86FA-4E755C403C2D}" presName="Name37" presStyleLbl="parChTrans1D3" presStyleIdx="18" presStyleCnt="21"/>
      <dgm:spPr/>
      <dgm:t>
        <a:bodyPr/>
        <a:lstStyle/>
        <a:p>
          <a:endParaRPr lang="en-US"/>
        </a:p>
      </dgm:t>
    </dgm:pt>
    <dgm:pt modelId="{91C862EC-96EB-43B1-B6D4-51967FE722A6}" type="pres">
      <dgm:prSet presAssocID="{086D05CE-2530-4442-B371-26A673A069DD}" presName="hierRoot2" presStyleCnt="0">
        <dgm:presLayoutVars>
          <dgm:hierBranch val="init"/>
        </dgm:presLayoutVars>
      </dgm:prSet>
      <dgm:spPr/>
    </dgm:pt>
    <dgm:pt modelId="{264F6C49-352A-4A64-AD9E-358C799DFD1A}" type="pres">
      <dgm:prSet presAssocID="{086D05CE-2530-4442-B371-26A673A069DD}" presName="rootComposite" presStyleCnt="0"/>
      <dgm:spPr/>
    </dgm:pt>
    <dgm:pt modelId="{C866C244-67F6-4C17-8A20-A98EA5911017}" type="pres">
      <dgm:prSet presAssocID="{086D05CE-2530-4442-B371-26A673A069DD}" presName="rootText" presStyleLbl="node3" presStyleIdx="18" presStyleCnt="21" custScaleX="2200000" custScaleY="480615" custLinFactX="5400000" custLinFactY="-1400000" custLinFactNeighborX="5439479" custLinFactNeighborY="-14247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8372F7-29E5-4AA3-AE30-BA97E5BF6E89}" type="pres">
      <dgm:prSet presAssocID="{086D05CE-2530-4442-B371-26A673A069DD}" presName="rootConnector" presStyleLbl="node3" presStyleIdx="18" presStyleCnt="21"/>
      <dgm:spPr/>
      <dgm:t>
        <a:bodyPr/>
        <a:lstStyle/>
        <a:p>
          <a:endParaRPr lang="en-US"/>
        </a:p>
      </dgm:t>
    </dgm:pt>
    <dgm:pt modelId="{1385EA55-00B8-4C34-AF03-4F8C4D64C74C}" type="pres">
      <dgm:prSet presAssocID="{086D05CE-2530-4442-B371-26A673A069DD}" presName="hierChild4" presStyleCnt="0"/>
      <dgm:spPr/>
    </dgm:pt>
    <dgm:pt modelId="{841FD9C0-3B58-4CC3-BEC9-9FCE321B69A4}" type="pres">
      <dgm:prSet presAssocID="{086D05CE-2530-4442-B371-26A673A069DD}" presName="hierChild5" presStyleCnt="0"/>
      <dgm:spPr/>
    </dgm:pt>
    <dgm:pt modelId="{6FD0CDC0-6CAF-46A9-91D3-B0E65D76378D}" type="pres">
      <dgm:prSet presAssocID="{F509F65A-5F87-4952-A4AF-CFB3E5A4C67E}" presName="hierChild5" presStyleCnt="0"/>
      <dgm:spPr/>
    </dgm:pt>
    <dgm:pt modelId="{5BD38173-0667-4019-AAD8-8D6213FD55F0}" type="pres">
      <dgm:prSet presAssocID="{BC49EA5C-BD62-40B5-8A56-874484349745}" presName="Name48" presStyleLbl="parChTrans1D2" presStyleIdx="13" presStyleCnt="16" custSzX="303853"/>
      <dgm:spPr/>
      <dgm:t>
        <a:bodyPr/>
        <a:lstStyle/>
        <a:p>
          <a:endParaRPr lang="en-US"/>
        </a:p>
      </dgm:t>
    </dgm:pt>
    <dgm:pt modelId="{8A1E5824-C8AC-4401-ABB1-7B2DB3346450}" type="pres">
      <dgm:prSet presAssocID="{F5A249EB-EBB9-4770-90DF-55AFE745CD3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F3899CA-E7F4-4B83-8D5C-7646B570FA46}" type="pres">
      <dgm:prSet presAssocID="{F5A249EB-EBB9-4770-90DF-55AFE745CD3B}" presName="rootComposite" presStyleCnt="0"/>
      <dgm:spPr/>
      <dgm:t>
        <a:bodyPr/>
        <a:lstStyle/>
        <a:p>
          <a:endParaRPr lang="en-US"/>
        </a:p>
      </dgm:t>
    </dgm:pt>
    <dgm:pt modelId="{3BDEB97A-913A-42D0-8891-D6E0285D3406}" type="pres">
      <dgm:prSet presAssocID="{F5A249EB-EBB9-4770-90DF-55AFE745CD3B}" presName="rootText" presStyleLbl="node2" presStyleIdx="13" presStyleCnt="16" custScaleX="2000000" custScaleY="740027" custLinFactX="-400000" custLinFactY="-2100000" custLinFactNeighborX="-406104" custLinFactNeighborY="-21620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2E49AC-ABA5-4FBE-80E5-6901ACF5ED28}" type="pres">
      <dgm:prSet presAssocID="{F5A249EB-EBB9-4770-90DF-55AFE745CD3B}" presName="rootConnector" presStyleLbl="node2" presStyleIdx="13" presStyleCnt="16"/>
      <dgm:spPr/>
      <dgm:t>
        <a:bodyPr/>
        <a:lstStyle/>
        <a:p>
          <a:endParaRPr lang="en-US"/>
        </a:p>
      </dgm:t>
    </dgm:pt>
    <dgm:pt modelId="{16DED289-EBDC-45B3-BF20-993EDDF3F656}" type="pres">
      <dgm:prSet presAssocID="{F5A249EB-EBB9-4770-90DF-55AFE745CD3B}" presName="hierChild4" presStyleCnt="0"/>
      <dgm:spPr/>
      <dgm:t>
        <a:bodyPr/>
        <a:lstStyle/>
        <a:p>
          <a:endParaRPr lang="en-US"/>
        </a:p>
      </dgm:t>
    </dgm:pt>
    <dgm:pt modelId="{75A3C2E4-BC7B-43C7-9840-10E1D4613104}" type="pres">
      <dgm:prSet presAssocID="{C80C390F-FC8E-4E39-878A-709EDE9AF41D}" presName="Name37" presStyleLbl="parChTrans1D3" presStyleIdx="19" presStyleCnt="21"/>
      <dgm:spPr/>
      <dgm:t>
        <a:bodyPr/>
        <a:lstStyle/>
        <a:p>
          <a:endParaRPr lang="en-US"/>
        </a:p>
      </dgm:t>
    </dgm:pt>
    <dgm:pt modelId="{FFA02DC2-5C6E-4402-8EAA-5B9344A96152}" type="pres">
      <dgm:prSet presAssocID="{615A78D8-9A40-4E00-89EA-4A598FC6BA4C}" presName="hierRoot2" presStyleCnt="0">
        <dgm:presLayoutVars>
          <dgm:hierBranch val="init"/>
        </dgm:presLayoutVars>
      </dgm:prSet>
      <dgm:spPr/>
    </dgm:pt>
    <dgm:pt modelId="{71C7DFDC-96AF-43F6-BD14-FD52C572A49F}" type="pres">
      <dgm:prSet presAssocID="{615A78D8-9A40-4E00-89EA-4A598FC6BA4C}" presName="rootComposite" presStyleCnt="0"/>
      <dgm:spPr/>
    </dgm:pt>
    <dgm:pt modelId="{247B446D-9AE3-4D1C-BBB9-EA6BF66E8726}" type="pres">
      <dgm:prSet presAssocID="{615A78D8-9A40-4E00-89EA-4A598FC6BA4C}" presName="rootText" presStyleLbl="node3" presStyleIdx="19" presStyleCnt="21" custAng="10800000" custFlipVert="1" custScaleX="2200000" custScaleY="831372" custLinFactX="728277" custLinFactY="-2500000" custLinFactNeighborX="800000" custLinFactNeighborY="-25439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2CCF75-AEED-44B9-9D1F-7988F489F657}" type="pres">
      <dgm:prSet presAssocID="{615A78D8-9A40-4E00-89EA-4A598FC6BA4C}" presName="rootConnector" presStyleLbl="node3" presStyleIdx="19" presStyleCnt="21"/>
      <dgm:spPr/>
      <dgm:t>
        <a:bodyPr/>
        <a:lstStyle/>
        <a:p>
          <a:endParaRPr lang="en-US"/>
        </a:p>
      </dgm:t>
    </dgm:pt>
    <dgm:pt modelId="{F8696CBE-0E62-487F-B08F-86825A590CAC}" type="pres">
      <dgm:prSet presAssocID="{615A78D8-9A40-4E00-89EA-4A598FC6BA4C}" presName="hierChild4" presStyleCnt="0"/>
      <dgm:spPr/>
    </dgm:pt>
    <dgm:pt modelId="{48022CBA-70EB-4767-9EAC-1DEAB070C0A7}" type="pres">
      <dgm:prSet presAssocID="{615A78D8-9A40-4E00-89EA-4A598FC6BA4C}" presName="hierChild5" presStyleCnt="0"/>
      <dgm:spPr/>
    </dgm:pt>
    <dgm:pt modelId="{7DA96188-E92C-439F-8207-9D1680BC4D4E}" type="pres">
      <dgm:prSet presAssocID="{22E00374-44FF-479F-98FA-74948CFB904D}" presName="Name37" presStyleLbl="parChTrans1D3" presStyleIdx="20" presStyleCnt="21"/>
      <dgm:spPr/>
      <dgm:t>
        <a:bodyPr/>
        <a:lstStyle/>
        <a:p>
          <a:endParaRPr lang="en-US"/>
        </a:p>
      </dgm:t>
    </dgm:pt>
    <dgm:pt modelId="{5C76352F-A355-4404-A90D-51A1E9406543}" type="pres">
      <dgm:prSet presAssocID="{73B21A59-592E-4C47-ACDA-51D5C6761B7A}" presName="hierRoot2" presStyleCnt="0">
        <dgm:presLayoutVars>
          <dgm:hierBranch val="init"/>
        </dgm:presLayoutVars>
      </dgm:prSet>
      <dgm:spPr/>
    </dgm:pt>
    <dgm:pt modelId="{616C28D3-4D85-4523-B2F9-F0DD9721AD7A}" type="pres">
      <dgm:prSet presAssocID="{73B21A59-592E-4C47-ACDA-51D5C6761B7A}" presName="rootComposite" presStyleCnt="0"/>
      <dgm:spPr/>
    </dgm:pt>
    <dgm:pt modelId="{F6B0A05E-4E79-4416-8142-890DC52CF0AC}" type="pres">
      <dgm:prSet presAssocID="{73B21A59-592E-4C47-ACDA-51D5C6761B7A}" presName="rootText" presStyleLbl="node3" presStyleIdx="20" presStyleCnt="21" custScaleX="2200000" custScaleY="795527" custLinFactX="728277" custLinFactY="-2489752" custLinFactNeighborX="800000" custLinFactNeighborY="-25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3648B1-57EA-448D-835D-7FC9E7DE56B5}" type="pres">
      <dgm:prSet presAssocID="{73B21A59-592E-4C47-ACDA-51D5C6761B7A}" presName="rootConnector" presStyleLbl="node3" presStyleIdx="20" presStyleCnt="21"/>
      <dgm:spPr/>
      <dgm:t>
        <a:bodyPr/>
        <a:lstStyle/>
        <a:p>
          <a:endParaRPr lang="en-US"/>
        </a:p>
      </dgm:t>
    </dgm:pt>
    <dgm:pt modelId="{DE80A653-270B-456E-AADF-9A77C94CEE9A}" type="pres">
      <dgm:prSet presAssocID="{73B21A59-592E-4C47-ACDA-51D5C6761B7A}" presName="hierChild4" presStyleCnt="0"/>
      <dgm:spPr/>
    </dgm:pt>
    <dgm:pt modelId="{E1DB7CC5-D234-41FC-AE50-145CC80123C6}" type="pres">
      <dgm:prSet presAssocID="{73B21A59-592E-4C47-ACDA-51D5C6761B7A}" presName="hierChild5" presStyleCnt="0"/>
      <dgm:spPr/>
    </dgm:pt>
    <dgm:pt modelId="{BA6491B1-6920-495E-8BB0-58EC02072BFB}" type="pres">
      <dgm:prSet presAssocID="{F5A249EB-EBB9-4770-90DF-55AFE745CD3B}" presName="hierChild5" presStyleCnt="0"/>
      <dgm:spPr/>
      <dgm:t>
        <a:bodyPr/>
        <a:lstStyle/>
        <a:p>
          <a:endParaRPr lang="en-US"/>
        </a:p>
      </dgm:t>
    </dgm:pt>
    <dgm:pt modelId="{A932CDCC-FB00-48F1-9793-AFEE1356E44E}" type="pres">
      <dgm:prSet presAssocID="{52A887AF-DF11-4C4B-8230-463164F66220}" presName="Name48" presStyleLbl="parChTrans1D2" presStyleIdx="14" presStyleCnt="16"/>
      <dgm:spPr/>
      <dgm:t>
        <a:bodyPr/>
        <a:lstStyle/>
        <a:p>
          <a:endParaRPr lang="en-US"/>
        </a:p>
      </dgm:t>
    </dgm:pt>
    <dgm:pt modelId="{80A4DF20-AC6C-4A35-8665-E4389B05347E}" type="pres">
      <dgm:prSet presAssocID="{08313AD7-977D-4AF7-B5D5-84214F088932}" presName="hierRoot2" presStyleCnt="0">
        <dgm:presLayoutVars>
          <dgm:hierBranch val="init"/>
        </dgm:presLayoutVars>
      </dgm:prSet>
      <dgm:spPr/>
    </dgm:pt>
    <dgm:pt modelId="{82BE0D70-556C-4D7B-B7DB-EEB9A7A59970}" type="pres">
      <dgm:prSet presAssocID="{08313AD7-977D-4AF7-B5D5-84214F088932}" presName="rootComposite" presStyleCnt="0"/>
      <dgm:spPr/>
    </dgm:pt>
    <dgm:pt modelId="{02737767-EE9F-49C8-B9BA-B60B4D78D4C5}" type="pres">
      <dgm:prSet presAssocID="{08313AD7-977D-4AF7-B5D5-84214F088932}" presName="rootText" presStyleLbl="node2" presStyleIdx="14" presStyleCnt="16" custScaleX="1959361" custScaleY="817409" custLinFactX="2800000" custLinFactY="-10100000" custLinFactNeighborX="2870724" custLinFactNeighborY="-101053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942C22-AC44-4990-BFA3-61556D3A9C8D}" type="pres">
      <dgm:prSet presAssocID="{08313AD7-977D-4AF7-B5D5-84214F088932}" presName="rootConnector" presStyleLbl="node2" presStyleIdx="14" presStyleCnt="16"/>
      <dgm:spPr/>
      <dgm:t>
        <a:bodyPr/>
        <a:lstStyle/>
        <a:p>
          <a:endParaRPr lang="en-US"/>
        </a:p>
      </dgm:t>
    </dgm:pt>
    <dgm:pt modelId="{5C9BD11F-7E57-4291-AC72-36AEFE0796F2}" type="pres">
      <dgm:prSet presAssocID="{08313AD7-977D-4AF7-B5D5-84214F088932}" presName="hierChild4" presStyleCnt="0"/>
      <dgm:spPr/>
    </dgm:pt>
    <dgm:pt modelId="{AA35B743-E550-445F-A50B-86A6F2E24710}" type="pres">
      <dgm:prSet presAssocID="{08313AD7-977D-4AF7-B5D5-84214F088932}" presName="hierChild5" presStyleCnt="0"/>
      <dgm:spPr/>
    </dgm:pt>
    <dgm:pt modelId="{2EA67E48-4989-4F6B-A4EE-634217FA0BF0}" type="pres">
      <dgm:prSet presAssocID="{905E517F-EC7B-41AA-A43D-212916D73BB5}" presName="Name48" presStyleLbl="parChTrans1D2" presStyleIdx="15" presStyleCnt="16"/>
      <dgm:spPr/>
      <dgm:t>
        <a:bodyPr/>
        <a:lstStyle/>
        <a:p>
          <a:endParaRPr lang="en-US"/>
        </a:p>
      </dgm:t>
    </dgm:pt>
    <dgm:pt modelId="{092FBA4C-4A5F-4EEA-B30C-53C12311B998}" type="pres">
      <dgm:prSet presAssocID="{9D409F5D-8467-4204-8FDC-9FD9770D5E17}" presName="hierRoot2" presStyleCnt="0">
        <dgm:presLayoutVars>
          <dgm:hierBranch val="init"/>
        </dgm:presLayoutVars>
      </dgm:prSet>
      <dgm:spPr/>
    </dgm:pt>
    <dgm:pt modelId="{94F60E57-AD11-4B8B-95D3-CAF6AC3A959D}" type="pres">
      <dgm:prSet presAssocID="{9D409F5D-8467-4204-8FDC-9FD9770D5E17}" presName="rootComposite" presStyleCnt="0"/>
      <dgm:spPr/>
    </dgm:pt>
    <dgm:pt modelId="{1DE759A2-BD24-4237-8B9D-2BA803CF9C27}" type="pres">
      <dgm:prSet presAssocID="{9D409F5D-8467-4204-8FDC-9FD9770D5E17}" presName="rootText" presStyleLbl="node2" presStyleIdx="15" presStyleCnt="16" custAng="10800000" custFlipVert="1" custScaleX="2200000" custScaleY="792660" custLinFactX="-400000" custLinFactY="-325391" custLinFactNeighborX="-406102" custLinFactNeighborY="-4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39577B-CB4E-41A9-A23B-B392CFD70FEC}" type="pres">
      <dgm:prSet presAssocID="{9D409F5D-8467-4204-8FDC-9FD9770D5E17}" presName="rootConnector" presStyleLbl="node2" presStyleIdx="15" presStyleCnt="16"/>
      <dgm:spPr/>
      <dgm:t>
        <a:bodyPr/>
        <a:lstStyle/>
        <a:p>
          <a:endParaRPr lang="en-US"/>
        </a:p>
      </dgm:t>
    </dgm:pt>
    <dgm:pt modelId="{F8FE7E51-87D6-4BC2-A4AC-94A07F5DAEA3}" type="pres">
      <dgm:prSet presAssocID="{9D409F5D-8467-4204-8FDC-9FD9770D5E17}" presName="hierChild4" presStyleCnt="0"/>
      <dgm:spPr/>
    </dgm:pt>
    <dgm:pt modelId="{DF5736CE-0CD2-40E2-AB21-2FA29630DBE7}" type="pres">
      <dgm:prSet presAssocID="{9D409F5D-8467-4204-8FDC-9FD9770D5E17}" presName="hierChild5" presStyleCnt="0"/>
      <dgm:spPr/>
    </dgm:pt>
    <dgm:pt modelId="{D0A44C2F-427B-4A47-964A-2810BBA7D2CD}" type="pres">
      <dgm:prSet presAssocID="{2625192F-464E-4FBA-A7B9-4EE5FF1A07A0}" presName="hierChild3" presStyleCnt="0"/>
      <dgm:spPr/>
      <dgm:t>
        <a:bodyPr/>
        <a:lstStyle/>
        <a:p>
          <a:endParaRPr lang="en-US"/>
        </a:p>
      </dgm:t>
    </dgm:pt>
  </dgm:ptLst>
  <dgm:cxnLst>
    <dgm:cxn modelId="{8BEF0E9A-7B4B-4A84-858C-843E1264D1F2}" type="presOf" srcId="{05C6DF2D-3108-431A-B6F7-6EF2854390D9}" destId="{017E7F77-4121-47C8-8C61-CA0131935A33}" srcOrd="0" destOrd="0" presId="urn:microsoft.com/office/officeart/2005/8/layout/orgChart1"/>
    <dgm:cxn modelId="{DDF8FEA9-18B8-4C61-85D9-030AD586B7FF}" type="presOf" srcId="{A16FDFB8-9BAA-473C-94A5-C60D19C5440B}" destId="{EE3924D8-BE72-4162-8216-676AB4562376}" srcOrd="0" destOrd="0" presId="urn:microsoft.com/office/officeart/2005/8/layout/orgChart1"/>
    <dgm:cxn modelId="{A98CAEEF-BB0A-4B2B-A4B0-55A9CFAB4267}" type="presOf" srcId="{D20F6BE1-B549-4150-A599-4D1A6EA74B83}" destId="{00EDECAE-8F6C-46C7-8381-DC136A8EF49A}" srcOrd="1" destOrd="0" presId="urn:microsoft.com/office/officeart/2005/8/layout/orgChart1"/>
    <dgm:cxn modelId="{A4EF532E-EF6D-4759-9C6E-F99135B124AD}" type="presOf" srcId="{ADEB39A2-6EFD-4682-BC5B-81576743F38F}" destId="{47DA584A-ED6D-41FC-92E8-649E29149678}" srcOrd="0" destOrd="0" presId="urn:microsoft.com/office/officeart/2005/8/layout/orgChart1"/>
    <dgm:cxn modelId="{4E275DF0-4FC9-40FF-8381-5B80BB2D136E}" type="presOf" srcId="{E286C489-09CC-49EE-97D4-C7581C9F1E72}" destId="{93BB0EC9-8544-463C-89C8-403BD98EE55C}" srcOrd="0" destOrd="0" presId="urn:microsoft.com/office/officeart/2005/8/layout/orgChart1"/>
    <dgm:cxn modelId="{40EB4EAC-8459-4B62-B6A2-37827C6722E6}" type="presOf" srcId="{5810665B-C28B-44E5-A1EE-FBA2D609B09D}" destId="{9B5F042C-2684-4E74-BFA6-9E7929667DDE}" srcOrd="0" destOrd="0" presId="urn:microsoft.com/office/officeart/2005/8/layout/orgChart1"/>
    <dgm:cxn modelId="{0B3EC712-E257-4EF9-BFA4-4BDB3DAFD19C}" type="presOf" srcId="{05C6DF2D-3108-431A-B6F7-6EF2854390D9}" destId="{B4EAF920-5306-4E1A-B286-5EAE599A16A7}" srcOrd="1" destOrd="0" presId="urn:microsoft.com/office/officeart/2005/8/layout/orgChart1"/>
    <dgm:cxn modelId="{29C90245-7CC5-4B61-BFF4-0E1CB8141ED7}" type="presOf" srcId="{C397C4FC-F49C-43DB-AF55-00BDB7C50686}" destId="{7085E52C-8622-405B-B97A-22A095BD8F7A}" srcOrd="1" destOrd="0" presId="urn:microsoft.com/office/officeart/2005/8/layout/orgChart1"/>
    <dgm:cxn modelId="{04B048B8-70A9-446E-843C-49E43D4E90F1}" type="presOf" srcId="{9C0D8858-D146-43AE-9471-5F9D2AC8377D}" destId="{7786F6F0-B3F8-4607-AC20-60A2BDFDE282}" srcOrd="0" destOrd="0" presId="urn:microsoft.com/office/officeart/2005/8/layout/orgChart1"/>
    <dgm:cxn modelId="{130BC7AA-CD38-4809-8949-72F06FC63646}" srcId="{2DBA081C-3066-4ACB-9390-FD34189EE984}" destId="{7680C8BE-FD98-47A7-9ED5-2649F6A14F37}" srcOrd="1" destOrd="0" parTransId="{E36DE5B2-F6AC-43A9-9C7A-8838FF52D3FB}" sibTransId="{B7F5CE7B-B842-4947-A220-FDF356CCC94D}"/>
    <dgm:cxn modelId="{2C215816-829C-465C-A594-4D969796C11B}" type="presOf" srcId="{51AD0B21-BEB8-4785-A072-BA924A92FA92}" destId="{353CB775-F8F9-4A37-B69B-5D383B135F89}" srcOrd="1" destOrd="0" presId="urn:microsoft.com/office/officeart/2005/8/layout/orgChart1"/>
    <dgm:cxn modelId="{027F122E-C66D-45FC-B2D2-E3EB73A9DAAE}" type="presOf" srcId="{25F05B6C-8653-48C9-B3CC-684D5B788AE2}" destId="{43FCB0F1-4F3A-4A5D-804E-D8A8DDE1AF93}" srcOrd="0" destOrd="0" presId="urn:microsoft.com/office/officeart/2005/8/layout/orgChart1"/>
    <dgm:cxn modelId="{8FE6F354-BF96-43BF-9C49-44AFBA81D1CE}" type="presOf" srcId="{A4F6525F-F3B4-4A79-87E9-0B9C9B8EA98C}" destId="{5681D59C-402C-401A-9718-29C47B99AC33}" srcOrd="0" destOrd="0" presId="urn:microsoft.com/office/officeart/2005/8/layout/orgChart1"/>
    <dgm:cxn modelId="{05F3009D-E842-47E0-A814-C2CCBB9CEBB9}" type="presOf" srcId="{A9BBDA14-3930-4028-9DA7-AE93CA962422}" destId="{3C877482-1405-44BC-A2ED-F01C49ED5C8D}" srcOrd="1" destOrd="0" presId="urn:microsoft.com/office/officeart/2005/8/layout/orgChart1"/>
    <dgm:cxn modelId="{14B683B5-1806-4618-82DE-0C711D0B7BE1}" srcId="{8D52F860-2298-4C28-9153-1D4F273D026B}" destId="{D20F6BE1-B549-4150-A599-4D1A6EA74B83}" srcOrd="4" destOrd="0" parTransId="{AB37777D-56D3-44A0-85B4-3573D37E5DDB}" sibTransId="{0C53F790-C95E-41FD-8639-29C2720DD263}"/>
    <dgm:cxn modelId="{7A9646C8-F377-4D63-92FB-293679890E45}" type="presOf" srcId="{D2ED364D-76E9-43F3-B451-8D54F03921FA}" destId="{8F096C7C-3737-469C-8290-70F1EC2764BF}" srcOrd="0" destOrd="0" presId="urn:microsoft.com/office/officeart/2005/8/layout/orgChart1"/>
    <dgm:cxn modelId="{821DEF49-3F40-426C-BF53-B29C74E2A60C}" srcId="{5810665B-C28B-44E5-A1EE-FBA2D609B09D}" destId="{2C2E806D-069A-4760-94D7-D1FD1287F411}" srcOrd="0" destOrd="0" parTransId="{95180ADB-6F85-4BB0-A41A-672E5E2A3998}" sibTransId="{C3F53289-8714-447D-BFE1-0A43B7DC3393}"/>
    <dgm:cxn modelId="{035ED782-79E3-4B36-B422-1AB144F4324B}" srcId="{2625192F-464E-4FBA-A7B9-4EE5FF1A07A0}" destId="{125D95DD-DEF7-4E75-8C2D-E9E575899675}" srcOrd="8" destOrd="0" parTransId="{D7283890-E5AC-47E5-9985-54EC4B067835}" sibTransId="{D86CD409-97EB-4565-810D-7768A56FCD00}"/>
    <dgm:cxn modelId="{182E1F72-5FE3-4A05-9062-C709DB5B68E9}" type="presOf" srcId="{73F0ABDE-D781-4E9C-8CEF-C1FA91EB9E8C}" destId="{7D123D05-00C5-4DF4-925B-959157E56036}" srcOrd="0" destOrd="0" presId="urn:microsoft.com/office/officeart/2005/8/layout/orgChart1"/>
    <dgm:cxn modelId="{5DBC7555-9520-4C66-BAA5-762BF3C5894A}" type="presOf" srcId="{860142EA-8998-411A-B54A-6714ED7B4C15}" destId="{5E5513AC-8ACC-49A1-81BC-F5C248CB5BDE}" srcOrd="1" destOrd="0" presId="urn:microsoft.com/office/officeart/2005/8/layout/orgChart1"/>
    <dgm:cxn modelId="{84D05A2F-4F05-458A-B0B8-7C9DD9BE5243}" type="presOf" srcId="{FE66D01A-AB17-4769-850E-C56A93DFCF2B}" destId="{F24913D9-FDCA-4731-A843-2FA04D5F95BC}" srcOrd="0" destOrd="0" presId="urn:microsoft.com/office/officeart/2005/8/layout/orgChart1"/>
    <dgm:cxn modelId="{B046AC24-876A-46E5-B69C-9BF823D7096F}" type="presOf" srcId="{7680C8BE-FD98-47A7-9ED5-2649F6A14F37}" destId="{83A1BA82-CF4E-435D-9074-46486B9FBE09}" srcOrd="1" destOrd="0" presId="urn:microsoft.com/office/officeart/2005/8/layout/orgChart1"/>
    <dgm:cxn modelId="{0486CCD8-4097-4CA8-B02C-6152CF81BFA0}" srcId="{2625192F-464E-4FBA-A7B9-4EE5FF1A07A0}" destId="{F509F65A-5F87-4952-A4AF-CFB3E5A4C67E}" srcOrd="12" destOrd="0" parTransId="{FC9C63BD-1E4A-48C0-BF0E-AC34D9C3283F}" sibTransId="{8F7440F6-B411-4510-AD5E-06C326C1A725}"/>
    <dgm:cxn modelId="{21F6F281-349E-4550-93EC-70CD19884E88}" type="presOf" srcId="{28CBD574-A1DD-4B27-B688-4AF16E24DD5B}" destId="{5CF9E103-70BD-4279-AF44-11EAEF6EA6BB}" srcOrd="1" destOrd="0" presId="urn:microsoft.com/office/officeart/2005/8/layout/orgChart1"/>
    <dgm:cxn modelId="{ADB2F328-DAC0-4CF5-95DA-0D561958463F}" type="presOf" srcId="{6A2DABBE-9AC9-4DE0-A276-98D9ABE8BE41}" destId="{868FE171-480B-4016-B7EE-320E0CD51558}" srcOrd="1" destOrd="0" presId="urn:microsoft.com/office/officeart/2005/8/layout/orgChart1"/>
    <dgm:cxn modelId="{A65A066A-0302-4A36-B3A4-B768C8B8BD47}" srcId="{2625192F-464E-4FBA-A7B9-4EE5FF1A07A0}" destId="{08313AD7-977D-4AF7-B5D5-84214F088932}" srcOrd="14" destOrd="0" parTransId="{52A887AF-DF11-4C4B-8230-463164F66220}" sibTransId="{CE9DCCDA-77D8-4845-ADAF-A9B33157CB2A}"/>
    <dgm:cxn modelId="{865C436D-5B2A-46D9-9ECD-DEAF8A88F1B2}" type="presOf" srcId="{E698AB8B-194F-486C-86FA-4E755C403C2D}" destId="{C1248259-4A78-4D51-984B-DA3039DA93D3}" srcOrd="0" destOrd="0" presId="urn:microsoft.com/office/officeart/2005/8/layout/orgChart1"/>
    <dgm:cxn modelId="{DE2642A2-CAFE-46E6-9184-AC3A75934ACF}" srcId="{F5A249EB-EBB9-4770-90DF-55AFE745CD3B}" destId="{73B21A59-592E-4C47-ACDA-51D5C6761B7A}" srcOrd="1" destOrd="0" parTransId="{22E00374-44FF-479F-98FA-74948CFB904D}" sibTransId="{2A17674E-706C-4866-8B24-A9B13C9C426F}"/>
    <dgm:cxn modelId="{CC03FE39-ADB1-47B8-BD7D-D8C370B213D9}" type="presOf" srcId="{106A1632-2890-4D81-8B4B-AB4243D66479}" destId="{83AF585D-9BF6-4EBE-B8F1-E20ED066E1F8}" srcOrd="0" destOrd="0" presId="urn:microsoft.com/office/officeart/2005/8/layout/orgChart1"/>
    <dgm:cxn modelId="{1D746AFF-9F9E-4586-886C-7246EA6B147D}" type="presOf" srcId="{75368FA9-CC28-47F7-ADB8-FA17CBD7D923}" destId="{4072FFCC-3979-4771-BC16-14284E686C38}" srcOrd="0" destOrd="0" presId="urn:microsoft.com/office/officeart/2005/8/layout/orgChart1"/>
    <dgm:cxn modelId="{12E8CA86-21E1-4AF5-9F72-CCA0296FB87D}" srcId="{3F9A3CEF-675A-46AC-A3B9-3DD312F3AB21}" destId="{860142EA-8998-411A-B54A-6714ED7B4C15}" srcOrd="0" destOrd="0" parTransId="{25F05B6C-8653-48C9-B3CC-684D5B788AE2}" sibTransId="{B1206B77-991B-4BDF-AD7F-1837FBFACFF0}"/>
    <dgm:cxn modelId="{D4BBB5ED-D596-4899-92A5-C773E842C028}" type="presOf" srcId="{7ADAF9A3-4E98-4706-B7B7-678B805A041A}" destId="{F9C33268-8E0B-4269-ACEE-12D5749E492B}" srcOrd="1" destOrd="0" presId="urn:microsoft.com/office/officeart/2005/8/layout/orgChart1"/>
    <dgm:cxn modelId="{3C2A6278-FA85-4936-B02C-C9AF15AC1259}" type="presOf" srcId="{BD2713DC-0F85-4FB4-B1C1-6CD73E1602EB}" destId="{8ABB8A03-846E-4E1E-8200-4224EE232B5F}" srcOrd="0" destOrd="0" presId="urn:microsoft.com/office/officeart/2005/8/layout/orgChart1"/>
    <dgm:cxn modelId="{7DF1CD79-691D-4035-AE58-FEAB9B0047BD}" type="presOf" srcId="{A4F6525F-F3B4-4A79-87E9-0B9C9B8EA98C}" destId="{BDBA4C1C-2A6C-46D8-9BEC-447EE9BABFAD}" srcOrd="1" destOrd="0" presId="urn:microsoft.com/office/officeart/2005/8/layout/orgChart1"/>
    <dgm:cxn modelId="{A74A0CBE-8E7D-46E0-94C5-F14DEF1658F0}" type="presOf" srcId="{2C2E806D-069A-4760-94D7-D1FD1287F411}" destId="{BA9FFA31-E89C-4DE3-B2AA-349D20B889BF}" srcOrd="0" destOrd="0" presId="urn:microsoft.com/office/officeart/2005/8/layout/orgChart1"/>
    <dgm:cxn modelId="{F49219F4-8C91-4731-BC17-38991E312AFB}" type="presOf" srcId="{086D05CE-2530-4442-B371-26A673A069DD}" destId="{C866C244-67F6-4C17-8A20-A98EA5911017}" srcOrd="0" destOrd="0" presId="urn:microsoft.com/office/officeart/2005/8/layout/orgChart1"/>
    <dgm:cxn modelId="{4119CD35-7968-40FE-A003-DC28CEFEFDAD}" type="presOf" srcId="{7488C688-579E-47A2-9B6A-088E222BFC40}" destId="{C3A02FF2-82B8-4E38-9AAB-9FF78C691C2B}" srcOrd="1" destOrd="0" presId="urn:microsoft.com/office/officeart/2005/8/layout/orgChart1"/>
    <dgm:cxn modelId="{B9DE7636-ADA0-4A95-9EE7-669FE089B515}" srcId="{2625192F-464E-4FBA-A7B9-4EE5FF1A07A0}" destId="{73BC3F7F-0CFA-479F-81C4-682AC5C7B659}" srcOrd="1" destOrd="0" parTransId="{9DA1D6E7-0883-4B24-9FEE-D32BFAC10233}" sibTransId="{AB34104B-99B6-4E3A-BCCE-2F0C77DC05BE}"/>
    <dgm:cxn modelId="{3C3261FD-8BDA-4CBF-A9BD-0007A73503BA}" type="presOf" srcId="{EE49B3B8-E117-44AF-9280-9483F8708633}" destId="{E39BE4CC-D41F-440C-9363-30D8048D35DE}" srcOrd="0" destOrd="0" presId="urn:microsoft.com/office/officeart/2005/8/layout/orgChart1"/>
    <dgm:cxn modelId="{C9BCD06C-0D32-4830-9804-FFDBBECAB802}" srcId="{2625192F-464E-4FBA-A7B9-4EE5FF1A07A0}" destId="{3F9A3CEF-675A-46AC-A3B9-3DD312F3AB21}" srcOrd="5" destOrd="0" parTransId="{1A4AFF0F-8A79-46B3-8045-06597F6642C7}" sibTransId="{F3C76D33-6FAC-4640-B0A7-AA5827A790FB}"/>
    <dgm:cxn modelId="{2B0B6FC1-75DC-4506-9DDB-4BD8F0DBB6B7}" type="presOf" srcId="{F5A249EB-EBB9-4770-90DF-55AFE745CD3B}" destId="{3BDEB97A-913A-42D0-8891-D6E0285D3406}" srcOrd="0" destOrd="0" presId="urn:microsoft.com/office/officeart/2005/8/layout/orgChart1"/>
    <dgm:cxn modelId="{D53D0047-07A7-471B-861B-B0E879755912}" type="presOf" srcId="{464CAC9F-E834-4D4B-B8BE-8BFCFE7C482A}" destId="{921A546D-518C-45EE-B194-14FE0ACFB5C9}" srcOrd="0" destOrd="0" presId="urn:microsoft.com/office/officeart/2005/8/layout/orgChart1"/>
    <dgm:cxn modelId="{0276002F-E586-47F9-8A13-679290D5BC76}" srcId="{DF88DDF8-C0D9-4581-91EA-6AAECC9D5648}" destId="{EC6C8573-D38A-484D-BF97-3BB2C219F922}" srcOrd="0" destOrd="0" parTransId="{E286C489-09CC-49EE-97D4-C7581C9F1E72}" sibTransId="{F989088A-ABC6-4BAD-8D6F-E5063988277E}"/>
    <dgm:cxn modelId="{8E705CFC-83BF-42DF-84E0-E7594E963DFB}" type="presOf" srcId="{F896074F-C734-48EF-90CF-64E714001997}" destId="{0FBF7D16-C38E-447B-8B59-184224EF2FCF}" srcOrd="0" destOrd="0" presId="urn:microsoft.com/office/officeart/2005/8/layout/orgChart1"/>
    <dgm:cxn modelId="{B12189ED-C50D-4C96-B94E-77577E6E2633}" type="presOf" srcId="{615A78D8-9A40-4E00-89EA-4A598FC6BA4C}" destId="{247B446D-9AE3-4D1C-BBB9-EA6BF66E8726}" srcOrd="0" destOrd="0" presId="urn:microsoft.com/office/officeart/2005/8/layout/orgChart1"/>
    <dgm:cxn modelId="{95367D81-51D8-47E7-AC33-D954C0EB9E46}" type="presOf" srcId="{57FA40C5-2321-4D32-AB1D-A2CAF2F402F5}" destId="{A65FB955-4D40-481D-A00E-ADE541727A90}" srcOrd="1" destOrd="0" presId="urn:microsoft.com/office/officeart/2005/8/layout/orgChart1"/>
    <dgm:cxn modelId="{1F654E05-D68E-4DD0-897A-E98D8AB90849}" type="presOf" srcId="{3D6C2195-6D62-4B37-AD0D-7343FD12BF33}" destId="{9E3BCD2A-0053-429D-9BE3-F2F5939532B7}" srcOrd="0" destOrd="0" presId="urn:microsoft.com/office/officeart/2005/8/layout/orgChart1"/>
    <dgm:cxn modelId="{A08CD72D-8A71-4ED2-8EC5-AB27C8B26BE5}" type="presOf" srcId="{F9523ADE-493B-4E9B-9127-2547E9F74DF8}" destId="{99498FD8-073C-48A4-92AE-2159828544A9}" srcOrd="1" destOrd="0" presId="urn:microsoft.com/office/officeart/2005/8/layout/orgChart1"/>
    <dgm:cxn modelId="{FB5EF496-4FEF-451E-8087-1057FA5B137B}" type="presOf" srcId="{95180ADB-6F85-4BB0-A41A-672E5E2A3998}" destId="{06968574-0988-4F99-8A35-CA19909595CD}" srcOrd="0" destOrd="0" presId="urn:microsoft.com/office/officeart/2005/8/layout/orgChart1"/>
    <dgm:cxn modelId="{784E2757-468A-47F1-A4EB-0C70182ABF1E}" srcId="{05C6DF2D-3108-431A-B6F7-6EF2854390D9}" destId="{C516C33B-0B78-4EB6-90E2-30375830EF6F}" srcOrd="2" destOrd="0" parTransId="{D5D8EA79-5F9A-4F9F-BC2B-D082655FDB40}" sibTransId="{28428C9C-724F-4D52-B1E4-10F865B29212}"/>
    <dgm:cxn modelId="{3069078C-A6EF-45D0-AD99-60726699374D}" srcId="{2DBA081C-3066-4ACB-9390-FD34189EE984}" destId="{BF55368A-50D2-4AFE-A295-3FD97F975809}" srcOrd="2" destOrd="0" parTransId="{BBAB6DD1-1069-4AD0-99AA-001533DF4C57}" sibTransId="{257AB98C-1E26-4A73-8042-857E39B0FDDA}"/>
    <dgm:cxn modelId="{8FC2032B-2E9C-42D7-AB26-7335D4075522}" type="presOf" srcId="{BBDDF656-ED0B-477E-BAFD-6A56C14A2F10}" destId="{FCC67D82-F430-4F16-9968-4710F67F27DF}" srcOrd="1" destOrd="0" presId="urn:microsoft.com/office/officeart/2005/8/layout/orgChart1"/>
    <dgm:cxn modelId="{9B81EF0C-DC6B-48B7-810B-1905D411AFCC}" type="presOf" srcId="{A3A4B7C2-67F4-464D-A8DF-F9A905A9E25A}" destId="{A65794CC-7FC3-41C3-A935-E2B4F92A2CB2}" srcOrd="0" destOrd="0" presId="urn:microsoft.com/office/officeart/2005/8/layout/orgChart1"/>
    <dgm:cxn modelId="{FDB97FAB-1E43-44F1-8614-86802FEDA1B6}" type="presOf" srcId="{125D95DD-DEF7-4E75-8C2D-E9E575899675}" destId="{95A59FD3-5DD5-4D3A-8703-BF89DD93B041}" srcOrd="0" destOrd="0" presId="urn:microsoft.com/office/officeart/2005/8/layout/orgChart1"/>
    <dgm:cxn modelId="{11496165-290A-4B73-B72B-7F24C1E68268}" type="presOf" srcId="{DF88DDF8-C0D9-4581-91EA-6AAECC9D5648}" destId="{81A28626-4324-4AC6-93B2-BC0A152628A5}" srcOrd="1" destOrd="0" presId="urn:microsoft.com/office/officeart/2005/8/layout/orgChart1"/>
    <dgm:cxn modelId="{A5F4337A-E6D8-44D9-92E0-8314EE4F3CCE}" type="presOf" srcId="{39103584-9379-46BE-8B5B-D44284BAB3CC}" destId="{554348A5-C0E5-43EA-9B56-9E9A351BADE1}" srcOrd="0" destOrd="0" presId="urn:microsoft.com/office/officeart/2005/8/layout/orgChart1"/>
    <dgm:cxn modelId="{468FBB88-757D-4C1B-9CBD-BFF718848F46}" type="presOf" srcId="{D20F6BE1-B549-4150-A599-4D1A6EA74B83}" destId="{F71966AD-BCA8-4972-BD5D-93F323B2CCFB}" srcOrd="0" destOrd="0" presId="urn:microsoft.com/office/officeart/2005/8/layout/orgChart1"/>
    <dgm:cxn modelId="{52969658-7D32-4073-A003-F954E3A670BD}" type="presOf" srcId="{3D6C2195-6D62-4B37-AD0D-7343FD12BF33}" destId="{46048D66-E141-48BA-A16B-37DC3083FDBE}" srcOrd="1" destOrd="0" presId="urn:microsoft.com/office/officeart/2005/8/layout/orgChart1"/>
    <dgm:cxn modelId="{C9640E4F-A534-49C4-9001-F0369A76C850}" type="presOf" srcId="{EC6C8573-D38A-484D-BF97-3BB2C219F922}" destId="{258979F0-1DA5-4CC9-A65A-A189AEE7C62F}" srcOrd="1" destOrd="0" presId="urn:microsoft.com/office/officeart/2005/8/layout/orgChart1"/>
    <dgm:cxn modelId="{4A84A508-18E8-4E3B-8B99-C1D01E54F0DA}" type="presOf" srcId="{8C825167-6CF6-405C-A261-8099BF72CE6F}" destId="{B80F0132-967A-43B4-A79E-085A27F6EBAC}" srcOrd="0" destOrd="0" presId="urn:microsoft.com/office/officeart/2005/8/layout/orgChart1"/>
    <dgm:cxn modelId="{5301FACB-1BAD-4889-84BD-AF684F1EA4BA}" type="presOf" srcId="{C516C33B-0B78-4EB6-90E2-30375830EF6F}" destId="{DE68C028-39A5-43A6-B037-CAD05BF0AFC5}" srcOrd="0" destOrd="0" presId="urn:microsoft.com/office/officeart/2005/8/layout/orgChart1"/>
    <dgm:cxn modelId="{AF93C3B1-3D0B-4929-8804-8A309DEBDFB1}" type="presOf" srcId="{3F9A3CEF-675A-46AC-A3B9-3DD312F3AB21}" destId="{EF3DB3C5-F594-4563-A4C1-39EC51999984}" srcOrd="1" destOrd="0" presId="urn:microsoft.com/office/officeart/2005/8/layout/orgChart1"/>
    <dgm:cxn modelId="{D963F00F-6DD3-4DA4-B4BB-7C631B247A36}" srcId="{2625192F-464E-4FBA-A7B9-4EE5FF1A07A0}" destId="{9D409F5D-8467-4204-8FDC-9FD9770D5E17}" srcOrd="15" destOrd="0" parTransId="{905E517F-EC7B-41AA-A43D-212916D73BB5}" sibTransId="{522F99C9-A169-4766-AE0A-5E1178E87279}"/>
    <dgm:cxn modelId="{BC48F344-B8C2-4A1E-A502-5148BFCC1F4D}" type="presOf" srcId="{2625192F-464E-4FBA-A7B9-4EE5FF1A07A0}" destId="{291CE769-BCF2-4750-A727-7F993945CCCD}" srcOrd="0" destOrd="0" presId="urn:microsoft.com/office/officeart/2005/8/layout/orgChart1"/>
    <dgm:cxn modelId="{A480F685-4814-4044-8F47-DE7A1CB64C85}" type="presOf" srcId="{322237C6-7237-4988-9624-6BAB18822C60}" destId="{A8B4F986-B5C5-45DD-B965-E1356A0288E4}" srcOrd="1" destOrd="0" presId="urn:microsoft.com/office/officeart/2005/8/layout/orgChart1"/>
    <dgm:cxn modelId="{81229DBD-7D9D-44C6-933B-A558CB2EB3CF}" srcId="{2625192F-464E-4FBA-A7B9-4EE5FF1A07A0}" destId="{F5A249EB-EBB9-4770-90DF-55AFE745CD3B}" srcOrd="13" destOrd="0" parTransId="{BC49EA5C-BD62-40B5-8A56-874484349745}" sibTransId="{A68B8D23-2D4F-4351-8915-279AA0C31031}"/>
    <dgm:cxn modelId="{FC8EFF87-A6E9-43FB-A2AA-52F8C3B6ED2E}" type="presOf" srcId="{FC9C63BD-1E4A-48C0-BF0E-AC34D9C3283F}" destId="{A70E717C-803D-4D29-962F-8AA42C558C92}" srcOrd="0" destOrd="0" presId="urn:microsoft.com/office/officeart/2005/8/layout/orgChart1"/>
    <dgm:cxn modelId="{6C5BF170-AAF6-475F-809A-C1A13FDB5A28}" type="presOf" srcId="{F509F65A-5F87-4952-A4AF-CFB3E5A4C67E}" destId="{8E327818-212D-440E-B77E-4E8ABB124C8D}" srcOrd="1" destOrd="0" presId="urn:microsoft.com/office/officeart/2005/8/layout/orgChart1"/>
    <dgm:cxn modelId="{A03EE17A-41AF-41FD-846B-224DEB636809}" type="presOf" srcId="{3F9A3CEF-675A-46AC-A3B9-3DD312F3AB21}" destId="{1C00E927-AE3F-40C2-919C-B4810B44E6E4}" srcOrd="0" destOrd="0" presId="urn:microsoft.com/office/officeart/2005/8/layout/orgChart1"/>
    <dgm:cxn modelId="{4EA87420-01C0-487E-B07D-CC3AB5E77215}" type="presOf" srcId="{E5E47952-3BCC-44F4-8FCC-8BA9349FF6F4}" destId="{B914C6E6-98F0-4F06-9A16-7FCBCFF82A3B}" srcOrd="0" destOrd="0" presId="urn:microsoft.com/office/officeart/2005/8/layout/orgChart1"/>
    <dgm:cxn modelId="{4BB1A9BD-28EB-4F83-88C3-853FE409DCAF}" type="presOf" srcId="{7D2F3F7E-DC02-4F7D-B1C9-69926C1972FD}" destId="{DB8FBD06-918B-4202-94C9-30ACB3D1BC53}" srcOrd="0" destOrd="0" presId="urn:microsoft.com/office/officeart/2005/8/layout/orgChart1"/>
    <dgm:cxn modelId="{D6BF08AB-B50A-4D32-B7E0-B49D3ADA6C46}" srcId="{86B7CE6E-B000-4EB6-B49D-CA275BF87B2E}" destId="{8D52F860-2298-4C28-9153-1D4F273D026B}" srcOrd="0" destOrd="0" parTransId="{EE49B3B8-E117-44AF-9280-9483F8708633}" sibTransId="{18B042EF-3EFF-4904-BFD1-0CAEAC0576FF}"/>
    <dgm:cxn modelId="{96D9EE9C-586E-4468-9B3B-1575ED2402F7}" srcId="{3F9A3CEF-675A-46AC-A3B9-3DD312F3AB21}" destId="{2DBA081C-3066-4ACB-9390-FD34189EE984}" srcOrd="2" destOrd="0" parTransId="{7F0F2DAF-07D8-47CC-92CB-354AD1AE6E4E}" sibTransId="{BF8EC77F-9738-4078-8E89-1C213998284E}"/>
    <dgm:cxn modelId="{47CA6FA1-F7D6-462A-BB0A-D47BF132BA09}" srcId="{2625192F-464E-4FBA-A7B9-4EE5FF1A07A0}" destId="{DF88DDF8-C0D9-4581-91EA-6AAECC9D5648}" srcOrd="3" destOrd="0" parTransId="{7D2F3F7E-DC02-4F7D-B1C9-69926C1972FD}" sibTransId="{7BB5B48C-6AEB-4082-B2A7-84D35326B477}"/>
    <dgm:cxn modelId="{F0544C7E-5E01-4B90-B8B6-1226F893D7DF}" type="presOf" srcId="{BBAB6DD1-1069-4AD0-99AA-001533DF4C57}" destId="{812A2B04-5137-435F-BFFE-F4F5B4605D5C}" srcOrd="0" destOrd="0" presId="urn:microsoft.com/office/officeart/2005/8/layout/orgChart1"/>
    <dgm:cxn modelId="{CB0045C0-4FC9-40E0-900F-B92DC0E38FA0}" srcId="{ED975B88-6FB4-4E0D-B7C7-523040BBF1C0}" destId="{D2ED364D-76E9-43F3-B451-8D54F03921FA}" srcOrd="0" destOrd="0" parTransId="{A3A4B7C2-67F4-464D-A8DF-F9A905A9E25A}" sibTransId="{45DE4D26-11B5-451A-970B-FB934EFBD2BA}"/>
    <dgm:cxn modelId="{632FE872-398B-4071-ABDD-92954AC1AFAE}" type="presOf" srcId="{E7182283-5D0F-446E-B81B-0544F322BC36}" destId="{3E268227-4B0A-4EF4-A93D-7E80572B888D}" srcOrd="0" destOrd="0" presId="urn:microsoft.com/office/officeart/2005/8/layout/orgChart1"/>
    <dgm:cxn modelId="{E32EE6D0-0EA5-4948-8D41-807321370741}" type="presOf" srcId="{6A2DABBE-9AC9-4DE0-A276-98D9ABE8BE41}" destId="{07B7BB74-D646-4AF7-B0F6-9BD323AD0E5B}" srcOrd="0" destOrd="0" presId="urn:microsoft.com/office/officeart/2005/8/layout/orgChart1"/>
    <dgm:cxn modelId="{C20CF3FA-87DC-4E56-8125-09AF360A985D}" type="presOf" srcId="{5D05B542-D8EB-41BD-A65A-B2C08A03B331}" destId="{626D6F24-209B-4253-A419-7994B91497FB}" srcOrd="1" destOrd="0" presId="urn:microsoft.com/office/officeart/2005/8/layout/orgChart1"/>
    <dgm:cxn modelId="{3F31EDD3-A24E-44F3-9428-3E30BA0878E9}" type="presOf" srcId="{73BC3F7F-0CFA-479F-81C4-682AC5C7B659}" destId="{0D9CF3B9-4807-475F-9FBA-F5C0260AC6F0}" srcOrd="0" destOrd="0" presId="urn:microsoft.com/office/officeart/2005/8/layout/orgChart1"/>
    <dgm:cxn modelId="{61601F45-402E-49F9-88F4-60BE692C40DE}" srcId="{F509F65A-5F87-4952-A4AF-CFB3E5A4C67E}" destId="{086D05CE-2530-4442-B371-26A673A069DD}" srcOrd="1" destOrd="0" parTransId="{E698AB8B-194F-486C-86FA-4E755C403C2D}" sibTransId="{8B3862C5-A79C-41D8-B7D0-8B359D95DF44}"/>
    <dgm:cxn modelId="{7C5B4AF0-01E1-4A73-BCDA-3A5243F9BE41}" type="presOf" srcId="{7F0F2DAF-07D8-47CC-92CB-354AD1AE6E4E}" destId="{2A07AB4D-61ED-4181-A137-E441705E0844}" srcOrd="0" destOrd="0" presId="urn:microsoft.com/office/officeart/2005/8/layout/orgChart1"/>
    <dgm:cxn modelId="{6E6E17C5-3710-44D3-9B3A-F4F880613B87}" type="presOf" srcId="{73B21A59-592E-4C47-ACDA-51D5C6761B7A}" destId="{173648B1-57EA-448D-835D-7FC9E7DE56B5}" srcOrd="1" destOrd="0" presId="urn:microsoft.com/office/officeart/2005/8/layout/orgChart1"/>
    <dgm:cxn modelId="{7A55E234-795F-401A-88FF-D48271A23FE4}" type="presOf" srcId="{39103584-9379-46BE-8B5B-D44284BAB3CC}" destId="{0952FE20-46F6-4E00-9014-8B0BE701672A}" srcOrd="1" destOrd="0" presId="urn:microsoft.com/office/officeart/2005/8/layout/orgChart1"/>
    <dgm:cxn modelId="{617CA287-6EF8-4AD7-945E-A54C27B8B298}" srcId="{86B7CE6E-B000-4EB6-B49D-CA275BF87B2E}" destId="{5D05B542-D8EB-41BD-A65A-B2C08A03B331}" srcOrd="2" destOrd="0" parTransId="{FC85939B-F5D3-4FBE-A17F-C3C8E208EB1F}" sibTransId="{EC946DAD-8A4F-4735-85A4-306822D171DF}"/>
    <dgm:cxn modelId="{A59B96CF-AEBF-4310-A8CC-25F0528214FF}" type="presOf" srcId="{86B7CE6E-B000-4EB6-B49D-CA275BF87B2E}" destId="{3D166140-AF61-4E10-AEB3-B1A08C4BBE2A}" srcOrd="0" destOrd="0" presId="urn:microsoft.com/office/officeart/2005/8/layout/orgChart1"/>
    <dgm:cxn modelId="{28FB323D-8BCF-4739-AB70-F6BA3A4DD25E}" type="presOf" srcId="{2DBA081C-3066-4ACB-9390-FD34189EE984}" destId="{35C3DEA6-7DDF-4FEC-B0F2-6220A991FCD8}" srcOrd="1" destOrd="0" presId="urn:microsoft.com/office/officeart/2005/8/layout/orgChart1"/>
    <dgm:cxn modelId="{1BFD8C4C-3960-4DCC-863A-B3A4F6612A84}" type="presOf" srcId="{860142EA-8998-411A-B54A-6714ED7B4C15}" destId="{3D07811D-02F1-4D01-BDF1-9E45750A97AD}" srcOrd="0" destOrd="0" presId="urn:microsoft.com/office/officeart/2005/8/layout/orgChart1"/>
    <dgm:cxn modelId="{DE9C50F7-CB3B-443C-A41D-182673F9F13D}" type="presOf" srcId="{C397C4FC-F49C-43DB-AF55-00BDB7C50686}" destId="{A53A46C9-87C2-4D8A-8DF1-1D7D0481242B}" srcOrd="0" destOrd="0" presId="urn:microsoft.com/office/officeart/2005/8/layout/orgChart1"/>
    <dgm:cxn modelId="{6CEDBC99-A801-4A27-8332-35AB6E3A71DB}" srcId="{3F9A3CEF-675A-46AC-A3B9-3DD312F3AB21}" destId="{5810665B-C28B-44E5-A1EE-FBA2D609B09D}" srcOrd="1" destOrd="0" parTransId="{6F8FA16E-2323-4A11-9D3E-5FA85A85D162}" sibTransId="{F55AC4E2-2144-45A2-920B-59E069738FEE}"/>
    <dgm:cxn modelId="{8F71264D-61B8-44DF-83CE-FBEA2AE4355C}" type="presOf" srcId="{74A25003-6C00-4ECF-9B03-051036FD0302}" destId="{6D16863B-EC40-4178-81F3-AD42CB112C61}" srcOrd="0" destOrd="0" presId="urn:microsoft.com/office/officeart/2005/8/layout/orgChart1"/>
    <dgm:cxn modelId="{4BB8C04C-AAFB-4B08-8852-F7500364BDA8}" type="presOf" srcId="{322237C6-7237-4988-9624-6BAB18822C60}" destId="{7538381B-6A86-4DCD-A05A-C73736FC164D}" srcOrd="0" destOrd="0" presId="urn:microsoft.com/office/officeart/2005/8/layout/orgChart1"/>
    <dgm:cxn modelId="{186136FD-6A81-43E0-9446-C226AF856104}" srcId="{DF88DDF8-C0D9-4581-91EA-6AAECC9D5648}" destId="{57FA40C5-2321-4D32-AB1D-A2CAF2F402F5}" srcOrd="1" destOrd="0" parTransId="{252853FF-C44E-4D4C-8311-B171C2F9F7AA}" sibTransId="{C15CD721-8039-4CED-85AF-8457F57E50C6}"/>
    <dgm:cxn modelId="{78AB35B0-8741-492E-B8CB-7C3CD6753C71}" type="presOf" srcId="{615A78D8-9A40-4E00-89EA-4A598FC6BA4C}" destId="{712CCF75-AEED-44B9-9D1F-7988F489F657}" srcOrd="1" destOrd="0" presId="urn:microsoft.com/office/officeart/2005/8/layout/orgChart1"/>
    <dgm:cxn modelId="{971BB873-E8E0-487A-A415-A2894F75F097}" type="presOf" srcId="{C516C33B-0B78-4EB6-90E2-30375830EF6F}" destId="{42B0F093-6CF1-4533-BBFD-7121C37BFB26}" srcOrd="1" destOrd="0" presId="urn:microsoft.com/office/officeart/2005/8/layout/orgChart1"/>
    <dgm:cxn modelId="{4652DE65-F74B-4D5D-89F5-88B658743111}" srcId="{2625192F-464E-4FBA-A7B9-4EE5FF1A07A0}" destId="{3D6C2195-6D62-4B37-AD0D-7343FD12BF33}" srcOrd="7" destOrd="0" parTransId="{3B6F64DE-91F2-4429-9727-33A444A49E30}" sibTransId="{C3D9605E-0A98-4F8B-B4E4-B87771862D57}"/>
    <dgm:cxn modelId="{D8CE73BC-DCDE-4EF8-970A-6B928AE33B50}" type="presOf" srcId="{73B21A59-592E-4C47-ACDA-51D5C6761B7A}" destId="{F6B0A05E-4E79-4416-8142-890DC52CF0AC}" srcOrd="0" destOrd="0" presId="urn:microsoft.com/office/officeart/2005/8/layout/orgChart1"/>
    <dgm:cxn modelId="{C6153873-28B6-4C34-BFFD-7A4361701650}" type="presOf" srcId="{F896074F-C734-48EF-90CF-64E714001997}" destId="{3A800C55-1C44-4CC9-B0E8-5356D0D5B681}" srcOrd="1" destOrd="0" presId="urn:microsoft.com/office/officeart/2005/8/layout/orgChart1"/>
    <dgm:cxn modelId="{87C08395-46A2-44D9-A870-757EBABAEC19}" type="presOf" srcId="{ED975B88-6FB4-4E0D-B7C7-523040BBF1C0}" destId="{861588E5-1EF5-4315-AE4F-BDC7A76066D7}" srcOrd="0" destOrd="0" presId="urn:microsoft.com/office/officeart/2005/8/layout/orgChart1"/>
    <dgm:cxn modelId="{D0DD5377-1A90-43AC-8CD3-C9651D815A2A}" type="presOf" srcId="{BC49EA5C-BD62-40B5-8A56-874484349745}" destId="{5BD38173-0667-4019-AAD8-8D6213FD55F0}" srcOrd="0" destOrd="0" presId="urn:microsoft.com/office/officeart/2005/8/layout/orgChart1"/>
    <dgm:cxn modelId="{8C4DD107-76FD-404B-8B32-25CBDF6B1760}" srcId="{8D52F860-2298-4C28-9153-1D4F273D026B}" destId="{2F721538-BD35-4F65-BFD3-6C1CFC3C9093}" srcOrd="1" destOrd="0" parTransId="{E5E47952-3BCC-44F4-8FCC-8BA9349FF6F4}" sibTransId="{3B65E0E7-48B2-47BD-BD58-A1DE2F2DC78C}"/>
    <dgm:cxn modelId="{0B493C7F-C2E6-45BC-913B-8C75346F5639}" type="presOf" srcId="{F7A8D877-509F-4696-9E5F-641E9132A290}" destId="{C2CE5E50-766F-4256-9134-1600CB99B931}" srcOrd="0" destOrd="0" presId="urn:microsoft.com/office/officeart/2005/8/layout/orgChart1"/>
    <dgm:cxn modelId="{526353F9-3E08-4D08-B7EF-6D386C9AC048}" type="presOf" srcId="{BBDDF656-ED0B-477E-BAFD-6A56C14A2F10}" destId="{08E1D196-1A94-4A89-A49E-15F97385D466}" srcOrd="0" destOrd="0" presId="urn:microsoft.com/office/officeart/2005/8/layout/orgChart1"/>
    <dgm:cxn modelId="{CEB20602-CB48-4FD3-A9D9-C516459F9B02}" srcId="{75368FA9-CC28-47F7-ADB8-FA17CBD7D923}" destId="{2625192F-464E-4FBA-A7B9-4EE5FF1A07A0}" srcOrd="0" destOrd="0" parTransId="{6BFB2AB2-A67F-4FFC-84B1-BA93C5496707}" sibTransId="{74230669-0058-4D43-9343-E056B9E2F9E7}"/>
    <dgm:cxn modelId="{3D899E3A-635F-496F-90B5-3D6ED9AE231E}" type="presOf" srcId="{75583970-4E0A-40E0-B400-C0684B83F389}" destId="{EDCFEF9B-18A6-44F6-B548-A5AE0D7C9C88}" srcOrd="0" destOrd="0" presId="urn:microsoft.com/office/officeart/2005/8/layout/orgChart1"/>
    <dgm:cxn modelId="{5D954E37-43EF-450F-9669-F240C4E9FFF4}" type="presOf" srcId="{5810665B-C28B-44E5-A1EE-FBA2D609B09D}" destId="{EEC4B137-4388-43D9-8EEC-8631350BF973}" srcOrd="1" destOrd="0" presId="urn:microsoft.com/office/officeart/2005/8/layout/orgChart1"/>
    <dgm:cxn modelId="{D6F25D61-107A-4C6B-A43A-92C84C37696B}" type="presOf" srcId="{252853FF-C44E-4D4C-8311-B171C2F9F7AA}" destId="{FA86AD37-FEC7-431A-A0B5-60282A18DE2A}" srcOrd="0" destOrd="0" presId="urn:microsoft.com/office/officeart/2005/8/layout/orgChart1"/>
    <dgm:cxn modelId="{520F218B-8D3E-4E18-BC68-E75807CCA026}" srcId="{2625192F-464E-4FBA-A7B9-4EE5FF1A07A0}" destId="{86B7CE6E-B000-4EB6-B49D-CA275BF87B2E}" srcOrd="4" destOrd="0" parTransId="{C76DA18E-8403-4F57-AAB1-3277F492F606}" sibTransId="{0560BC8C-F7C4-4604-8A73-BA3B547B7A96}"/>
    <dgm:cxn modelId="{E824EF37-CBB8-4CE0-92D7-A3DBC4BE9412}" srcId="{05C6DF2D-3108-431A-B6F7-6EF2854390D9}" destId="{6581A202-8DDB-4FF9-B9C7-8B3DAC87D458}" srcOrd="1" destOrd="0" parTransId="{73F0ABDE-D781-4E9C-8CEF-C1FA91EB9E8C}" sibTransId="{F8B6B0DB-D2E8-4DAD-BF34-276D5E2FFA75}"/>
    <dgm:cxn modelId="{3FBAD947-6B5A-4A1C-AF7C-6F6B074CD8FF}" type="presOf" srcId="{5B2359FA-A642-42E1-9C4A-D05E3841AFA4}" destId="{58356771-AB7D-4FBD-9811-FE9D2E72300B}" srcOrd="0" destOrd="0" presId="urn:microsoft.com/office/officeart/2005/8/layout/orgChart1"/>
    <dgm:cxn modelId="{A8D50D9A-220C-40E8-8159-841AB9EFE46E}" type="presOf" srcId="{1978E430-6F0E-4853-A95D-B3118E364DF2}" destId="{EC47D3AE-3AA7-4604-BE67-7E18ABCC542E}" srcOrd="0" destOrd="0" presId="urn:microsoft.com/office/officeart/2005/8/layout/orgChart1"/>
    <dgm:cxn modelId="{0B66E223-E6C2-4547-9C39-611CCB9BA22C}" type="presOf" srcId="{5D05B542-D8EB-41BD-A65A-B2C08A03B331}" destId="{CE723B63-86EA-425F-B17D-841AF3660588}" srcOrd="0" destOrd="0" presId="urn:microsoft.com/office/officeart/2005/8/layout/orgChart1"/>
    <dgm:cxn modelId="{9F44EFA6-3F39-44B7-A4F2-8A92B7DEDEA2}" type="presOf" srcId="{2DBA081C-3066-4ACB-9390-FD34189EE984}" destId="{F45AA245-0BE7-46B0-83E3-F35B3A751C8B}" srcOrd="0" destOrd="0" presId="urn:microsoft.com/office/officeart/2005/8/layout/orgChart1"/>
    <dgm:cxn modelId="{CA81357D-E5C7-43D6-B917-1F062D507068}" srcId="{2625192F-464E-4FBA-A7B9-4EE5FF1A07A0}" destId="{9C0D8858-D146-43AE-9471-5F9D2AC8377D}" srcOrd="2" destOrd="0" parTransId="{9CF9C3DB-3C6A-4A6A-ADA0-8FF8699AB5CF}" sibTransId="{A3E8EC42-B54D-4585-8069-8D13F3D28AA3}"/>
    <dgm:cxn modelId="{613B63C1-0ED7-493D-986F-171D0D4C124D}" type="presOf" srcId="{2F721538-BD35-4F65-BFD3-6C1CFC3C9093}" destId="{7099F3FB-3830-44AB-B431-AFD06ED98E54}" srcOrd="0" destOrd="0" presId="urn:microsoft.com/office/officeart/2005/8/layout/orgChart1"/>
    <dgm:cxn modelId="{4E629ABC-6826-4C05-A951-3F936C805E2E}" type="presOf" srcId="{F7A8D877-509F-4696-9E5F-641E9132A290}" destId="{FF99AFAD-8321-46F7-9C18-856754AA175F}" srcOrd="1" destOrd="0" presId="urn:microsoft.com/office/officeart/2005/8/layout/orgChart1"/>
    <dgm:cxn modelId="{F0601872-F4F9-48CE-BB82-948D224D2E38}" srcId="{2625192F-464E-4FBA-A7B9-4EE5FF1A07A0}" destId="{F9523ADE-493B-4E9B-9127-2547E9F74DF8}" srcOrd="10" destOrd="0" parTransId="{C5CBA855-96C9-4C2F-8335-F6624EB37335}" sibTransId="{82D91CEA-056F-426B-ADCE-17CC0B8E1E43}"/>
    <dgm:cxn modelId="{07173825-6EBD-4F8F-BC11-177F82CF5C1B}" srcId="{86B7CE6E-B000-4EB6-B49D-CA275BF87B2E}" destId="{A9BBDA14-3930-4028-9DA7-AE93CA962422}" srcOrd="1" destOrd="0" parTransId="{6F9B137B-2E7B-46F1-9261-39A693E849FE}" sibTransId="{975AA78B-528C-4EF1-9954-61A8107FAD63}"/>
    <dgm:cxn modelId="{07F70F00-E99A-408C-8F39-3887D5535F5F}" type="presOf" srcId="{F509F65A-5F87-4952-A4AF-CFB3E5A4C67E}" destId="{1D23B465-F4BE-4FEA-BD1E-AE6DB75C6CB2}" srcOrd="0" destOrd="0" presId="urn:microsoft.com/office/officeart/2005/8/layout/orgChart1"/>
    <dgm:cxn modelId="{22ABDF13-EAAE-4150-832D-8A33BA74836C}" type="presOf" srcId="{1978E430-6F0E-4853-A95D-B3118E364DF2}" destId="{28A86554-D362-4C31-BB17-8985774EBDEB}" srcOrd="1" destOrd="0" presId="urn:microsoft.com/office/officeart/2005/8/layout/orgChart1"/>
    <dgm:cxn modelId="{60E6D2BD-AB10-4B56-9F81-72A4CA6DCF8A}" srcId="{73BC3F7F-0CFA-479F-81C4-682AC5C7B659}" destId="{BBDDF656-ED0B-477E-BAFD-6A56C14A2F10}" srcOrd="0" destOrd="0" parTransId="{E7182283-5D0F-446E-B81B-0544F322BC36}" sibTransId="{BE9818C8-756D-4C25-93A3-0EC270ACB210}"/>
    <dgm:cxn modelId="{E397FE4D-6B1A-4179-8868-573DEF8EF98A}" type="presOf" srcId="{F5A249EB-EBB9-4770-90DF-55AFE745CD3B}" destId="{F52E49AC-ABA5-4FBE-80E5-6901ACF5ED28}" srcOrd="1" destOrd="0" presId="urn:microsoft.com/office/officeart/2005/8/layout/orgChart1"/>
    <dgm:cxn modelId="{C510F0D0-2E08-44FE-80AF-FCD004966112}" type="presOf" srcId="{C76DA18E-8403-4F57-AAB1-3277F492F606}" destId="{DEA3E95C-AC38-497E-AAE6-1B01F4EA7A55}" srcOrd="0" destOrd="0" presId="urn:microsoft.com/office/officeart/2005/8/layout/orgChart1"/>
    <dgm:cxn modelId="{08DC843B-ECE0-40D1-B66B-5651615FE075}" type="presOf" srcId="{F41E2A80-CE93-45CA-9EC5-6D5208485F07}" destId="{B2F730E6-1941-41E0-90D4-C4CCAAB7CE5B}" srcOrd="0" destOrd="0" presId="urn:microsoft.com/office/officeart/2005/8/layout/orgChart1"/>
    <dgm:cxn modelId="{F08A6E4F-7561-4568-B2AF-B700CC0B37A4}" type="presOf" srcId="{AB37777D-56D3-44A0-85B4-3573D37E5DDB}" destId="{EF4020CD-32B9-48BC-8800-1BBF3125633A}" srcOrd="0" destOrd="0" presId="urn:microsoft.com/office/officeart/2005/8/layout/orgChart1"/>
    <dgm:cxn modelId="{DEA853DA-3EB9-446E-A45B-ECF1E2E492EF}" srcId="{2DBA081C-3066-4ACB-9390-FD34189EE984}" destId="{322237C6-7237-4988-9624-6BAB18822C60}" srcOrd="0" destOrd="0" parTransId="{79086D3B-A59F-49E2-83ED-CA295F8AB06A}" sibTransId="{E364388A-9399-498E-8D10-18EA855D4518}"/>
    <dgm:cxn modelId="{CEA7803B-EFC1-4940-BC83-F693BB944CD3}" type="presOf" srcId="{08313AD7-977D-4AF7-B5D5-84214F088932}" destId="{7B942C22-AC44-4990-BFA3-61556D3A9C8D}" srcOrd="1" destOrd="0" presId="urn:microsoft.com/office/officeart/2005/8/layout/orgChart1"/>
    <dgm:cxn modelId="{63A40C3F-0466-44FF-B568-B41DD6A143F3}" type="presOf" srcId="{22E00374-44FF-479F-98FA-74948CFB904D}" destId="{7DA96188-E92C-439F-8207-9D1680BC4D4E}" srcOrd="0" destOrd="0" presId="urn:microsoft.com/office/officeart/2005/8/layout/orgChart1"/>
    <dgm:cxn modelId="{6F3D093E-E059-4B69-A10D-DEBA15E2670C}" type="presOf" srcId="{6F8FA16E-2323-4A11-9D3E-5FA85A85D162}" destId="{27785810-2574-4C10-ADB6-1BA8E9E318A1}" srcOrd="0" destOrd="0" presId="urn:microsoft.com/office/officeart/2005/8/layout/orgChart1"/>
    <dgm:cxn modelId="{53CB875A-4645-49DE-B161-50016B7B5B3B}" type="presOf" srcId="{2C2E806D-069A-4760-94D7-D1FD1287F411}" destId="{0127FDDF-7AF3-4B90-821D-57802A8514C9}" srcOrd="1" destOrd="0" presId="urn:microsoft.com/office/officeart/2005/8/layout/orgChart1"/>
    <dgm:cxn modelId="{27DA792C-6930-43A3-B2EF-183A8113C5FF}" type="presOf" srcId="{7ADAF9A3-4E98-4706-B7B7-678B805A041A}" destId="{B5F7D540-C26F-4AAC-BCDA-7DAB232D66D7}" srcOrd="0" destOrd="0" presId="urn:microsoft.com/office/officeart/2005/8/layout/orgChart1"/>
    <dgm:cxn modelId="{54F6266D-4E2B-4679-BCF2-4252D6E37600}" type="presOf" srcId="{E36DE5B2-F6AC-43A9-9C7A-8838FF52D3FB}" destId="{FC3F0454-C9FB-47AC-9282-22A035DF63E8}" srcOrd="0" destOrd="0" presId="urn:microsoft.com/office/officeart/2005/8/layout/orgChart1"/>
    <dgm:cxn modelId="{88D79139-E716-4FA1-A00F-3CED3305640B}" type="presOf" srcId="{1A4AFF0F-8A79-46B3-8045-06597F6642C7}" destId="{91E60B95-B76F-4A1C-A42E-0A1DD5B1FC5F}" srcOrd="0" destOrd="0" presId="urn:microsoft.com/office/officeart/2005/8/layout/orgChart1"/>
    <dgm:cxn modelId="{FCE00BAA-B78C-47F6-8215-93C0B1D9EDA1}" type="presOf" srcId="{106A1632-2890-4D81-8B4B-AB4243D66479}" destId="{C706F823-3499-4FFB-80C3-389CAF9B136E}" srcOrd="1" destOrd="0" presId="urn:microsoft.com/office/officeart/2005/8/layout/orgChart1"/>
    <dgm:cxn modelId="{FC0C1ABE-A62B-453E-BD60-348BE43E8CC7}" type="presOf" srcId="{BF55368A-50D2-4AFE-A295-3FD97F975809}" destId="{FAEBC6BA-B7CB-469E-904A-4E911421CCD3}" srcOrd="0" destOrd="0" presId="urn:microsoft.com/office/officeart/2005/8/layout/orgChart1"/>
    <dgm:cxn modelId="{5B92D188-7321-406E-95C6-A6CF5154A625}" type="presOf" srcId="{ED975B88-6FB4-4E0D-B7C7-523040BBF1C0}" destId="{DBA6747E-583E-4F2D-8729-CB61631C0400}" srcOrd="1" destOrd="0" presId="urn:microsoft.com/office/officeart/2005/8/layout/orgChart1"/>
    <dgm:cxn modelId="{D2E02F7A-00AA-4075-B5AF-43EC523BCDF5}" type="presOf" srcId="{08313AD7-977D-4AF7-B5D5-84214F088932}" destId="{02737767-EE9F-49C8-B9BA-B60B4D78D4C5}" srcOrd="0" destOrd="0" presId="urn:microsoft.com/office/officeart/2005/8/layout/orgChart1"/>
    <dgm:cxn modelId="{DE4D677A-CBDF-49D0-A15F-DB01DC5290DF}" srcId="{86B7CE6E-B000-4EB6-B49D-CA275BF87B2E}" destId="{F896074F-C734-48EF-90CF-64E714001997}" srcOrd="3" destOrd="0" parTransId="{ADEB39A2-6EFD-4682-BC5B-81576743F38F}" sibTransId="{6CCB6BE1-8B57-447B-B06C-ACEFA2B4D5D5}"/>
    <dgm:cxn modelId="{CBE06EAD-B6D4-48F0-9F4D-458A5036190F}" type="presOf" srcId="{A9BBDA14-3930-4028-9DA7-AE93CA962422}" destId="{00E278F9-4E72-47E2-9598-59C6D21D74AE}" srcOrd="0" destOrd="0" presId="urn:microsoft.com/office/officeart/2005/8/layout/orgChart1"/>
    <dgm:cxn modelId="{0DAA2C33-82C7-45C9-A3D4-AD907DDD541A}" type="presOf" srcId="{D2ED364D-76E9-43F3-B451-8D54F03921FA}" destId="{CC7E97F7-11A4-42EA-974A-7DB548C84694}" srcOrd="1" destOrd="0" presId="urn:microsoft.com/office/officeart/2005/8/layout/orgChart1"/>
    <dgm:cxn modelId="{3937A2DA-1CE4-4FB8-821A-553F5A9F878B}" type="presOf" srcId="{52A887AF-DF11-4C4B-8230-463164F66220}" destId="{A932CDCC-FB00-48F1-9793-AFEE1356E44E}" srcOrd="0" destOrd="0" presId="urn:microsoft.com/office/officeart/2005/8/layout/orgChart1"/>
    <dgm:cxn modelId="{AAC65820-C569-42CB-8E9C-34BC30B7032C}" type="presOf" srcId="{3B6F64DE-91F2-4429-9727-33A444A49E30}" destId="{F46662C4-C7C6-4F18-9A43-64EE3C55F1F2}" srcOrd="0" destOrd="0" presId="urn:microsoft.com/office/officeart/2005/8/layout/orgChart1"/>
    <dgm:cxn modelId="{8BED6E4B-ED09-4547-A6E4-A2C0B4763AE3}" type="presOf" srcId="{EC6C8573-D38A-484D-BF97-3BB2C219F922}" destId="{0B4B8966-CBD8-45A3-A61A-D52A83790550}" srcOrd="0" destOrd="0" presId="urn:microsoft.com/office/officeart/2005/8/layout/orgChart1"/>
    <dgm:cxn modelId="{EA2B1115-2994-43B2-AA25-D5D276F1DD5E}" srcId="{2625192F-464E-4FBA-A7B9-4EE5FF1A07A0}" destId="{05C6DF2D-3108-431A-B6F7-6EF2854390D9}" srcOrd="6" destOrd="0" parTransId="{4ABC2C47-7C2C-40D5-8C62-0BC4D2585B71}" sibTransId="{B5FA18D4-20D4-40C2-AABA-0CD081BECE6F}"/>
    <dgm:cxn modelId="{BE90A3D2-8C63-4280-88DF-871974CA834B}" type="presOf" srcId="{086D05CE-2530-4442-B371-26A673A069DD}" destId="{228372F7-29E5-4AA3-AE30-BA97E5BF6E89}" srcOrd="1" destOrd="0" presId="urn:microsoft.com/office/officeart/2005/8/layout/orgChart1"/>
    <dgm:cxn modelId="{ACAFE93D-FEA4-4702-A22C-FA3A23A5B60A}" type="presOf" srcId="{57FA40C5-2321-4D32-AB1D-A2CAF2F402F5}" destId="{60D97AAC-A90F-4CE1-A47D-D2EEA517B16A}" srcOrd="0" destOrd="0" presId="urn:microsoft.com/office/officeart/2005/8/layout/orgChart1"/>
    <dgm:cxn modelId="{4E2C9F34-EB84-4909-B311-7F9801D56CA4}" type="presOf" srcId="{8D52F860-2298-4C28-9153-1D4F273D026B}" destId="{24A6BE72-09B2-4005-80F7-EF075DA1D1E0}" srcOrd="1" destOrd="0" presId="urn:microsoft.com/office/officeart/2005/8/layout/orgChart1"/>
    <dgm:cxn modelId="{9064B95E-4855-4A91-B94D-88FB138F4DD3}" type="presOf" srcId="{A224ACAE-41D9-4F13-A533-B451D5E9EDA8}" destId="{D62617C6-BC28-4122-A92C-B58A61AF69E6}" srcOrd="1" destOrd="0" presId="urn:microsoft.com/office/officeart/2005/8/layout/orgChart1"/>
    <dgm:cxn modelId="{F0DB54A5-B1B4-4D15-8146-9FEC7C78970D}" type="presOf" srcId="{8D52F860-2298-4C28-9153-1D4F273D026B}" destId="{8189F030-D92B-4967-A418-49D4AA374B93}" srcOrd="0" destOrd="0" presId="urn:microsoft.com/office/officeart/2005/8/layout/orgChart1"/>
    <dgm:cxn modelId="{F73338C5-538B-426A-A780-0583248C96E2}" srcId="{8D52F860-2298-4C28-9153-1D4F273D026B}" destId="{28CBD574-A1DD-4B27-B688-4AF16E24DD5B}" srcOrd="3" destOrd="0" parTransId="{FE66D01A-AB17-4769-850E-C56A93DFCF2B}" sibTransId="{6AA2AA69-2233-4532-9ABB-D5C0D78C69A3}"/>
    <dgm:cxn modelId="{420BCE72-697A-4D22-A6C7-54C06561ECF0}" srcId="{05C6DF2D-3108-431A-B6F7-6EF2854390D9}" destId="{A224ACAE-41D9-4F13-A533-B451D5E9EDA8}" srcOrd="0" destOrd="0" parTransId="{74A25003-6C00-4ECF-9B03-051036FD0302}" sibTransId="{D887A4D8-E2FD-4E06-91C8-DE2637609E3D}"/>
    <dgm:cxn modelId="{AA387A5F-2B44-434A-B346-4A641E2CB85F}" type="presOf" srcId="{6581A202-8DDB-4FF9-B9C7-8B3DAC87D458}" destId="{64B141B2-189E-4A3D-80D2-A75DC4A4FEB7}" srcOrd="0" destOrd="0" presId="urn:microsoft.com/office/officeart/2005/8/layout/orgChart1"/>
    <dgm:cxn modelId="{DE196E63-CDDC-4436-9F1A-4093135E760A}" srcId="{8D52F860-2298-4C28-9153-1D4F273D026B}" destId="{106A1632-2890-4D81-8B4B-AB4243D66479}" srcOrd="0" destOrd="0" parTransId="{FB60E9AD-DEA1-414A-8556-98F02C3544C8}" sibTransId="{694613A2-735B-4A7E-A0A2-FC87E39683A5}"/>
    <dgm:cxn modelId="{DD589425-04B0-4BCD-AC09-5A39CFFF9B52}" srcId="{F5A249EB-EBB9-4770-90DF-55AFE745CD3B}" destId="{615A78D8-9A40-4E00-89EA-4A598FC6BA4C}" srcOrd="0" destOrd="0" parTransId="{C80C390F-FC8E-4E39-878A-709EDE9AF41D}" sibTransId="{43C32146-E114-41B2-BC61-93D91F92B965}"/>
    <dgm:cxn modelId="{47E0FD7D-AF2A-4337-9AF4-490CBF74533B}" type="presOf" srcId="{28CBD574-A1DD-4B27-B688-4AF16E24DD5B}" destId="{FFD4CFBD-3D36-47F5-9EB7-12B6058B798E}" srcOrd="0" destOrd="0" presId="urn:microsoft.com/office/officeart/2005/8/layout/orgChart1"/>
    <dgm:cxn modelId="{CCFF72BF-781D-4CCE-9A4F-44E936D43F50}" srcId="{ED975B88-6FB4-4E0D-B7C7-523040BBF1C0}" destId="{A4F6525F-F3B4-4A79-87E9-0B9C9B8EA98C}" srcOrd="1" destOrd="0" parTransId="{32623605-9085-4B0F-BA25-7A641CF3F1C6}" sibTransId="{213A1965-A56C-482E-9E3C-FFF52A43C200}"/>
    <dgm:cxn modelId="{F32DBADC-B136-488C-BA51-792DFE1B52FE}" type="presOf" srcId="{F9523ADE-493B-4E9B-9127-2547E9F74DF8}" destId="{9356756A-F35D-4FEF-85B4-5CCACAC92E98}" srcOrd="0" destOrd="0" presId="urn:microsoft.com/office/officeart/2005/8/layout/orgChart1"/>
    <dgm:cxn modelId="{E2FD2164-2FA1-4F9E-A25A-913A2C86AF73}" srcId="{9C0D8858-D146-43AE-9471-5F9D2AC8377D}" destId="{6A2DABBE-9AC9-4DE0-A276-98D9ABE8BE41}" srcOrd="1" destOrd="0" parTransId="{BD2713DC-0F85-4FB4-B1C1-6CD73E1602EB}" sibTransId="{0C185E27-A842-406A-A839-3E169098C2A5}"/>
    <dgm:cxn modelId="{3C46FD05-8680-471B-B96E-C7EFB9B99D8D}" type="presOf" srcId="{9D409F5D-8467-4204-8FDC-9FD9770D5E17}" destId="{1DE759A2-BD24-4237-8B9D-2BA803CF9C27}" srcOrd="0" destOrd="0" presId="urn:microsoft.com/office/officeart/2005/8/layout/orgChart1"/>
    <dgm:cxn modelId="{D8D23122-542C-43C0-9BE1-4158248F930C}" type="presOf" srcId="{4ABC2C47-7C2C-40D5-8C62-0BC4D2585B71}" destId="{B8EDECEC-0437-4925-AE13-5A2D7295E734}" srcOrd="0" destOrd="0" presId="urn:microsoft.com/office/officeart/2005/8/layout/orgChart1"/>
    <dgm:cxn modelId="{A776C96B-BB58-4403-B9DD-D9C082190D95}" type="presOf" srcId="{125D95DD-DEF7-4E75-8C2D-E9E575899675}" destId="{F1626CDC-EF00-4236-B726-804F69918309}" srcOrd="1" destOrd="0" presId="urn:microsoft.com/office/officeart/2005/8/layout/orgChart1"/>
    <dgm:cxn modelId="{B56147DF-1D7A-4ED0-BFFF-A6B62C3D05FC}" type="presOf" srcId="{51AD0B21-BEB8-4785-A072-BA924A92FA92}" destId="{D77C3A76-BCD0-4B8C-96A8-F16279CE792C}" srcOrd="0" destOrd="0" presId="urn:microsoft.com/office/officeart/2005/8/layout/orgChart1"/>
    <dgm:cxn modelId="{EB067DC4-26AC-4E2D-8F0D-C3B2EC45EDFD}" type="presOf" srcId="{FC85939B-F5D3-4FBE-A17F-C3C8E208EB1F}" destId="{39CC7949-6495-41CD-8D74-7307B87E92B1}" srcOrd="0" destOrd="0" presId="urn:microsoft.com/office/officeart/2005/8/layout/orgChart1"/>
    <dgm:cxn modelId="{62C0E2B7-556E-421E-B879-D18A3A688DE6}" srcId="{2625192F-464E-4FBA-A7B9-4EE5FF1A07A0}" destId="{1978E430-6F0E-4853-A95D-B3118E364DF2}" srcOrd="11" destOrd="0" parTransId="{DF0668BF-3F11-43CA-B896-5C5356FCC212}" sibTransId="{2F5226A5-D1C2-443C-9220-501CBF7AD03E}"/>
    <dgm:cxn modelId="{9E5DD714-372F-467C-BA07-D916AAE3DE32}" srcId="{F509F65A-5F87-4952-A4AF-CFB3E5A4C67E}" destId="{7488C688-579E-47A2-9B6A-088E222BFC40}" srcOrd="0" destOrd="0" parTransId="{5B2359FA-A642-42E1-9C4A-D05E3841AFA4}" sibTransId="{6A60AB34-88E8-464A-AAAF-AB9C03D50FC9}"/>
    <dgm:cxn modelId="{8963C93E-D638-4616-9487-DA8D6FBAE812}" type="presOf" srcId="{BF55368A-50D2-4AFE-A295-3FD97F975809}" destId="{0D0F2229-6D3D-4854-AE27-22B0A2630159}" srcOrd="1" destOrd="0" presId="urn:microsoft.com/office/officeart/2005/8/layout/orgChart1"/>
    <dgm:cxn modelId="{D77092C5-67BE-4742-90E3-24BAABA755FB}" srcId="{8D52F860-2298-4C28-9153-1D4F273D026B}" destId="{51AD0B21-BEB8-4785-A072-BA924A92FA92}" srcOrd="2" destOrd="0" parTransId="{A16FDFB8-9BAA-473C-94A5-C60D19C5440B}" sibTransId="{B779F908-4A4F-493B-B873-CB9707CFBB26}"/>
    <dgm:cxn modelId="{47216D43-BB03-44AA-8E38-2F4347A008CD}" srcId="{9C0D8858-D146-43AE-9471-5F9D2AC8377D}" destId="{C397C4FC-F49C-43DB-AF55-00BDB7C50686}" srcOrd="0" destOrd="0" parTransId="{F41E2A80-CE93-45CA-9EC5-6D5208485F07}" sibTransId="{3BC14718-311F-4CC9-A5B8-72223ACC1144}"/>
    <dgm:cxn modelId="{8F4ACDE1-864C-4937-A31A-CD53F1734AA5}" type="presOf" srcId="{73BC3F7F-0CFA-479F-81C4-682AC5C7B659}" destId="{9DA5885F-E1FA-4664-B0CB-E1C578D7D8AC}" srcOrd="1" destOrd="0" presId="urn:microsoft.com/office/officeart/2005/8/layout/orgChart1"/>
    <dgm:cxn modelId="{AEE3D075-F4BD-476E-9BED-123CDFE441E9}" srcId="{5810665B-C28B-44E5-A1EE-FBA2D609B09D}" destId="{F7A8D877-509F-4696-9E5F-641E9132A290}" srcOrd="1" destOrd="0" parTransId="{A553F607-B7B4-4DA9-B112-D567FBB3C6B8}" sibTransId="{3D45E2A8-70EC-41A5-9804-415E072B4CA5}"/>
    <dgm:cxn modelId="{D70FA73B-2B5A-4C1C-ABE6-4F8E8A586805}" srcId="{2625192F-464E-4FBA-A7B9-4EE5FF1A07A0}" destId="{ED975B88-6FB4-4E0D-B7C7-523040BBF1C0}" srcOrd="0" destOrd="0" parTransId="{75583970-4E0A-40E0-B400-C0684B83F389}" sibTransId="{3B1BE34B-FDF0-48F0-8CA4-BA34234A84CC}"/>
    <dgm:cxn modelId="{79134C53-54E0-48B2-A66F-8E2E28756897}" type="presOf" srcId="{D7283890-E5AC-47E5-9985-54EC4B067835}" destId="{00B9724F-A75E-41D9-9459-C10A66CD9644}" srcOrd="0" destOrd="0" presId="urn:microsoft.com/office/officeart/2005/8/layout/orgChart1"/>
    <dgm:cxn modelId="{3BDACE69-9602-498F-8185-2563FD2B1BA0}" type="presOf" srcId="{905E517F-EC7B-41AA-A43D-212916D73BB5}" destId="{2EA67E48-4989-4F6B-A4EE-634217FA0BF0}" srcOrd="0" destOrd="0" presId="urn:microsoft.com/office/officeart/2005/8/layout/orgChart1"/>
    <dgm:cxn modelId="{8E85C6D6-C9BB-413A-9085-7ED02960D5B3}" type="presOf" srcId="{2F721538-BD35-4F65-BFD3-6C1CFC3C9093}" destId="{61F35DCE-B989-4295-B867-5EEF551B1501}" srcOrd="1" destOrd="0" presId="urn:microsoft.com/office/officeart/2005/8/layout/orgChart1"/>
    <dgm:cxn modelId="{3DB1E4FE-66DC-403D-BF54-F9BB0AB28F4C}" type="presOf" srcId="{7680C8BE-FD98-47A7-9ED5-2649F6A14F37}" destId="{5A15809B-97E9-447A-9CC3-7F922655E256}" srcOrd="0" destOrd="0" presId="urn:microsoft.com/office/officeart/2005/8/layout/orgChart1"/>
    <dgm:cxn modelId="{60496243-FC07-499F-BF6C-E0B436785374}" type="presOf" srcId="{DF88DDF8-C0D9-4581-91EA-6AAECC9D5648}" destId="{E375C6A3-DDF6-4EBF-B5F7-52E4B8DE2E87}" srcOrd="0" destOrd="0" presId="urn:microsoft.com/office/officeart/2005/8/layout/orgChart1"/>
    <dgm:cxn modelId="{4D5BB922-A68B-4267-917B-9F60C36B5C65}" type="presOf" srcId="{79086D3B-A59F-49E2-83ED-CA295F8AB06A}" destId="{E764D1AB-CA97-44C8-A5FB-C78920EFCD01}" srcOrd="0" destOrd="0" presId="urn:microsoft.com/office/officeart/2005/8/layout/orgChart1"/>
    <dgm:cxn modelId="{F056AC99-8858-432F-9333-388910954811}" type="presOf" srcId="{86B7CE6E-B000-4EB6-B49D-CA275BF87B2E}" destId="{79794481-8659-445E-A46E-46CCDF4E12E3}" srcOrd="1" destOrd="0" presId="urn:microsoft.com/office/officeart/2005/8/layout/orgChart1"/>
    <dgm:cxn modelId="{85D65DDE-6C18-45B8-A717-9CEB0B466F87}" type="presOf" srcId="{6581A202-8DDB-4FF9-B9C7-8B3DAC87D458}" destId="{C681D538-D0B5-4B21-9E15-FADB8B7605A2}" srcOrd="1" destOrd="0" presId="urn:microsoft.com/office/officeart/2005/8/layout/orgChart1"/>
    <dgm:cxn modelId="{D0D75BEC-791B-48FC-BE92-1D9778DE0E1A}" type="presOf" srcId="{D5D8EA79-5F9A-4F9F-BC2B-D082655FDB40}" destId="{A24BC0F4-121A-482C-8C22-B6814CCE19BB}" srcOrd="0" destOrd="0" presId="urn:microsoft.com/office/officeart/2005/8/layout/orgChart1"/>
    <dgm:cxn modelId="{52CBDCFC-97FC-4007-93D6-4B14DCED3F6C}" type="presOf" srcId="{A224ACAE-41D9-4F13-A533-B451D5E9EDA8}" destId="{4D35A2C3-8CAD-45D2-8B04-1FE3B70D6BD0}" srcOrd="0" destOrd="0" presId="urn:microsoft.com/office/officeart/2005/8/layout/orgChart1"/>
    <dgm:cxn modelId="{9AF15727-EC8E-4195-9F2B-00CC5CF98D56}" type="presOf" srcId="{6F9B137B-2E7B-46F1-9261-39A693E849FE}" destId="{05B4FA31-1169-4D83-99DA-0D8B7BEEB1F5}" srcOrd="0" destOrd="0" presId="urn:microsoft.com/office/officeart/2005/8/layout/orgChart1"/>
    <dgm:cxn modelId="{4EDB52F2-8A95-4F15-A124-15B8979D5A8A}" type="presOf" srcId="{9C0D8858-D146-43AE-9471-5F9D2AC8377D}" destId="{4191B994-E5C0-4FD7-92E6-A50EF41916A8}" srcOrd="1" destOrd="0" presId="urn:microsoft.com/office/officeart/2005/8/layout/orgChart1"/>
    <dgm:cxn modelId="{8AF2BD2B-5D64-4F53-8461-D12DD2B6E34D}" type="presOf" srcId="{A553F607-B7B4-4DA9-B112-D567FBB3C6B8}" destId="{093C0BF4-9A14-496F-9B4B-107D6C6F88AD}" srcOrd="0" destOrd="0" presId="urn:microsoft.com/office/officeart/2005/8/layout/orgChart1"/>
    <dgm:cxn modelId="{A0054498-F08A-4E6C-B539-3F4218EECEB5}" type="presOf" srcId="{2625192F-464E-4FBA-A7B9-4EE5FF1A07A0}" destId="{F6DED749-74A1-43A8-ADEC-2E0324CC55E6}" srcOrd="1" destOrd="0" presId="urn:microsoft.com/office/officeart/2005/8/layout/orgChart1"/>
    <dgm:cxn modelId="{7A85D763-A00F-4F9F-B529-C93EFFCF9567}" type="presOf" srcId="{7488C688-579E-47A2-9B6A-088E222BFC40}" destId="{B39BC3FC-F614-4681-ABC2-56974A1EF1A9}" srcOrd="0" destOrd="0" presId="urn:microsoft.com/office/officeart/2005/8/layout/orgChart1"/>
    <dgm:cxn modelId="{8C4AB3B5-8835-47A4-A4DD-33915EC80538}" type="presOf" srcId="{C80C390F-FC8E-4E39-878A-709EDE9AF41D}" destId="{75A3C2E4-BC7B-43C7-9840-10E1D4613104}" srcOrd="0" destOrd="0" presId="urn:microsoft.com/office/officeart/2005/8/layout/orgChart1"/>
    <dgm:cxn modelId="{73174270-F1C2-4FE1-A8F9-F5A2407A1E5A}" srcId="{860142EA-8998-411A-B54A-6714ED7B4C15}" destId="{39103584-9379-46BE-8B5B-D44284BAB3CC}" srcOrd="0" destOrd="0" parTransId="{8C825167-6CF6-405C-A261-8099BF72CE6F}" sibTransId="{4ADF6825-9681-4B7C-8926-35DBD950AC67}"/>
    <dgm:cxn modelId="{830087CF-41A2-478F-8E4A-C984CB187515}" type="presOf" srcId="{9CF9C3DB-3C6A-4A6A-ADA0-8FF8699AB5CF}" destId="{90D0501A-F87A-4416-86D5-037055249E5E}" srcOrd="0" destOrd="0" presId="urn:microsoft.com/office/officeart/2005/8/layout/orgChart1"/>
    <dgm:cxn modelId="{31DB6A33-DDA0-4544-A014-EB652A56BE84}" type="presOf" srcId="{FB60E9AD-DEA1-414A-8556-98F02C3544C8}" destId="{DBB3E32B-F341-4A21-B082-EB6CFCAFFB5E}" srcOrd="0" destOrd="0" presId="urn:microsoft.com/office/officeart/2005/8/layout/orgChart1"/>
    <dgm:cxn modelId="{B0A0DD72-2101-4D43-AB5B-058BF36533A0}" srcId="{2625192F-464E-4FBA-A7B9-4EE5FF1A07A0}" destId="{7ADAF9A3-4E98-4706-B7B7-678B805A041A}" srcOrd="9" destOrd="0" parTransId="{464CAC9F-E834-4D4B-B8BE-8BFCFE7C482A}" sibTransId="{B1278913-3F1D-4897-AD9B-E9C2E94544AF}"/>
    <dgm:cxn modelId="{FFEB9EB0-67D3-45C4-B42B-033D0A3C78A6}" type="presOf" srcId="{C5CBA855-96C9-4C2F-8335-F6624EB37335}" destId="{6B7EC82F-50F0-4412-A9D4-3B9492FFB3CA}" srcOrd="0" destOrd="0" presId="urn:microsoft.com/office/officeart/2005/8/layout/orgChart1"/>
    <dgm:cxn modelId="{93CC3A18-63BC-46A0-A626-6CAD5D0C6B7E}" type="presOf" srcId="{32623605-9085-4B0F-BA25-7A641CF3F1C6}" destId="{3818B31B-F20F-47A0-A4DF-9667548FC3B2}" srcOrd="0" destOrd="0" presId="urn:microsoft.com/office/officeart/2005/8/layout/orgChart1"/>
    <dgm:cxn modelId="{218F5578-E672-45E6-9E06-3AE14B2046FC}" type="presOf" srcId="{9D409F5D-8467-4204-8FDC-9FD9770D5E17}" destId="{E839577B-CB4E-41A9-A23B-B392CFD70FEC}" srcOrd="1" destOrd="0" presId="urn:microsoft.com/office/officeart/2005/8/layout/orgChart1"/>
    <dgm:cxn modelId="{FB895FC4-81EB-45BA-9E7B-061391E8B65E}" type="presOf" srcId="{9DA1D6E7-0883-4B24-9FEE-D32BFAC10233}" destId="{37E7A387-BB23-40B2-9811-B92AE00E387D}" srcOrd="0" destOrd="0" presId="urn:microsoft.com/office/officeart/2005/8/layout/orgChart1"/>
    <dgm:cxn modelId="{4AE9FEB8-2FB8-4B30-A9DE-0F15BC989F3C}" type="presOf" srcId="{DF0668BF-3F11-43CA-B896-5C5356FCC212}" destId="{72457781-AD2D-421C-A92A-C499F1821A32}" srcOrd="0" destOrd="0" presId="urn:microsoft.com/office/officeart/2005/8/layout/orgChart1"/>
    <dgm:cxn modelId="{D2A01DC0-6527-45C7-9BAE-24D20153BCCC}" type="presParOf" srcId="{4072FFCC-3979-4771-BC16-14284E686C38}" destId="{35A916A0-FFF3-4C2F-85F1-020318E63C2C}" srcOrd="0" destOrd="0" presId="urn:microsoft.com/office/officeart/2005/8/layout/orgChart1"/>
    <dgm:cxn modelId="{B0A42A03-6307-493F-AEA4-FCA7E715C874}" type="presParOf" srcId="{35A916A0-FFF3-4C2F-85F1-020318E63C2C}" destId="{EB0B9652-58DC-42BE-A6DD-3D07E0D55972}" srcOrd="0" destOrd="0" presId="urn:microsoft.com/office/officeart/2005/8/layout/orgChart1"/>
    <dgm:cxn modelId="{F46B76A9-6B37-433C-9A46-29679FCE33F5}" type="presParOf" srcId="{EB0B9652-58DC-42BE-A6DD-3D07E0D55972}" destId="{291CE769-BCF2-4750-A727-7F993945CCCD}" srcOrd="0" destOrd="0" presId="urn:microsoft.com/office/officeart/2005/8/layout/orgChart1"/>
    <dgm:cxn modelId="{91DF8B16-748A-4523-8F33-66D00EB10594}" type="presParOf" srcId="{EB0B9652-58DC-42BE-A6DD-3D07E0D55972}" destId="{F6DED749-74A1-43A8-ADEC-2E0324CC55E6}" srcOrd="1" destOrd="0" presId="urn:microsoft.com/office/officeart/2005/8/layout/orgChart1"/>
    <dgm:cxn modelId="{24B6A72D-2314-405B-9A4E-D0987397CC1B}" type="presParOf" srcId="{35A916A0-FFF3-4C2F-85F1-020318E63C2C}" destId="{BB266FD2-881F-44C7-80E0-6678EB2E3FC5}" srcOrd="1" destOrd="0" presId="urn:microsoft.com/office/officeart/2005/8/layout/orgChart1"/>
    <dgm:cxn modelId="{CE3C8633-A0DB-4D98-9367-1F9CCF347877}" type="presParOf" srcId="{BB266FD2-881F-44C7-80E0-6678EB2E3FC5}" destId="{EDCFEF9B-18A6-44F6-B548-A5AE0D7C9C88}" srcOrd="0" destOrd="0" presId="urn:microsoft.com/office/officeart/2005/8/layout/orgChart1"/>
    <dgm:cxn modelId="{9DE4290E-05FB-4A5B-8783-7E7C3CF43662}" type="presParOf" srcId="{BB266FD2-881F-44C7-80E0-6678EB2E3FC5}" destId="{62E0A5A4-1EA7-4239-8D4F-F83B8F66CAD9}" srcOrd="1" destOrd="0" presId="urn:microsoft.com/office/officeart/2005/8/layout/orgChart1"/>
    <dgm:cxn modelId="{89C2B78C-1E14-471E-B577-B369DD936543}" type="presParOf" srcId="{62E0A5A4-1EA7-4239-8D4F-F83B8F66CAD9}" destId="{D027969F-4177-4D85-9B3D-E49545ABDE61}" srcOrd="0" destOrd="0" presId="urn:microsoft.com/office/officeart/2005/8/layout/orgChart1"/>
    <dgm:cxn modelId="{099BD21C-DF26-4C1E-9402-6BCABC7B52AA}" type="presParOf" srcId="{D027969F-4177-4D85-9B3D-E49545ABDE61}" destId="{861588E5-1EF5-4315-AE4F-BDC7A76066D7}" srcOrd="0" destOrd="0" presId="urn:microsoft.com/office/officeart/2005/8/layout/orgChart1"/>
    <dgm:cxn modelId="{79585DA3-D6BB-44E3-BF55-7F0D1A74381C}" type="presParOf" srcId="{D027969F-4177-4D85-9B3D-E49545ABDE61}" destId="{DBA6747E-583E-4F2D-8729-CB61631C0400}" srcOrd="1" destOrd="0" presId="urn:microsoft.com/office/officeart/2005/8/layout/orgChart1"/>
    <dgm:cxn modelId="{F5FAD801-36BD-4B2C-A9DE-F64277B1E0C2}" type="presParOf" srcId="{62E0A5A4-1EA7-4239-8D4F-F83B8F66CAD9}" destId="{345FECC1-08D6-4491-8082-C8EDA0AEC567}" srcOrd="1" destOrd="0" presId="urn:microsoft.com/office/officeart/2005/8/layout/orgChart1"/>
    <dgm:cxn modelId="{F4B5B0B1-E0ED-4537-B080-87F82BEE5389}" type="presParOf" srcId="{345FECC1-08D6-4491-8082-C8EDA0AEC567}" destId="{A65794CC-7FC3-41C3-A935-E2B4F92A2CB2}" srcOrd="0" destOrd="0" presId="urn:microsoft.com/office/officeart/2005/8/layout/orgChart1"/>
    <dgm:cxn modelId="{72E2013A-5F4D-45AB-9603-191E80641522}" type="presParOf" srcId="{345FECC1-08D6-4491-8082-C8EDA0AEC567}" destId="{7D52E763-D4E1-4282-BD12-E595CFBB3CFD}" srcOrd="1" destOrd="0" presId="urn:microsoft.com/office/officeart/2005/8/layout/orgChart1"/>
    <dgm:cxn modelId="{BFA8BACF-13E5-4FDE-8089-4176A0F5FB27}" type="presParOf" srcId="{7D52E763-D4E1-4282-BD12-E595CFBB3CFD}" destId="{E8DCE835-2A30-42E8-97E9-D02DF359E4EC}" srcOrd="0" destOrd="0" presId="urn:microsoft.com/office/officeart/2005/8/layout/orgChart1"/>
    <dgm:cxn modelId="{852DC67B-4843-48B7-8DB8-BB757A3F0862}" type="presParOf" srcId="{E8DCE835-2A30-42E8-97E9-D02DF359E4EC}" destId="{8F096C7C-3737-469C-8290-70F1EC2764BF}" srcOrd="0" destOrd="0" presId="urn:microsoft.com/office/officeart/2005/8/layout/orgChart1"/>
    <dgm:cxn modelId="{652DB2FA-A18C-4413-A3D9-274836E98BC2}" type="presParOf" srcId="{E8DCE835-2A30-42E8-97E9-D02DF359E4EC}" destId="{CC7E97F7-11A4-42EA-974A-7DB548C84694}" srcOrd="1" destOrd="0" presId="urn:microsoft.com/office/officeart/2005/8/layout/orgChart1"/>
    <dgm:cxn modelId="{C5A368C8-E1CF-40E2-B684-4C7D7860B6C5}" type="presParOf" srcId="{7D52E763-D4E1-4282-BD12-E595CFBB3CFD}" destId="{36998859-DD99-403B-B8B8-8309DBDB5264}" srcOrd="1" destOrd="0" presId="urn:microsoft.com/office/officeart/2005/8/layout/orgChart1"/>
    <dgm:cxn modelId="{B3B40711-8286-4EAB-879D-B1DDEB2024E9}" type="presParOf" srcId="{7D52E763-D4E1-4282-BD12-E595CFBB3CFD}" destId="{A064AE4C-79CE-4DFA-9693-855B74E68F27}" srcOrd="2" destOrd="0" presId="urn:microsoft.com/office/officeart/2005/8/layout/orgChart1"/>
    <dgm:cxn modelId="{83F3DB42-E063-42D8-B320-E65FF8375F42}" type="presParOf" srcId="{345FECC1-08D6-4491-8082-C8EDA0AEC567}" destId="{3818B31B-F20F-47A0-A4DF-9667548FC3B2}" srcOrd="2" destOrd="0" presId="urn:microsoft.com/office/officeart/2005/8/layout/orgChart1"/>
    <dgm:cxn modelId="{49511781-AA09-4C7B-B0AF-9B3E40B566FD}" type="presParOf" srcId="{345FECC1-08D6-4491-8082-C8EDA0AEC567}" destId="{5498C7AD-8646-4559-8CD0-142CE87AFCCC}" srcOrd="3" destOrd="0" presId="urn:microsoft.com/office/officeart/2005/8/layout/orgChart1"/>
    <dgm:cxn modelId="{3CDAF452-3B0F-4F62-856F-13BDCDD4D722}" type="presParOf" srcId="{5498C7AD-8646-4559-8CD0-142CE87AFCCC}" destId="{47A5AC3A-2C4F-4E17-9C21-C875A17F8C1F}" srcOrd="0" destOrd="0" presId="urn:microsoft.com/office/officeart/2005/8/layout/orgChart1"/>
    <dgm:cxn modelId="{CEB4D12F-6961-4404-BCD4-BA1E7DFDBFAF}" type="presParOf" srcId="{47A5AC3A-2C4F-4E17-9C21-C875A17F8C1F}" destId="{5681D59C-402C-401A-9718-29C47B99AC33}" srcOrd="0" destOrd="0" presId="urn:microsoft.com/office/officeart/2005/8/layout/orgChart1"/>
    <dgm:cxn modelId="{5480AF80-D7D8-49AA-AC86-E40C9DF9EE93}" type="presParOf" srcId="{47A5AC3A-2C4F-4E17-9C21-C875A17F8C1F}" destId="{BDBA4C1C-2A6C-46D8-9BEC-447EE9BABFAD}" srcOrd="1" destOrd="0" presId="urn:microsoft.com/office/officeart/2005/8/layout/orgChart1"/>
    <dgm:cxn modelId="{30146429-0FE3-40CA-B76E-A7DB98136656}" type="presParOf" srcId="{5498C7AD-8646-4559-8CD0-142CE87AFCCC}" destId="{E3E79A81-3089-4904-A05C-A17D7E7E43A2}" srcOrd="1" destOrd="0" presId="urn:microsoft.com/office/officeart/2005/8/layout/orgChart1"/>
    <dgm:cxn modelId="{F49D8C8A-A8CC-4C24-845A-DFC43F4B6465}" type="presParOf" srcId="{5498C7AD-8646-4559-8CD0-142CE87AFCCC}" destId="{073050AD-0A75-4581-9F79-D4C155910538}" srcOrd="2" destOrd="0" presId="urn:microsoft.com/office/officeart/2005/8/layout/orgChart1"/>
    <dgm:cxn modelId="{17AAB48C-FA60-445C-B7F9-0E520037F48B}" type="presParOf" srcId="{62E0A5A4-1EA7-4239-8D4F-F83B8F66CAD9}" destId="{11C28F3B-A4CC-41B2-AEC3-C4DDCEEEF3BA}" srcOrd="2" destOrd="0" presId="urn:microsoft.com/office/officeart/2005/8/layout/orgChart1"/>
    <dgm:cxn modelId="{CF0AD01C-A3AA-4345-9783-9EA9983ECFF3}" type="presParOf" srcId="{BB266FD2-881F-44C7-80E0-6678EB2E3FC5}" destId="{37E7A387-BB23-40B2-9811-B92AE00E387D}" srcOrd="2" destOrd="0" presId="urn:microsoft.com/office/officeart/2005/8/layout/orgChart1"/>
    <dgm:cxn modelId="{A2F835C9-B7EC-48D4-AA85-6F984C41773C}" type="presParOf" srcId="{BB266FD2-881F-44C7-80E0-6678EB2E3FC5}" destId="{232F6008-968A-48C2-A59F-F8098876B3E8}" srcOrd="3" destOrd="0" presId="urn:microsoft.com/office/officeart/2005/8/layout/orgChart1"/>
    <dgm:cxn modelId="{6A2676C8-B7BB-46DC-AC97-58E9EE92840E}" type="presParOf" srcId="{232F6008-968A-48C2-A59F-F8098876B3E8}" destId="{41407733-5645-429E-84F1-22CD8549BCBF}" srcOrd="0" destOrd="0" presId="urn:microsoft.com/office/officeart/2005/8/layout/orgChart1"/>
    <dgm:cxn modelId="{EEB8C9FB-424A-4870-A7F8-B92CEDCA6A20}" type="presParOf" srcId="{41407733-5645-429E-84F1-22CD8549BCBF}" destId="{0D9CF3B9-4807-475F-9FBA-F5C0260AC6F0}" srcOrd="0" destOrd="0" presId="urn:microsoft.com/office/officeart/2005/8/layout/orgChart1"/>
    <dgm:cxn modelId="{0E3CE47F-5F32-4CC2-94CD-CC789E9AC1A9}" type="presParOf" srcId="{41407733-5645-429E-84F1-22CD8549BCBF}" destId="{9DA5885F-E1FA-4664-B0CB-E1C578D7D8AC}" srcOrd="1" destOrd="0" presId="urn:microsoft.com/office/officeart/2005/8/layout/orgChart1"/>
    <dgm:cxn modelId="{FE88FA6C-C2CF-4710-96DA-7434F14AF37B}" type="presParOf" srcId="{232F6008-968A-48C2-A59F-F8098876B3E8}" destId="{5BB5E9FE-3548-435E-BD63-0BEBDC960177}" srcOrd="1" destOrd="0" presId="urn:microsoft.com/office/officeart/2005/8/layout/orgChart1"/>
    <dgm:cxn modelId="{179C5D0A-CC51-4242-A766-237581071BD8}" type="presParOf" srcId="{5BB5E9FE-3548-435E-BD63-0BEBDC960177}" destId="{3E268227-4B0A-4EF4-A93D-7E80572B888D}" srcOrd="0" destOrd="0" presId="urn:microsoft.com/office/officeart/2005/8/layout/orgChart1"/>
    <dgm:cxn modelId="{C35D91E0-9983-4F7E-8F41-0D6CFD7A9BB8}" type="presParOf" srcId="{5BB5E9FE-3548-435E-BD63-0BEBDC960177}" destId="{27C1BC5E-DE57-40F5-86A6-37AD2D0E9CC2}" srcOrd="1" destOrd="0" presId="urn:microsoft.com/office/officeart/2005/8/layout/orgChart1"/>
    <dgm:cxn modelId="{B76C96A4-45A2-4439-B05C-B8E99A33A325}" type="presParOf" srcId="{27C1BC5E-DE57-40F5-86A6-37AD2D0E9CC2}" destId="{E851EB9F-32BD-40BB-9680-81EE424149AF}" srcOrd="0" destOrd="0" presId="urn:microsoft.com/office/officeart/2005/8/layout/orgChart1"/>
    <dgm:cxn modelId="{24D8665D-6F4F-4CFA-A513-A4BD96118CF5}" type="presParOf" srcId="{E851EB9F-32BD-40BB-9680-81EE424149AF}" destId="{08E1D196-1A94-4A89-A49E-15F97385D466}" srcOrd="0" destOrd="0" presId="urn:microsoft.com/office/officeart/2005/8/layout/orgChart1"/>
    <dgm:cxn modelId="{FC6B0879-7CB9-4130-9734-D89CDC0851F6}" type="presParOf" srcId="{E851EB9F-32BD-40BB-9680-81EE424149AF}" destId="{FCC67D82-F430-4F16-9968-4710F67F27DF}" srcOrd="1" destOrd="0" presId="urn:microsoft.com/office/officeart/2005/8/layout/orgChart1"/>
    <dgm:cxn modelId="{772AFE2B-D38A-4DEC-80EC-6F25AE338553}" type="presParOf" srcId="{27C1BC5E-DE57-40F5-86A6-37AD2D0E9CC2}" destId="{47A1FDEF-48CB-4D42-8B78-2D18F2EACB7D}" srcOrd="1" destOrd="0" presId="urn:microsoft.com/office/officeart/2005/8/layout/orgChart1"/>
    <dgm:cxn modelId="{B9A372A7-6AF7-45F7-983E-5DDFF79152DD}" type="presParOf" srcId="{27C1BC5E-DE57-40F5-86A6-37AD2D0E9CC2}" destId="{AEC1C1A8-EEFF-49BC-832B-F7BB19BCCD2B}" srcOrd="2" destOrd="0" presId="urn:microsoft.com/office/officeart/2005/8/layout/orgChart1"/>
    <dgm:cxn modelId="{45E5FD36-37E1-4E88-BDB0-D8E31D54F4DE}" type="presParOf" srcId="{232F6008-968A-48C2-A59F-F8098876B3E8}" destId="{B8A598AB-CA23-4490-8B61-34354ED7A7CD}" srcOrd="2" destOrd="0" presId="urn:microsoft.com/office/officeart/2005/8/layout/orgChart1"/>
    <dgm:cxn modelId="{8C5FEA36-9CF2-4874-A15D-FEFE791DA78A}" type="presParOf" srcId="{BB266FD2-881F-44C7-80E0-6678EB2E3FC5}" destId="{90D0501A-F87A-4416-86D5-037055249E5E}" srcOrd="4" destOrd="0" presId="urn:microsoft.com/office/officeart/2005/8/layout/orgChart1"/>
    <dgm:cxn modelId="{81D5324B-8E1C-4695-8A70-DAC782DABD08}" type="presParOf" srcId="{BB266FD2-881F-44C7-80E0-6678EB2E3FC5}" destId="{A6126900-64F8-498F-BB42-60CA730C1911}" srcOrd="5" destOrd="0" presId="urn:microsoft.com/office/officeart/2005/8/layout/orgChart1"/>
    <dgm:cxn modelId="{BF256553-BB3C-4CE9-AD9A-C75CECA1A013}" type="presParOf" srcId="{A6126900-64F8-498F-BB42-60CA730C1911}" destId="{A5C015AE-27B4-4B7F-861B-A86C7801722F}" srcOrd="0" destOrd="0" presId="urn:microsoft.com/office/officeart/2005/8/layout/orgChart1"/>
    <dgm:cxn modelId="{0A403DB8-7E26-4060-AB9B-A4DE5B247DB6}" type="presParOf" srcId="{A5C015AE-27B4-4B7F-861B-A86C7801722F}" destId="{7786F6F0-B3F8-4607-AC20-60A2BDFDE282}" srcOrd="0" destOrd="0" presId="urn:microsoft.com/office/officeart/2005/8/layout/orgChart1"/>
    <dgm:cxn modelId="{0055D363-D782-4C86-80DD-19E679FC2D8F}" type="presParOf" srcId="{A5C015AE-27B4-4B7F-861B-A86C7801722F}" destId="{4191B994-E5C0-4FD7-92E6-A50EF41916A8}" srcOrd="1" destOrd="0" presId="urn:microsoft.com/office/officeart/2005/8/layout/orgChart1"/>
    <dgm:cxn modelId="{2A5E8F10-6558-4A9F-A8C4-561F336C9604}" type="presParOf" srcId="{A6126900-64F8-498F-BB42-60CA730C1911}" destId="{21310913-AB09-44EC-9279-8D5689038F0E}" srcOrd="1" destOrd="0" presId="urn:microsoft.com/office/officeart/2005/8/layout/orgChart1"/>
    <dgm:cxn modelId="{D8F9D237-2E11-4792-B3EB-167BD17EA04C}" type="presParOf" srcId="{21310913-AB09-44EC-9279-8D5689038F0E}" destId="{B2F730E6-1941-41E0-90D4-C4CCAAB7CE5B}" srcOrd="0" destOrd="0" presId="urn:microsoft.com/office/officeart/2005/8/layout/orgChart1"/>
    <dgm:cxn modelId="{8F6DC0CF-D92A-45D5-9689-868CAA32AC0E}" type="presParOf" srcId="{21310913-AB09-44EC-9279-8D5689038F0E}" destId="{DCCA2BA7-48BB-42AA-A0D9-297060A1CA24}" srcOrd="1" destOrd="0" presId="urn:microsoft.com/office/officeart/2005/8/layout/orgChart1"/>
    <dgm:cxn modelId="{97E75566-6C90-4F75-9C46-3A2906FF8389}" type="presParOf" srcId="{DCCA2BA7-48BB-42AA-A0D9-297060A1CA24}" destId="{47D7CC54-9D5C-48C5-954F-C3FA04B78568}" srcOrd="0" destOrd="0" presId="urn:microsoft.com/office/officeart/2005/8/layout/orgChart1"/>
    <dgm:cxn modelId="{E3D61566-C71F-4DC9-8085-28FB009D26E7}" type="presParOf" srcId="{47D7CC54-9D5C-48C5-954F-C3FA04B78568}" destId="{A53A46C9-87C2-4D8A-8DF1-1D7D0481242B}" srcOrd="0" destOrd="0" presId="urn:microsoft.com/office/officeart/2005/8/layout/orgChart1"/>
    <dgm:cxn modelId="{5EF18895-81BD-43F1-B9D4-FE59E6933C27}" type="presParOf" srcId="{47D7CC54-9D5C-48C5-954F-C3FA04B78568}" destId="{7085E52C-8622-405B-B97A-22A095BD8F7A}" srcOrd="1" destOrd="0" presId="urn:microsoft.com/office/officeart/2005/8/layout/orgChart1"/>
    <dgm:cxn modelId="{C954D029-D2E8-4A77-A0A1-EF543584BA60}" type="presParOf" srcId="{DCCA2BA7-48BB-42AA-A0D9-297060A1CA24}" destId="{4B00A764-3C77-4C58-BED1-D30F81EAAAC9}" srcOrd="1" destOrd="0" presId="urn:microsoft.com/office/officeart/2005/8/layout/orgChart1"/>
    <dgm:cxn modelId="{72523091-A01D-40E5-9433-2436FF01EC3D}" type="presParOf" srcId="{DCCA2BA7-48BB-42AA-A0D9-297060A1CA24}" destId="{1CE8F2B5-D3A5-4300-9D78-8094A373AC5E}" srcOrd="2" destOrd="0" presId="urn:microsoft.com/office/officeart/2005/8/layout/orgChart1"/>
    <dgm:cxn modelId="{9B1FC9ED-5729-4E2D-A806-E48DA453D4CF}" type="presParOf" srcId="{21310913-AB09-44EC-9279-8D5689038F0E}" destId="{8ABB8A03-846E-4E1E-8200-4224EE232B5F}" srcOrd="2" destOrd="0" presId="urn:microsoft.com/office/officeart/2005/8/layout/orgChart1"/>
    <dgm:cxn modelId="{0A956253-9A8B-4F6B-A496-C964CF785BB9}" type="presParOf" srcId="{21310913-AB09-44EC-9279-8D5689038F0E}" destId="{DF94DED0-0E11-4049-8706-130470E528F2}" srcOrd="3" destOrd="0" presId="urn:microsoft.com/office/officeart/2005/8/layout/orgChart1"/>
    <dgm:cxn modelId="{D309EFDE-639A-43DF-8650-0797A2B28CC7}" type="presParOf" srcId="{DF94DED0-0E11-4049-8706-130470E528F2}" destId="{885CFC6B-84C1-4D52-AED2-B0202D081B0D}" srcOrd="0" destOrd="0" presId="urn:microsoft.com/office/officeart/2005/8/layout/orgChart1"/>
    <dgm:cxn modelId="{494E90F6-8D91-4D9C-87D8-03ABF843C9D6}" type="presParOf" srcId="{885CFC6B-84C1-4D52-AED2-B0202D081B0D}" destId="{07B7BB74-D646-4AF7-B0F6-9BD323AD0E5B}" srcOrd="0" destOrd="0" presId="urn:microsoft.com/office/officeart/2005/8/layout/orgChart1"/>
    <dgm:cxn modelId="{46E18F93-3B9E-436D-8BCF-4411EAB61AE9}" type="presParOf" srcId="{885CFC6B-84C1-4D52-AED2-B0202D081B0D}" destId="{868FE171-480B-4016-B7EE-320E0CD51558}" srcOrd="1" destOrd="0" presId="urn:microsoft.com/office/officeart/2005/8/layout/orgChart1"/>
    <dgm:cxn modelId="{8CA183E8-800C-4671-A8C2-DCF3C1E63130}" type="presParOf" srcId="{DF94DED0-0E11-4049-8706-130470E528F2}" destId="{6A914C34-B19C-42F6-B991-C94A5889E733}" srcOrd="1" destOrd="0" presId="urn:microsoft.com/office/officeart/2005/8/layout/orgChart1"/>
    <dgm:cxn modelId="{425A7A82-C698-496A-9A24-0B9609521A2D}" type="presParOf" srcId="{DF94DED0-0E11-4049-8706-130470E528F2}" destId="{63FDDFA7-AE8B-46A3-8E87-6D2317D5CB85}" srcOrd="2" destOrd="0" presId="urn:microsoft.com/office/officeart/2005/8/layout/orgChart1"/>
    <dgm:cxn modelId="{D19038F4-DE2F-456E-BB06-0D37D25F63F0}" type="presParOf" srcId="{A6126900-64F8-498F-BB42-60CA730C1911}" destId="{9CA5D97E-4E49-454D-A684-5B07DBF6294C}" srcOrd="2" destOrd="0" presId="urn:microsoft.com/office/officeart/2005/8/layout/orgChart1"/>
    <dgm:cxn modelId="{2843668D-9715-4A0B-AB5E-E3A0001D804A}" type="presParOf" srcId="{BB266FD2-881F-44C7-80E0-6678EB2E3FC5}" destId="{DB8FBD06-918B-4202-94C9-30ACB3D1BC53}" srcOrd="6" destOrd="0" presId="urn:microsoft.com/office/officeart/2005/8/layout/orgChart1"/>
    <dgm:cxn modelId="{0A12A6DC-72D9-4546-9AC8-3D23B78520F0}" type="presParOf" srcId="{BB266FD2-881F-44C7-80E0-6678EB2E3FC5}" destId="{B595F7BB-FB36-4F36-AFD8-41DF6B83D243}" srcOrd="7" destOrd="0" presId="urn:microsoft.com/office/officeart/2005/8/layout/orgChart1"/>
    <dgm:cxn modelId="{8CF5E5F7-6D21-432C-BB00-46A3D1C6A177}" type="presParOf" srcId="{B595F7BB-FB36-4F36-AFD8-41DF6B83D243}" destId="{5E2CAD99-DACB-41E5-BB2E-04CB78A5E9BD}" srcOrd="0" destOrd="0" presId="urn:microsoft.com/office/officeart/2005/8/layout/orgChart1"/>
    <dgm:cxn modelId="{0C1277F3-6E64-49CE-84F2-7BA52877BB77}" type="presParOf" srcId="{5E2CAD99-DACB-41E5-BB2E-04CB78A5E9BD}" destId="{E375C6A3-DDF6-4EBF-B5F7-52E4B8DE2E87}" srcOrd="0" destOrd="0" presId="urn:microsoft.com/office/officeart/2005/8/layout/orgChart1"/>
    <dgm:cxn modelId="{B1A4B31F-8D24-40FB-8783-38C7DB0BDF7F}" type="presParOf" srcId="{5E2CAD99-DACB-41E5-BB2E-04CB78A5E9BD}" destId="{81A28626-4324-4AC6-93B2-BC0A152628A5}" srcOrd="1" destOrd="0" presId="urn:microsoft.com/office/officeart/2005/8/layout/orgChart1"/>
    <dgm:cxn modelId="{3AD49B38-9A1E-484E-ABDB-15F91AFC30DB}" type="presParOf" srcId="{B595F7BB-FB36-4F36-AFD8-41DF6B83D243}" destId="{A6DF0FAF-D27C-4785-9E27-E1128F01B5D3}" srcOrd="1" destOrd="0" presId="urn:microsoft.com/office/officeart/2005/8/layout/orgChart1"/>
    <dgm:cxn modelId="{2F2412FE-EA00-4B64-AE78-5FDDDD68AEF7}" type="presParOf" srcId="{A6DF0FAF-D27C-4785-9E27-E1128F01B5D3}" destId="{93BB0EC9-8544-463C-89C8-403BD98EE55C}" srcOrd="0" destOrd="0" presId="urn:microsoft.com/office/officeart/2005/8/layout/orgChart1"/>
    <dgm:cxn modelId="{16F28FE6-9726-4BC4-B3F9-1085321C9EF2}" type="presParOf" srcId="{A6DF0FAF-D27C-4785-9E27-E1128F01B5D3}" destId="{770CC33B-06EC-423B-8EBD-EA69CF6EE3F4}" srcOrd="1" destOrd="0" presId="urn:microsoft.com/office/officeart/2005/8/layout/orgChart1"/>
    <dgm:cxn modelId="{6BBC57DB-2844-45B6-956A-3970A25C3C95}" type="presParOf" srcId="{770CC33B-06EC-423B-8EBD-EA69CF6EE3F4}" destId="{C00444DC-CA2B-4E20-A9E9-F38718F6C4AE}" srcOrd="0" destOrd="0" presId="urn:microsoft.com/office/officeart/2005/8/layout/orgChart1"/>
    <dgm:cxn modelId="{0E5BDC85-298E-499A-B01C-2E7ACA6E2FAA}" type="presParOf" srcId="{C00444DC-CA2B-4E20-A9E9-F38718F6C4AE}" destId="{0B4B8966-CBD8-45A3-A61A-D52A83790550}" srcOrd="0" destOrd="0" presId="urn:microsoft.com/office/officeart/2005/8/layout/orgChart1"/>
    <dgm:cxn modelId="{CCD0BD66-8566-4E25-ABE9-FC53E9BD02A6}" type="presParOf" srcId="{C00444DC-CA2B-4E20-A9E9-F38718F6C4AE}" destId="{258979F0-1DA5-4CC9-A65A-A189AEE7C62F}" srcOrd="1" destOrd="0" presId="urn:microsoft.com/office/officeart/2005/8/layout/orgChart1"/>
    <dgm:cxn modelId="{61AA9D6D-E2E2-48BD-8218-C49EE8FF6939}" type="presParOf" srcId="{770CC33B-06EC-423B-8EBD-EA69CF6EE3F4}" destId="{1A9A9686-3F37-4E89-A258-624008C648AB}" srcOrd="1" destOrd="0" presId="urn:microsoft.com/office/officeart/2005/8/layout/orgChart1"/>
    <dgm:cxn modelId="{AB04C2D7-D8D0-44AD-83A0-AB4A2C16B067}" type="presParOf" srcId="{770CC33B-06EC-423B-8EBD-EA69CF6EE3F4}" destId="{C34D5EB4-5D0D-47D3-A5FE-A4F16DD37BDD}" srcOrd="2" destOrd="0" presId="urn:microsoft.com/office/officeart/2005/8/layout/orgChart1"/>
    <dgm:cxn modelId="{5BFBFB25-6360-4224-97FC-1544166A2C9B}" type="presParOf" srcId="{A6DF0FAF-D27C-4785-9E27-E1128F01B5D3}" destId="{FA86AD37-FEC7-431A-A0B5-60282A18DE2A}" srcOrd="2" destOrd="0" presId="urn:microsoft.com/office/officeart/2005/8/layout/orgChart1"/>
    <dgm:cxn modelId="{494EB337-0D76-40AC-9776-D097C262C21E}" type="presParOf" srcId="{A6DF0FAF-D27C-4785-9E27-E1128F01B5D3}" destId="{640AEB2B-E00F-4A8C-BB8E-464679DA5AA6}" srcOrd="3" destOrd="0" presId="urn:microsoft.com/office/officeart/2005/8/layout/orgChart1"/>
    <dgm:cxn modelId="{3DBA3E72-FAF1-436D-90A9-3B7CD94AFF80}" type="presParOf" srcId="{640AEB2B-E00F-4A8C-BB8E-464679DA5AA6}" destId="{88BBCAA3-D5B5-46A1-B536-35FD59000B00}" srcOrd="0" destOrd="0" presId="urn:microsoft.com/office/officeart/2005/8/layout/orgChart1"/>
    <dgm:cxn modelId="{AEC652CC-3354-45BC-BAAD-6708FCBD7E1B}" type="presParOf" srcId="{88BBCAA3-D5B5-46A1-B536-35FD59000B00}" destId="{60D97AAC-A90F-4CE1-A47D-D2EEA517B16A}" srcOrd="0" destOrd="0" presId="urn:microsoft.com/office/officeart/2005/8/layout/orgChart1"/>
    <dgm:cxn modelId="{589344E7-B5A9-4C39-9D9E-21E7B059A5F5}" type="presParOf" srcId="{88BBCAA3-D5B5-46A1-B536-35FD59000B00}" destId="{A65FB955-4D40-481D-A00E-ADE541727A90}" srcOrd="1" destOrd="0" presId="urn:microsoft.com/office/officeart/2005/8/layout/orgChart1"/>
    <dgm:cxn modelId="{3378802F-5B34-4064-B9D4-819C8612A209}" type="presParOf" srcId="{640AEB2B-E00F-4A8C-BB8E-464679DA5AA6}" destId="{8EBF1386-9360-4EDB-B228-5E6557E3ED4A}" srcOrd="1" destOrd="0" presId="urn:microsoft.com/office/officeart/2005/8/layout/orgChart1"/>
    <dgm:cxn modelId="{46500425-13F2-4AAD-87F1-D83F08D7D421}" type="presParOf" srcId="{640AEB2B-E00F-4A8C-BB8E-464679DA5AA6}" destId="{3C757AA9-B8B3-4BBE-96AB-726098DCE10B}" srcOrd="2" destOrd="0" presId="urn:microsoft.com/office/officeart/2005/8/layout/orgChart1"/>
    <dgm:cxn modelId="{84EA741F-EC65-4C9C-9567-E53638791804}" type="presParOf" srcId="{B595F7BB-FB36-4F36-AFD8-41DF6B83D243}" destId="{DFD79B41-3913-4F6E-962A-236A702BA220}" srcOrd="2" destOrd="0" presId="urn:microsoft.com/office/officeart/2005/8/layout/orgChart1"/>
    <dgm:cxn modelId="{2816CE80-FDF9-41AB-B997-34F73BF4F361}" type="presParOf" srcId="{BB266FD2-881F-44C7-80E0-6678EB2E3FC5}" destId="{DEA3E95C-AC38-497E-AAE6-1B01F4EA7A55}" srcOrd="8" destOrd="0" presId="urn:microsoft.com/office/officeart/2005/8/layout/orgChart1"/>
    <dgm:cxn modelId="{3C95AB2F-4A65-4F1E-B165-B21962564509}" type="presParOf" srcId="{BB266FD2-881F-44C7-80E0-6678EB2E3FC5}" destId="{73F2C702-22A5-45C5-8762-593CEA7406A2}" srcOrd="9" destOrd="0" presId="urn:microsoft.com/office/officeart/2005/8/layout/orgChart1"/>
    <dgm:cxn modelId="{83DD299C-FBA8-474D-9616-23142006F089}" type="presParOf" srcId="{73F2C702-22A5-45C5-8762-593CEA7406A2}" destId="{C37C5AD7-8FF1-4530-9601-804068F4EAE6}" srcOrd="0" destOrd="0" presId="urn:microsoft.com/office/officeart/2005/8/layout/orgChart1"/>
    <dgm:cxn modelId="{8ADF0089-8C37-49FE-B920-DD2D1597752D}" type="presParOf" srcId="{C37C5AD7-8FF1-4530-9601-804068F4EAE6}" destId="{3D166140-AF61-4E10-AEB3-B1A08C4BBE2A}" srcOrd="0" destOrd="0" presId="urn:microsoft.com/office/officeart/2005/8/layout/orgChart1"/>
    <dgm:cxn modelId="{7FE3D6BA-8185-447E-9A11-CCF7F07ADCAA}" type="presParOf" srcId="{C37C5AD7-8FF1-4530-9601-804068F4EAE6}" destId="{79794481-8659-445E-A46E-46CCDF4E12E3}" srcOrd="1" destOrd="0" presId="urn:microsoft.com/office/officeart/2005/8/layout/orgChart1"/>
    <dgm:cxn modelId="{6ED1AE41-AF01-4906-B63A-389CC53621FD}" type="presParOf" srcId="{73F2C702-22A5-45C5-8762-593CEA7406A2}" destId="{7CA9E197-7FD0-45F0-8C9C-D3287211837F}" srcOrd="1" destOrd="0" presId="urn:microsoft.com/office/officeart/2005/8/layout/orgChart1"/>
    <dgm:cxn modelId="{BCBE76D5-749E-40F0-BD70-41F22719CE89}" type="presParOf" srcId="{7CA9E197-7FD0-45F0-8C9C-D3287211837F}" destId="{E39BE4CC-D41F-440C-9363-30D8048D35DE}" srcOrd="0" destOrd="0" presId="urn:microsoft.com/office/officeart/2005/8/layout/orgChart1"/>
    <dgm:cxn modelId="{656C1DC6-A0AF-40EA-A67C-6962D5940C92}" type="presParOf" srcId="{7CA9E197-7FD0-45F0-8C9C-D3287211837F}" destId="{99358FAF-FAF8-443F-9390-898903AF75F0}" srcOrd="1" destOrd="0" presId="urn:microsoft.com/office/officeart/2005/8/layout/orgChart1"/>
    <dgm:cxn modelId="{ABF37E92-42F4-4995-87C9-C00DB76C60D7}" type="presParOf" srcId="{99358FAF-FAF8-443F-9390-898903AF75F0}" destId="{6A0A8701-B276-423C-B86E-977B860017F6}" srcOrd="0" destOrd="0" presId="urn:microsoft.com/office/officeart/2005/8/layout/orgChart1"/>
    <dgm:cxn modelId="{9BD2516F-A0E6-47E3-8176-B369744C387F}" type="presParOf" srcId="{6A0A8701-B276-423C-B86E-977B860017F6}" destId="{8189F030-D92B-4967-A418-49D4AA374B93}" srcOrd="0" destOrd="0" presId="urn:microsoft.com/office/officeart/2005/8/layout/orgChart1"/>
    <dgm:cxn modelId="{30BBE3CE-1915-4555-B116-4C9BA646D120}" type="presParOf" srcId="{6A0A8701-B276-423C-B86E-977B860017F6}" destId="{24A6BE72-09B2-4005-80F7-EF075DA1D1E0}" srcOrd="1" destOrd="0" presId="urn:microsoft.com/office/officeart/2005/8/layout/orgChart1"/>
    <dgm:cxn modelId="{D297E194-CCFF-4FCA-A45F-46231DAE21DB}" type="presParOf" srcId="{99358FAF-FAF8-443F-9390-898903AF75F0}" destId="{1E132B9C-964A-44B7-A2D9-6744471EFE8A}" srcOrd="1" destOrd="0" presId="urn:microsoft.com/office/officeart/2005/8/layout/orgChart1"/>
    <dgm:cxn modelId="{007FF907-31EF-4059-8D17-F2A857BD6762}" type="presParOf" srcId="{1E132B9C-964A-44B7-A2D9-6744471EFE8A}" destId="{DBB3E32B-F341-4A21-B082-EB6CFCAFFB5E}" srcOrd="0" destOrd="0" presId="urn:microsoft.com/office/officeart/2005/8/layout/orgChart1"/>
    <dgm:cxn modelId="{52E4910C-AF03-40FB-888D-BDC2168ECAF6}" type="presParOf" srcId="{1E132B9C-964A-44B7-A2D9-6744471EFE8A}" destId="{13E87573-8B56-493B-ACEB-B4042B93B62F}" srcOrd="1" destOrd="0" presId="urn:microsoft.com/office/officeart/2005/8/layout/orgChart1"/>
    <dgm:cxn modelId="{E63DCF3B-2F2F-4BBB-9BE0-05BF48C7E72B}" type="presParOf" srcId="{13E87573-8B56-493B-ACEB-B4042B93B62F}" destId="{EF34C938-51FF-452F-A160-411486A1A771}" srcOrd="0" destOrd="0" presId="urn:microsoft.com/office/officeart/2005/8/layout/orgChart1"/>
    <dgm:cxn modelId="{D385D3DD-AF20-4ADA-BB4C-7FFFFBA7F8A0}" type="presParOf" srcId="{EF34C938-51FF-452F-A160-411486A1A771}" destId="{83AF585D-9BF6-4EBE-B8F1-E20ED066E1F8}" srcOrd="0" destOrd="0" presId="urn:microsoft.com/office/officeart/2005/8/layout/orgChart1"/>
    <dgm:cxn modelId="{60A22A89-6952-425D-925A-D9DFE0F620C7}" type="presParOf" srcId="{EF34C938-51FF-452F-A160-411486A1A771}" destId="{C706F823-3499-4FFB-80C3-389CAF9B136E}" srcOrd="1" destOrd="0" presId="urn:microsoft.com/office/officeart/2005/8/layout/orgChart1"/>
    <dgm:cxn modelId="{EB9ABCE8-0008-42C8-9F0A-AFAF661C71E3}" type="presParOf" srcId="{13E87573-8B56-493B-ACEB-B4042B93B62F}" destId="{0418D915-67CA-4CD6-AAF0-ECE961D8844F}" srcOrd="1" destOrd="0" presId="urn:microsoft.com/office/officeart/2005/8/layout/orgChart1"/>
    <dgm:cxn modelId="{72F4475F-F393-44EE-AAA6-87EEDEB2B3E9}" type="presParOf" srcId="{13E87573-8B56-493B-ACEB-B4042B93B62F}" destId="{CA94A319-CF24-4939-AFA8-3F9A7E209D5B}" srcOrd="2" destOrd="0" presId="urn:microsoft.com/office/officeart/2005/8/layout/orgChart1"/>
    <dgm:cxn modelId="{8ED730FD-2A65-4E12-9DA1-F936095C5458}" type="presParOf" srcId="{1E132B9C-964A-44B7-A2D9-6744471EFE8A}" destId="{B914C6E6-98F0-4F06-9A16-7FCBCFF82A3B}" srcOrd="2" destOrd="0" presId="urn:microsoft.com/office/officeart/2005/8/layout/orgChart1"/>
    <dgm:cxn modelId="{7100FCBE-9FE9-4CEF-8249-72E65E929569}" type="presParOf" srcId="{1E132B9C-964A-44B7-A2D9-6744471EFE8A}" destId="{7EBE40A0-E57C-4B20-9520-C04A512D68A7}" srcOrd="3" destOrd="0" presId="urn:microsoft.com/office/officeart/2005/8/layout/orgChart1"/>
    <dgm:cxn modelId="{721640C6-2411-42A2-9E8F-53AEDBD8DE11}" type="presParOf" srcId="{7EBE40A0-E57C-4B20-9520-C04A512D68A7}" destId="{9F06C120-62D6-42A4-B25F-0A6CE01A662A}" srcOrd="0" destOrd="0" presId="urn:microsoft.com/office/officeart/2005/8/layout/orgChart1"/>
    <dgm:cxn modelId="{8EA2119E-A425-4E98-91FE-FDA10635ED05}" type="presParOf" srcId="{9F06C120-62D6-42A4-B25F-0A6CE01A662A}" destId="{7099F3FB-3830-44AB-B431-AFD06ED98E54}" srcOrd="0" destOrd="0" presId="urn:microsoft.com/office/officeart/2005/8/layout/orgChart1"/>
    <dgm:cxn modelId="{B2A1B4AF-92E6-4F45-BF60-507DA227D2FD}" type="presParOf" srcId="{9F06C120-62D6-42A4-B25F-0A6CE01A662A}" destId="{61F35DCE-B989-4295-B867-5EEF551B1501}" srcOrd="1" destOrd="0" presId="urn:microsoft.com/office/officeart/2005/8/layout/orgChart1"/>
    <dgm:cxn modelId="{26731DCF-FA40-4B06-8335-28FCC6181AD0}" type="presParOf" srcId="{7EBE40A0-E57C-4B20-9520-C04A512D68A7}" destId="{62B942AB-1AE6-4F2A-8CD0-FCFE82F7A116}" srcOrd="1" destOrd="0" presId="urn:microsoft.com/office/officeart/2005/8/layout/orgChart1"/>
    <dgm:cxn modelId="{D41F73DF-7ECA-460C-ADD4-8AA1A8D49C95}" type="presParOf" srcId="{7EBE40A0-E57C-4B20-9520-C04A512D68A7}" destId="{DF2AC3AA-CF67-492B-B458-36969A6B697A}" srcOrd="2" destOrd="0" presId="urn:microsoft.com/office/officeart/2005/8/layout/orgChart1"/>
    <dgm:cxn modelId="{5FECFF7C-E452-46AC-B2FF-8A5DE770E16D}" type="presParOf" srcId="{1E132B9C-964A-44B7-A2D9-6744471EFE8A}" destId="{EE3924D8-BE72-4162-8216-676AB4562376}" srcOrd="4" destOrd="0" presId="urn:microsoft.com/office/officeart/2005/8/layout/orgChart1"/>
    <dgm:cxn modelId="{C07986D1-3635-44EB-8AF5-BC4F098D6CDF}" type="presParOf" srcId="{1E132B9C-964A-44B7-A2D9-6744471EFE8A}" destId="{FCABA6FB-171D-4A11-A10D-1C555D7D1C1F}" srcOrd="5" destOrd="0" presId="urn:microsoft.com/office/officeart/2005/8/layout/orgChart1"/>
    <dgm:cxn modelId="{CDEF06D5-7802-4DC0-A10E-606DE365BF72}" type="presParOf" srcId="{FCABA6FB-171D-4A11-A10D-1C555D7D1C1F}" destId="{80DF7772-5EFB-43F9-8210-C85A98320C70}" srcOrd="0" destOrd="0" presId="urn:microsoft.com/office/officeart/2005/8/layout/orgChart1"/>
    <dgm:cxn modelId="{1D074795-237C-4F76-AB72-225A4829ACCA}" type="presParOf" srcId="{80DF7772-5EFB-43F9-8210-C85A98320C70}" destId="{D77C3A76-BCD0-4B8C-96A8-F16279CE792C}" srcOrd="0" destOrd="0" presId="urn:microsoft.com/office/officeart/2005/8/layout/orgChart1"/>
    <dgm:cxn modelId="{75CC5098-DFE6-49AD-810B-DDAAEDA98D34}" type="presParOf" srcId="{80DF7772-5EFB-43F9-8210-C85A98320C70}" destId="{353CB775-F8F9-4A37-B69B-5D383B135F89}" srcOrd="1" destOrd="0" presId="urn:microsoft.com/office/officeart/2005/8/layout/orgChart1"/>
    <dgm:cxn modelId="{BF88818D-B768-4686-872C-389D51336C23}" type="presParOf" srcId="{FCABA6FB-171D-4A11-A10D-1C555D7D1C1F}" destId="{A66C13A8-D7A0-4AFF-907D-C54E8548E91F}" srcOrd="1" destOrd="0" presId="urn:microsoft.com/office/officeart/2005/8/layout/orgChart1"/>
    <dgm:cxn modelId="{904DD229-ED2E-46B1-A63C-DB5445B10DDE}" type="presParOf" srcId="{FCABA6FB-171D-4A11-A10D-1C555D7D1C1F}" destId="{0F603C1E-D296-4B5D-BEC6-D5938F1AC106}" srcOrd="2" destOrd="0" presId="urn:microsoft.com/office/officeart/2005/8/layout/orgChart1"/>
    <dgm:cxn modelId="{120D1C01-CEA3-4DA6-B725-44BD451DAF28}" type="presParOf" srcId="{1E132B9C-964A-44B7-A2D9-6744471EFE8A}" destId="{F24913D9-FDCA-4731-A843-2FA04D5F95BC}" srcOrd="6" destOrd="0" presId="urn:microsoft.com/office/officeart/2005/8/layout/orgChart1"/>
    <dgm:cxn modelId="{3EAFF4E8-0A07-4782-A90A-DD5FD3C1FA61}" type="presParOf" srcId="{1E132B9C-964A-44B7-A2D9-6744471EFE8A}" destId="{17B5B2BE-BFCF-4FC0-A710-68CE7C16B7C5}" srcOrd="7" destOrd="0" presId="urn:microsoft.com/office/officeart/2005/8/layout/orgChart1"/>
    <dgm:cxn modelId="{CA720167-209E-4082-84D9-0461EA2D1F4F}" type="presParOf" srcId="{17B5B2BE-BFCF-4FC0-A710-68CE7C16B7C5}" destId="{A8C86576-A012-45AB-9AA1-ECF2965E581D}" srcOrd="0" destOrd="0" presId="urn:microsoft.com/office/officeart/2005/8/layout/orgChart1"/>
    <dgm:cxn modelId="{A0B59A5E-9F0F-4CAA-B36D-ED32DF9A874A}" type="presParOf" srcId="{A8C86576-A012-45AB-9AA1-ECF2965E581D}" destId="{FFD4CFBD-3D36-47F5-9EB7-12B6058B798E}" srcOrd="0" destOrd="0" presId="urn:microsoft.com/office/officeart/2005/8/layout/orgChart1"/>
    <dgm:cxn modelId="{F058616A-CD51-492B-AAD3-3FA6A0DE70E3}" type="presParOf" srcId="{A8C86576-A012-45AB-9AA1-ECF2965E581D}" destId="{5CF9E103-70BD-4279-AF44-11EAEF6EA6BB}" srcOrd="1" destOrd="0" presId="urn:microsoft.com/office/officeart/2005/8/layout/orgChart1"/>
    <dgm:cxn modelId="{797E752B-39F6-4791-913C-B35630ECB004}" type="presParOf" srcId="{17B5B2BE-BFCF-4FC0-A710-68CE7C16B7C5}" destId="{94D2F4FD-59AD-4F20-A6F9-8F32DC8F0C9E}" srcOrd="1" destOrd="0" presId="urn:microsoft.com/office/officeart/2005/8/layout/orgChart1"/>
    <dgm:cxn modelId="{FE071E1C-4D07-44F7-81F8-BBB4AD0A47CC}" type="presParOf" srcId="{17B5B2BE-BFCF-4FC0-A710-68CE7C16B7C5}" destId="{B4C5489B-1528-424B-9724-1E1FCB2C2DDB}" srcOrd="2" destOrd="0" presId="urn:microsoft.com/office/officeart/2005/8/layout/orgChart1"/>
    <dgm:cxn modelId="{C29E8B99-2E16-468F-841E-936AE4350DB7}" type="presParOf" srcId="{1E132B9C-964A-44B7-A2D9-6744471EFE8A}" destId="{EF4020CD-32B9-48BC-8800-1BBF3125633A}" srcOrd="8" destOrd="0" presId="urn:microsoft.com/office/officeart/2005/8/layout/orgChart1"/>
    <dgm:cxn modelId="{0CA19F6E-32D9-4B8B-AFC0-388ADF65735B}" type="presParOf" srcId="{1E132B9C-964A-44B7-A2D9-6744471EFE8A}" destId="{D60B1709-E0F2-4ADB-8F00-535CEDAC40B1}" srcOrd="9" destOrd="0" presId="urn:microsoft.com/office/officeart/2005/8/layout/orgChart1"/>
    <dgm:cxn modelId="{24D0B310-5E1E-4BF3-9B45-121916442032}" type="presParOf" srcId="{D60B1709-E0F2-4ADB-8F00-535CEDAC40B1}" destId="{1E46ED8D-2589-49B0-B078-7104C779CE74}" srcOrd="0" destOrd="0" presId="urn:microsoft.com/office/officeart/2005/8/layout/orgChart1"/>
    <dgm:cxn modelId="{DAAF12C7-CF6A-4A98-AD9C-0630514C452F}" type="presParOf" srcId="{1E46ED8D-2589-49B0-B078-7104C779CE74}" destId="{F71966AD-BCA8-4972-BD5D-93F323B2CCFB}" srcOrd="0" destOrd="0" presId="urn:microsoft.com/office/officeart/2005/8/layout/orgChart1"/>
    <dgm:cxn modelId="{120B8445-3AF1-4285-87F1-201A4D34058D}" type="presParOf" srcId="{1E46ED8D-2589-49B0-B078-7104C779CE74}" destId="{00EDECAE-8F6C-46C7-8381-DC136A8EF49A}" srcOrd="1" destOrd="0" presId="urn:microsoft.com/office/officeart/2005/8/layout/orgChart1"/>
    <dgm:cxn modelId="{F9C66A83-73F0-4D3D-9386-6F11C893A34F}" type="presParOf" srcId="{D60B1709-E0F2-4ADB-8F00-535CEDAC40B1}" destId="{B43AA85B-150F-49F3-9F8B-0EE20088CF7E}" srcOrd="1" destOrd="0" presId="urn:microsoft.com/office/officeart/2005/8/layout/orgChart1"/>
    <dgm:cxn modelId="{1FCE9AD3-E139-45C4-8956-7E847CEC5CE4}" type="presParOf" srcId="{D60B1709-E0F2-4ADB-8F00-535CEDAC40B1}" destId="{1D001E51-285E-4D6B-ACB8-9D07AEE5AD1F}" srcOrd="2" destOrd="0" presId="urn:microsoft.com/office/officeart/2005/8/layout/orgChart1"/>
    <dgm:cxn modelId="{EA4923AA-6210-416A-BAFE-18CC0942B55E}" type="presParOf" srcId="{99358FAF-FAF8-443F-9390-898903AF75F0}" destId="{15B012BC-018E-48E6-8EBE-919826D1701B}" srcOrd="2" destOrd="0" presId="urn:microsoft.com/office/officeart/2005/8/layout/orgChart1"/>
    <dgm:cxn modelId="{EB369CF4-1CD5-4A89-8B93-1112A55F516D}" type="presParOf" srcId="{7CA9E197-7FD0-45F0-8C9C-D3287211837F}" destId="{05B4FA31-1169-4D83-99DA-0D8B7BEEB1F5}" srcOrd="2" destOrd="0" presId="urn:microsoft.com/office/officeart/2005/8/layout/orgChart1"/>
    <dgm:cxn modelId="{4312BA14-B34E-463D-9763-DCE28F5BD777}" type="presParOf" srcId="{7CA9E197-7FD0-45F0-8C9C-D3287211837F}" destId="{67EC5435-9D64-4DE3-A60B-77FB2CE92DA9}" srcOrd="3" destOrd="0" presId="urn:microsoft.com/office/officeart/2005/8/layout/orgChart1"/>
    <dgm:cxn modelId="{F47B95EC-A988-41C9-B75C-47A1A7126548}" type="presParOf" srcId="{67EC5435-9D64-4DE3-A60B-77FB2CE92DA9}" destId="{0825971C-999F-4B5D-B24A-D390277897DA}" srcOrd="0" destOrd="0" presId="urn:microsoft.com/office/officeart/2005/8/layout/orgChart1"/>
    <dgm:cxn modelId="{CC61C27C-5FA1-477D-8EC7-9C616B2AD4C8}" type="presParOf" srcId="{0825971C-999F-4B5D-B24A-D390277897DA}" destId="{00E278F9-4E72-47E2-9598-59C6D21D74AE}" srcOrd="0" destOrd="0" presId="urn:microsoft.com/office/officeart/2005/8/layout/orgChart1"/>
    <dgm:cxn modelId="{9F8E11BD-906E-4FF8-B93D-4F09FE19FE9A}" type="presParOf" srcId="{0825971C-999F-4B5D-B24A-D390277897DA}" destId="{3C877482-1405-44BC-A2ED-F01C49ED5C8D}" srcOrd="1" destOrd="0" presId="urn:microsoft.com/office/officeart/2005/8/layout/orgChart1"/>
    <dgm:cxn modelId="{A06239B9-E2EC-4667-8A90-45FF4CF0FCB5}" type="presParOf" srcId="{67EC5435-9D64-4DE3-A60B-77FB2CE92DA9}" destId="{7EEE6B35-5139-4EDA-B570-0CBE7544EB53}" srcOrd="1" destOrd="0" presId="urn:microsoft.com/office/officeart/2005/8/layout/orgChart1"/>
    <dgm:cxn modelId="{3C237618-ABE2-4680-B499-971DE23C2F37}" type="presParOf" srcId="{67EC5435-9D64-4DE3-A60B-77FB2CE92DA9}" destId="{BA1A5D4A-1551-4B79-8793-7E0AE53FBC0B}" srcOrd="2" destOrd="0" presId="urn:microsoft.com/office/officeart/2005/8/layout/orgChart1"/>
    <dgm:cxn modelId="{76404B16-CE4C-4B5A-BBD1-58CA5F7985B4}" type="presParOf" srcId="{7CA9E197-7FD0-45F0-8C9C-D3287211837F}" destId="{39CC7949-6495-41CD-8D74-7307B87E92B1}" srcOrd="4" destOrd="0" presId="urn:microsoft.com/office/officeart/2005/8/layout/orgChart1"/>
    <dgm:cxn modelId="{7EE8B896-394B-4CA0-A098-E79A8DF7D89F}" type="presParOf" srcId="{7CA9E197-7FD0-45F0-8C9C-D3287211837F}" destId="{CAACF8FF-EFCD-439C-A46D-FE2D7D87C876}" srcOrd="5" destOrd="0" presId="urn:microsoft.com/office/officeart/2005/8/layout/orgChart1"/>
    <dgm:cxn modelId="{9C0AEF2A-7762-443F-BC94-7D169A551AE0}" type="presParOf" srcId="{CAACF8FF-EFCD-439C-A46D-FE2D7D87C876}" destId="{892AD5A2-4F34-4DF3-8784-0AD2E4DC31B9}" srcOrd="0" destOrd="0" presId="urn:microsoft.com/office/officeart/2005/8/layout/orgChart1"/>
    <dgm:cxn modelId="{7F57E846-EA2E-4D31-AE9F-83B41D3375FA}" type="presParOf" srcId="{892AD5A2-4F34-4DF3-8784-0AD2E4DC31B9}" destId="{CE723B63-86EA-425F-B17D-841AF3660588}" srcOrd="0" destOrd="0" presId="urn:microsoft.com/office/officeart/2005/8/layout/orgChart1"/>
    <dgm:cxn modelId="{E06DC120-F686-4118-9523-0F7E23E4D236}" type="presParOf" srcId="{892AD5A2-4F34-4DF3-8784-0AD2E4DC31B9}" destId="{626D6F24-209B-4253-A419-7994B91497FB}" srcOrd="1" destOrd="0" presId="urn:microsoft.com/office/officeart/2005/8/layout/orgChart1"/>
    <dgm:cxn modelId="{540BC857-098D-4F00-B0D1-5ED725EDDFB0}" type="presParOf" srcId="{CAACF8FF-EFCD-439C-A46D-FE2D7D87C876}" destId="{A6E29AA1-D7C0-445E-9F44-F9F6DE5066BB}" srcOrd="1" destOrd="0" presId="urn:microsoft.com/office/officeart/2005/8/layout/orgChart1"/>
    <dgm:cxn modelId="{AA7B574F-382E-41AA-A72D-8750D00BB135}" type="presParOf" srcId="{CAACF8FF-EFCD-439C-A46D-FE2D7D87C876}" destId="{34CBB5F5-EB75-4E7E-993A-5FA47FDFBC12}" srcOrd="2" destOrd="0" presId="urn:microsoft.com/office/officeart/2005/8/layout/orgChart1"/>
    <dgm:cxn modelId="{294647B9-51D4-4D59-AF86-95ED4821B4DA}" type="presParOf" srcId="{7CA9E197-7FD0-45F0-8C9C-D3287211837F}" destId="{47DA584A-ED6D-41FC-92E8-649E29149678}" srcOrd="6" destOrd="0" presId="urn:microsoft.com/office/officeart/2005/8/layout/orgChart1"/>
    <dgm:cxn modelId="{4915B432-2E87-41A4-8241-594CF7BDDECF}" type="presParOf" srcId="{7CA9E197-7FD0-45F0-8C9C-D3287211837F}" destId="{0BBCFC4D-8104-4A70-98C4-A8CEFFA61C83}" srcOrd="7" destOrd="0" presId="urn:microsoft.com/office/officeart/2005/8/layout/orgChart1"/>
    <dgm:cxn modelId="{82DA1C1B-521D-45E2-8C5D-BE527DEAFE60}" type="presParOf" srcId="{0BBCFC4D-8104-4A70-98C4-A8CEFFA61C83}" destId="{B16B9A66-0B9A-4BA6-9B01-E6ADDB5C077B}" srcOrd="0" destOrd="0" presId="urn:microsoft.com/office/officeart/2005/8/layout/orgChart1"/>
    <dgm:cxn modelId="{6D46D4E4-74CB-4B0B-8251-33B0C77EB842}" type="presParOf" srcId="{B16B9A66-0B9A-4BA6-9B01-E6ADDB5C077B}" destId="{0FBF7D16-C38E-447B-8B59-184224EF2FCF}" srcOrd="0" destOrd="0" presId="urn:microsoft.com/office/officeart/2005/8/layout/orgChart1"/>
    <dgm:cxn modelId="{3FB765F1-5EA4-4729-9AC9-4952C5D0636E}" type="presParOf" srcId="{B16B9A66-0B9A-4BA6-9B01-E6ADDB5C077B}" destId="{3A800C55-1C44-4CC9-B0E8-5356D0D5B681}" srcOrd="1" destOrd="0" presId="urn:microsoft.com/office/officeart/2005/8/layout/orgChart1"/>
    <dgm:cxn modelId="{4C223805-2B25-489C-9290-402253E58713}" type="presParOf" srcId="{0BBCFC4D-8104-4A70-98C4-A8CEFFA61C83}" destId="{5D75AA9F-14FD-42E9-950A-3F924A83CA9B}" srcOrd="1" destOrd="0" presId="urn:microsoft.com/office/officeart/2005/8/layout/orgChart1"/>
    <dgm:cxn modelId="{E6751632-775A-499B-9A14-1504210CB827}" type="presParOf" srcId="{0BBCFC4D-8104-4A70-98C4-A8CEFFA61C83}" destId="{0F5426B8-7EED-4CA4-944C-8A8C2FA6ED94}" srcOrd="2" destOrd="0" presId="urn:microsoft.com/office/officeart/2005/8/layout/orgChart1"/>
    <dgm:cxn modelId="{6F7CBDFC-5A9B-44DC-A631-4DACF09320B1}" type="presParOf" srcId="{73F2C702-22A5-45C5-8762-593CEA7406A2}" destId="{46824268-0FAA-4407-ABB3-6C7D359A2BF8}" srcOrd="2" destOrd="0" presId="urn:microsoft.com/office/officeart/2005/8/layout/orgChart1"/>
    <dgm:cxn modelId="{895EB3DA-7A33-4E2D-83DC-0030E31787A3}" type="presParOf" srcId="{BB266FD2-881F-44C7-80E0-6678EB2E3FC5}" destId="{91E60B95-B76F-4A1C-A42E-0A1DD5B1FC5F}" srcOrd="10" destOrd="0" presId="urn:microsoft.com/office/officeart/2005/8/layout/orgChart1"/>
    <dgm:cxn modelId="{ADEAD791-2752-4E19-A780-4464A7F57BA0}" type="presParOf" srcId="{BB266FD2-881F-44C7-80E0-6678EB2E3FC5}" destId="{DFEB1127-BF16-495E-886B-50147DD62A3B}" srcOrd="11" destOrd="0" presId="urn:microsoft.com/office/officeart/2005/8/layout/orgChart1"/>
    <dgm:cxn modelId="{D7E7D13D-19F4-4554-ADD4-28D2E7C77CED}" type="presParOf" srcId="{DFEB1127-BF16-495E-886B-50147DD62A3B}" destId="{6117255D-CE73-4469-869A-0C7BEF0D860D}" srcOrd="0" destOrd="0" presId="urn:microsoft.com/office/officeart/2005/8/layout/orgChart1"/>
    <dgm:cxn modelId="{CC06AAC7-A2A4-4DD3-A860-1704E864D1F5}" type="presParOf" srcId="{6117255D-CE73-4469-869A-0C7BEF0D860D}" destId="{1C00E927-AE3F-40C2-919C-B4810B44E6E4}" srcOrd="0" destOrd="0" presId="urn:microsoft.com/office/officeart/2005/8/layout/orgChart1"/>
    <dgm:cxn modelId="{EC52C0BB-9179-4110-B66A-4AD841FFD522}" type="presParOf" srcId="{6117255D-CE73-4469-869A-0C7BEF0D860D}" destId="{EF3DB3C5-F594-4563-A4C1-39EC51999984}" srcOrd="1" destOrd="0" presId="urn:microsoft.com/office/officeart/2005/8/layout/orgChart1"/>
    <dgm:cxn modelId="{59B7F1CF-93D3-4CB6-B720-A3224D6BE3CA}" type="presParOf" srcId="{DFEB1127-BF16-495E-886B-50147DD62A3B}" destId="{2E56F4FA-0FAA-4CBC-B4B0-5CBB88AEBBCA}" srcOrd="1" destOrd="0" presId="urn:microsoft.com/office/officeart/2005/8/layout/orgChart1"/>
    <dgm:cxn modelId="{15631502-6EFF-4369-AA1C-B8354D131F29}" type="presParOf" srcId="{2E56F4FA-0FAA-4CBC-B4B0-5CBB88AEBBCA}" destId="{43FCB0F1-4F3A-4A5D-804E-D8A8DDE1AF93}" srcOrd="0" destOrd="0" presId="urn:microsoft.com/office/officeart/2005/8/layout/orgChart1"/>
    <dgm:cxn modelId="{589F3011-0D69-43E0-BE4A-DA3F2BBA8B62}" type="presParOf" srcId="{2E56F4FA-0FAA-4CBC-B4B0-5CBB88AEBBCA}" destId="{332B14A5-D7EC-4F15-89DC-C3BDF2FA78E2}" srcOrd="1" destOrd="0" presId="urn:microsoft.com/office/officeart/2005/8/layout/orgChart1"/>
    <dgm:cxn modelId="{50E0792A-6C6F-40E8-BBE0-4E730AA4848F}" type="presParOf" srcId="{332B14A5-D7EC-4F15-89DC-C3BDF2FA78E2}" destId="{447298AB-FD35-4B4E-B431-B71737004AB4}" srcOrd="0" destOrd="0" presId="urn:microsoft.com/office/officeart/2005/8/layout/orgChart1"/>
    <dgm:cxn modelId="{41535396-E344-421D-AA0B-1CD15DC87367}" type="presParOf" srcId="{447298AB-FD35-4B4E-B431-B71737004AB4}" destId="{3D07811D-02F1-4D01-BDF1-9E45750A97AD}" srcOrd="0" destOrd="0" presId="urn:microsoft.com/office/officeart/2005/8/layout/orgChart1"/>
    <dgm:cxn modelId="{A6BC6D9F-3030-4EC8-A71F-CBC9BC387264}" type="presParOf" srcId="{447298AB-FD35-4B4E-B431-B71737004AB4}" destId="{5E5513AC-8ACC-49A1-81BC-F5C248CB5BDE}" srcOrd="1" destOrd="0" presId="urn:microsoft.com/office/officeart/2005/8/layout/orgChart1"/>
    <dgm:cxn modelId="{3A045381-1858-4821-86E3-C7226B1857DE}" type="presParOf" srcId="{332B14A5-D7EC-4F15-89DC-C3BDF2FA78E2}" destId="{AF4C467E-0BE2-415A-92DE-87D575370606}" srcOrd="1" destOrd="0" presId="urn:microsoft.com/office/officeart/2005/8/layout/orgChart1"/>
    <dgm:cxn modelId="{796A911F-60C4-487F-9EC2-0F32893D1AD6}" type="presParOf" srcId="{AF4C467E-0BE2-415A-92DE-87D575370606}" destId="{B80F0132-967A-43B4-A79E-085A27F6EBAC}" srcOrd="0" destOrd="0" presId="urn:microsoft.com/office/officeart/2005/8/layout/orgChart1"/>
    <dgm:cxn modelId="{D39E1637-AF03-4237-93F0-22AD5DC10A38}" type="presParOf" srcId="{AF4C467E-0BE2-415A-92DE-87D575370606}" destId="{8744D132-055C-4F03-A9C6-31F8C251A794}" srcOrd="1" destOrd="0" presId="urn:microsoft.com/office/officeart/2005/8/layout/orgChart1"/>
    <dgm:cxn modelId="{1C6DAEE2-200C-45D7-93A5-67BBFA432CB3}" type="presParOf" srcId="{8744D132-055C-4F03-A9C6-31F8C251A794}" destId="{7C787BA0-6BF9-4004-88D1-867CBC9CA396}" srcOrd="0" destOrd="0" presId="urn:microsoft.com/office/officeart/2005/8/layout/orgChart1"/>
    <dgm:cxn modelId="{2565B500-D95E-4811-88C0-C807D729377B}" type="presParOf" srcId="{7C787BA0-6BF9-4004-88D1-867CBC9CA396}" destId="{554348A5-C0E5-43EA-9B56-9E9A351BADE1}" srcOrd="0" destOrd="0" presId="urn:microsoft.com/office/officeart/2005/8/layout/orgChart1"/>
    <dgm:cxn modelId="{0CEFCF13-7314-4214-8B76-86F93139EFE6}" type="presParOf" srcId="{7C787BA0-6BF9-4004-88D1-867CBC9CA396}" destId="{0952FE20-46F6-4E00-9014-8B0BE701672A}" srcOrd="1" destOrd="0" presId="urn:microsoft.com/office/officeart/2005/8/layout/orgChart1"/>
    <dgm:cxn modelId="{FD08D79F-6714-4D30-B768-12CC11E3905D}" type="presParOf" srcId="{8744D132-055C-4F03-A9C6-31F8C251A794}" destId="{8B51B54F-408D-4F0E-A8B0-7354E6E3AE4B}" srcOrd="1" destOrd="0" presId="urn:microsoft.com/office/officeart/2005/8/layout/orgChart1"/>
    <dgm:cxn modelId="{320E2F3A-9547-4E61-83AA-77ED637FE257}" type="presParOf" srcId="{8744D132-055C-4F03-A9C6-31F8C251A794}" destId="{323C3EB7-ECCA-42C0-BC0B-8D0FFD91E365}" srcOrd="2" destOrd="0" presId="urn:microsoft.com/office/officeart/2005/8/layout/orgChart1"/>
    <dgm:cxn modelId="{5918A724-4F9D-4B2A-B8C0-EFFDFE7758AC}" type="presParOf" srcId="{332B14A5-D7EC-4F15-89DC-C3BDF2FA78E2}" destId="{869739EC-C079-4F7C-AF9C-8819AFAA48EC}" srcOrd="2" destOrd="0" presId="urn:microsoft.com/office/officeart/2005/8/layout/orgChart1"/>
    <dgm:cxn modelId="{45832048-2B4D-4465-9BE3-45429DFC8C48}" type="presParOf" srcId="{2E56F4FA-0FAA-4CBC-B4B0-5CBB88AEBBCA}" destId="{27785810-2574-4C10-ADB6-1BA8E9E318A1}" srcOrd="2" destOrd="0" presId="urn:microsoft.com/office/officeart/2005/8/layout/orgChart1"/>
    <dgm:cxn modelId="{654AC180-4DE6-4BCC-B4C8-2E0CA8BA5C49}" type="presParOf" srcId="{2E56F4FA-0FAA-4CBC-B4B0-5CBB88AEBBCA}" destId="{6C3FDB66-4F83-4EE3-971E-05E1FBF2C4A2}" srcOrd="3" destOrd="0" presId="urn:microsoft.com/office/officeart/2005/8/layout/orgChart1"/>
    <dgm:cxn modelId="{26AB2135-3426-4110-855E-078DB016C518}" type="presParOf" srcId="{6C3FDB66-4F83-4EE3-971E-05E1FBF2C4A2}" destId="{52722D7C-82F7-49D8-B967-76796D0C6E66}" srcOrd="0" destOrd="0" presId="urn:microsoft.com/office/officeart/2005/8/layout/orgChart1"/>
    <dgm:cxn modelId="{A08ED66E-3024-4AC2-B931-6831E511845E}" type="presParOf" srcId="{52722D7C-82F7-49D8-B967-76796D0C6E66}" destId="{9B5F042C-2684-4E74-BFA6-9E7929667DDE}" srcOrd="0" destOrd="0" presId="urn:microsoft.com/office/officeart/2005/8/layout/orgChart1"/>
    <dgm:cxn modelId="{1DDFB96D-9B18-48D9-A38F-AD24F8F6A266}" type="presParOf" srcId="{52722D7C-82F7-49D8-B967-76796D0C6E66}" destId="{EEC4B137-4388-43D9-8EEC-8631350BF973}" srcOrd="1" destOrd="0" presId="urn:microsoft.com/office/officeart/2005/8/layout/orgChart1"/>
    <dgm:cxn modelId="{2D78D4C2-21AC-4038-BC61-C19F7B35EF8A}" type="presParOf" srcId="{6C3FDB66-4F83-4EE3-971E-05E1FBF2C4A2}" destId="{B2E0D4E3-81F2-4449-A2DF-828B44353BD0}" srcOrd="1" destOrd="0" presId="urn:microsoft.com/office/officeart/2005/8/layout/orgChart1"/>
    <dgm:cxn modelId="{1DEEEA09-14AF-447C-809F-52A7977834AF}" type="presParOf" srcId="{B2E0D4E3-81F2-4449-A2DF-828B44353BD0}" destId="{06968574-0988-4F99-8A35-CA19909595CD}" srcOrd="0" destOrd="0" presId="urn:microsoft.com/office/officeart/2005/8/layout/orgChart1"/>
    <dgm:cxn modelId="{12E50A04-0EC3-460B-BB2B-8D57E1A0ED4C}" type="presParOf" srcId="{B2E0D4E3-81F2-4449-A2DF-828B44353BD0}" destId="{EE7374C6-617F-4E7A-945D-4B4A34E1945D}" srcOrd="1" destOrd="0" presId="urn:microsoft.com/office/officeart/2005/8/layout/orgChart1"/>
    <dgm:cxn modelId="{4F621C0C-266C-448A-8798-B8E158DF18CF}" type="presParOf" srcId="{EE7374C6-617F-4E7A-945D-4B4A34E1945D}" destId="{D313F4D6-5036-4389-9B7D-CAE1CE162B90}" srcOrd="0" destOrd="0" presId="urn:microsoft.com/office/officeart/2005/8/layout/orgChart1"/>
    <dgm:cxn modelId="{43DEFC43-2F43-40EC-B821-F8A3A38BF69A}" type="presParOf" srcId="{D313F4D6-5036-4389-9B7D-CAE1CE162B90}" destId="{BA9FFA31-E89C-4DE3-B2AA-349D20B889BF}" srcOrd="0" destOrd="0" presId="urn:microsoft.com/office/officeart/2005/8/layout/orgChart1"/>
    <dgm:cxn modelId="{855B9289-E39E-4AFA-9027-6A2AE513D743}" type="presParOf" srcId="{D313F4D6-5036-4389-9B7D-CAE1CE162B90}" destId="{0127FDDF-7AF3-4B90-821D-57802A8514C9}" srcOrd="1" destOrd="0" presId="urn:microsoft.com/office/officeart/2005/8/layout/orgChart1"/>
    <dgm:cxn modelId="{5CCB6C43-5A54-4514-A35B-85779EAB045B}" type="presParOf" srcId="{EE7374C6-617F-4E7A-945D-4B4A34E1945D}" destId="{23DB7A60-B6E9-4909-BD89-DB4B67D84D18}" srcOrd="1" destOrd="0" presId="urn:microsoft.com/office/officeart/2005/8/layout/orgChart1"/>
    <dgm:cxn modelId="{E4A10EBB-9A28-4CE0-8138-A8534377D705}" type="presParOf" srcId="{EE7374C6-617F-4E7A-945D-4B4A34E1945D}" destId="{7E7DF587-7DE9-4E64-B9AB-F2783ABC9D63}" srcOrd="2" destOrd="0" presId="urn:microsoft.com/office/officeart/2005/8/layout/orgChart1"/>
    <dgm:cxn modelId="{DD296173-305C-461A-89D8-0DEE6E13BC7F}" type="presParOf" srcId="{B2E0D4E3-81F2-4449-A2DF-828B44353BD0}" destId="{093C0BF4-9A14-496F-9B4B-107D6C6F88AD}" srcOrd="2" destOrd="0" presId="urn:microsoft.com/office/officeart/2005/8/layout/orgChart1"/>
    <dgm:cxn modelId="{8BDA5846-20C9-47BC-904D-A663410CA7D7}" type="presParOf" srcId="{B2E0D4E3-81F2-4449-A2DF-828B44353BD0}" destId="{F30F1A29-14E7-41EA-8759-1649F35C1E63}" srcOrd="3" destOrd="0" presId="urn:microsoft.com/office/officeart/2005/8/layout/orgChart1"/>
    <dgm:cxn modelId="{22752F4F-58BB-4B79-A647-201789C1E101}" type="presParOf" srcId="{F30F1A29-14E7-41EA-8759-1649F35C1E63}" destId="{E5EA3727-62C3-494E-9EA3-824E569FDC4B}" srcOrd="0" destOrd="0" presId="urn:microsoft.com/office/officeart/2005/8/layout/orgChart1"/>
    <dgm:cxn modelId="{393A2180-0ABE-484A-BC07-C011ACBA1FAE}" type="presParOf" srcId="{E5EA3727-62C3-494E-9EA3-824E569FDC4B}" destId="{C2CE5E50-766F-4256-9134-1600CB99B931}" srcOrd="0" destOrd="0" presId="urn:microsoft.com/office/officeart/2005/8/layout/orgChart1"/>
    <dgm:cxn modelId="{8E1FE7A8-E056-4D6B-A6A1-33C2A4518CF9}" type="presParOf" srcId="{E5EA3727-62C3-494E-9EA3-824E569FDC4B}" destId="{FF99AFAD-8321-46F7-9C18-856754AA175F}" srcOrd="1" destOrd="0" presId="urn:microsoft.com/office/officeart/2005/8/layout/orgChart1"/>
    <dgm:cxn modelId="{D6CBD1AB-E441-4B5D-9DFE-E97B5CC098A2}" type="presParOf" srcId="{F30F1A29-14E7-41EA-8759-1649F35C1E63}" destId="{B345B20E-8FFB-4A96-A9CD-2A1D02B06FFD}" srcOrd="1" destOrd="0" presId="urn:microsoft.com/office/officeart/2005/8/layout/orgChart1"/>
    <dgm:cxn modelId="{D9EB23FA-B7EE-4CAA-841C-443D7A324374}" type="presParOf" srcId="{F30F1A29-14E7-41EA-8759-1649F35C1E63}" destId="{24CACF0C-3B54-42AF-9865-B563F2014C7F}" srcOrd="2" destOrd="0" presId="urn:microsoft.com/office/officeart/2005/8/layout/orgChart1"/>
    <dgm:cxn modelId="{D1838EE3-E6DA-4BB8-8E40-E574A00819B1}" type="presParOf" srcId="{6C3FDB66-4F83-4EE3-971E-05E1FBF2C4A2}" destId="{650D9728-AE95-41AD-9EF2-EE14A28E29D5}" srcOrd="2" destOrd="0" presId="urn:microsoft.com/office/officeart/2005/8/layout/orgChart1"/>
    <dgm:cxn modelId="{75EF98A3-B918-4BDF-A5D7-FC8C8BFB3CCD}" type="presParOf" srcId="{2E56F4FA-0FAA-4CBC-B4B0-5CBB88AEBBCA}" destId="{2A07AB4D-61ED-4181-A137-E441705E0844}" srcOrd="4" destOrd="0" presId="urn:microsoft.com/office/officeart/2005/8/layout/orgChart1"/>
    <dgm:cxn modelId="{61F63F9F-27C5-4EA2-A3C0-530CA0ACF8B0}" type="presParOf" srcId="{2E56F4FA-0FAA-4CBC-B4B0-5CBB88AEBBCA}" destId="{5E42BF14-167B-4286-85DA-E46656A77508}" srcOrd="5" destOrd="0" presId="urn:microsoft.com/office/officeart/2005/8/layout/orgChart1"/>
    <dgm:cxn modelId="{546EFE0A-F1B8-4E36-9B6C-B19579474FDA}" type="presParOf" srcId="{5E42BF14-167B-4286-85DA-E46656A77508}" destId="{CC7BDD98-4B45-48BA-ABE5-D5DF59D79D50}" srcOrd="0" destOrd="0" presId="urn:microsoft.com/office/officeart/2005/8/layout/orgChart1"/>
    <dgm:cxn modelId="{DF70C651-A07E-4E9A-9985-9E0A782F26CF}" type="presParOf" srcId="{CC7BDD98-4B45-48BA-ABE5-D5DF59D79D50}" destId="{F45AA245-0BE7-46B0-83E3-F35B3A751C8B}" srcOrd="0" destOrd="0" presId="urn:microsoft.com/office/officeart/2005/8/layout/orgChart1"/>
    <dgm:cxn modelId="{80047060-E46F-499C-A491-7C11D41E0EED}" type="presParOf" srcId="{CC7BDD98-4B45-48BA-ABE5-D5DF59D79D50}" destId="{35C3DEA6-7DDF-4FEC-B0F2-6220A991FCD8}" srcOrd="1" destOrd="0" presId="urn:microsoft.com/office/officeart/2005/8/layout/orgChart1"/>
    <dgm:cxn modelId="{5EECEE50-C467-41A3-BC93-ECB20BD04ABE}" type="presParOf" srcId="{5E42BF14-167B-4286-85DA-E46656A77508}" destId="{40484858-243A-421C-BDE5-E5FDBA62161C}" srcOrd="1" destOrd="0" presId="urn:microsoft.com/office/officeart/2005/8/layout/orgChart1"/>
    <dgm:cxn modelId="{EA7CA62C-F654-4FDB-93BF-508DC23411C7}" type="presParOf" srcId="{40484858-243A-421C-BDE5-E5FDBA62161C}" destId="{E764D1AB-CA97-44C8-A5FB-C78920EFCD01}" srcOrd="0" destOrd="0" presId="urn:microsoft.com/office/officeart/2005/8/layout/orgChart1"/>
    <dgm:cxn modelId="{ACF58E64-21A3-43F8-B45C-0B5E1FE0C622}" type="presParOf" srcId="{40484858-243A-421C-BDE5-E5FDBA62161C}" destId="{2C979AF5-0508-4EE2-B031-5A5D78D9AFC0}" srcOrd="1" destOrd="0" presId="urn:microsoft.com/office/officeart/2005/8/layout/orgChart1"/>
    <dgm:cxn modelId="{40753286-C8EA-44AA-9A96-1A3B801DE0BA}" type="presParOf" srcId="{2C979AF5-0508-4EE2-B031-5A5D78D9AFC0}" destId="{9BE295AE-E2B3-439E-B736-6384F3EC6633}" srcOrd="0" destOrd="0" presId="urn:microsoft.com/office/officeart/2005/8/layout/orgChart1"/>
    <dgm:cxn modelId="{E920CA5F-33DA-4E1E-90AC-B62ED7048E34}" type="presParOf" srcId="{9BE295AE-E2B3-439E-B736-6384F3EC6633}" destId="{7538381B-6A86-4DCD-A05A-C73736FC164D}" srcOrd="0" destOrd="0" presId="urn:microsoft.com/office/officeart/2005/8/layout/orgChart1"/>
    <dgm:cxn modelId="{68BA3CB9-393E-42F4-8B2A-B200A5586F00}" type="presParOf" srcId="{9BE295AE-E2B3-439E-B736-6384F3EC6633}" destId="{A8B4F986-B5C5-45DD-B965-E1356A0288E4}" srcOrd="1" destOrd="0" presId="urn:microsoft.com/office/officeart/2005/8/layout/orgChart1"/>
    <dgm:cxn modelId="{B3A01E51-AAF6-4E5A-B00B-D05009FF157E}" type="presParOf" srcId="{2C979AF5-0508-4EE2-B031-5A5D78D9AFC0}" destId="{61F0C3BC-4A3F-45EF-B24B-73797E8E6D0D}" srcOrd="1" destOrd="0" presId="urn:microsoft.com/office/officeart/2005/8/layout/orgChart1"/>
    <dgm:cxn modelId="{81D07C1E-48E2-4D96-A9A5-CA08C231C66C}" type="presParOf" srcId="{2C979AF5-0508-4EE2-B031-5A5D78D9AFC0}" destId="{821F0364-9864-44B5-BF09-A3775EE8D4AE}" srcOrd="2" destOrd="0" presId="urn:microsoft.com/office/officeart/2005/8/layout/orgChart1"/>
    <dgm:cxn modelId="{5E862B85-BEA4-4537-94FF-4CABAF6C2F10}" type="presParOf" srcId="{40484858-243A-421C-BDE5-E5FDBA62161C}" destId="{FC3F0454-C9FB-47AC-9282-22A035DF63E8}" srcOrd="2" destOrd="0" presId="urn:microsoft.com/office/officeart/2005/8/layout/orgChart1"/>
    <dgm:cxn modelId="{F4975D55-AEF6-4FF4-9CCF-F86C52109C0F}" type="presParOf" srcId="{40484858-243A-421C-BDE5-E5FDBA62161C}" destId="{9772AD86-FF26-4A28-9C11-66E64F154A98}" srcOrd="3" destOrd="0" presId="urn:microsoft.com/office/officeart/2005/8/layout/orgChart1"/>
    <dgm:cxn modelId="{28FA3858-7FC1-4FA0-BC9C-98407004E127}" type="presParOf" srcId="{9772AD86-FF26-4A28-9C11-66E64F154A98}" destId="{F75AD9C4-8EE1-4748-BC4E-B6F0596856BB}" srcOrd="0" destOrd="0" presId="urn:microsoft.com/office/officeart/2005/8/layout/orgChart1"/>
    <dgm:cxn modelId="{BE8901A6-9FC4-48B2-8DA7-D04FFCE213B4}" type="presParOf" srcId="{F75AD9C4-8EE1-4748-BC4E-B6F0596856BB}" destId="{5A15809B-97E9-447A-9CC3-7F922655E256}" srcOrd="0" destOrd="0" presId="urn:microsoft.com/office/officeart/2005/8/layout/orgChart1"/>
    <dgm:cxn modelId="{CA31F41F-BF3B-4473-B9FC-4899A049016D}" type="presParOf" srcId="{F75AD9C4-8EE1-4748-BC4E-B6F0596856BB}" destId="{83A1BA82-CF4E-435D-9074-46486B9FBE09}" srcOrd="1" destOrd="0" presId="urn:microsoft.com/office/officeart/2005/8/layout/orgChart1"/>
    <dgm:cxn modelId="{32B458A9-B265-4FEE-AE2C-62FC815995A1}" type="presParOf" srcId="{9772AD86-FF26-4A28-9C11-66E64F154A98}" destId="{489FBDDB-14AF-4041-B11E-8765A73DB3D5}" srcOrd="1" destOrd="0" presId="urn:microsoft.com/office/officeart/2005/8/layout/orgChart1"/>
    <dgm:cxn modelId="{7A421AF8-F323-4EF0-8C84-D3897E51EEC7}" type="presParOf" srcId="{9772AD86-FF26-4A28-9C11-66E64F154A98}" destId="{521CF8F8-2DF5-4AD3-B037-A33E099D0DE4}" srcOrd="2" destOrd="0" presId="urn:microsoft.com/office/officeart/2005/8/layout/orgChart1"/>
    <dgm:cxn modelId="{25FC5096-B605-4626-B341-8E80657D0EA2}" type="presParOf" srcId="{40484858-243A-421C-BDE5-E5FDBA62161C}" destId="{812A2B04-5137-435F-BFFE-F4F5B4605D5C}" srcOrd="4" destOrd="0" presId="urn:microsoft.com/office/officeart/2005/8/layout/orgChart1"/>
    <dgm:cxn modelId="{078D9373-4B06-4191-A186-078A01A46020}" type="presParOf" srcId="{40484858-243A-421C-BDE5-E5FDBA62161C}" destId="{9CF2D8F3-C577-4C0D-80AD-27C68C33F014}" srcOrd="5" destOrd="0" presId="urn:microsoft.com/office/officeart/2005/8/layout/orgChart1"/>
    <dgm:cxn modelId="{2AD73D73-0F1A-429A-9BCB-3D5094BE4EA0}" type="presParOf" srcId="{9CF2D8F3-C577-4C0D-80AD-27C68C33F014}" destId="{E3BE9635-D806-4A3D-A5C3-4BD5BF59D298}" srcOrd="0" destOrd="0" presId="urn:microsoft.com/office/officeart/2005/8/layout/orgChart1"/>
    <dgm:cxn modelId="{48AE1095-30BC-4AA4-9D61-6A265741B890}" type="presParOf" srcId="{E3BE9635-D806-4A3D-A5C3-4BD5BF59D298}" destId="{FAEBC6BA-B7CB-469E-904A-4E911421CCD3}" srcOrd="0" destOrd="0" presId="urn:microsoft.com/office/officeart/2005/8/layout/orgChart1"/>
    <dgm:cxn modelId="{C66F04F8-12BA-4A2F-8B63-AF10D0EB06D4}" type="presParOf" srcId="{E3BE9635-D806-4A3D-A5C3-4BD5BF59D298}" destId="{0D0F2229-6D3D-4854-AE27-22B0A2630159}" srcOrd="1" destOrd="0" presId="urn:microsoft.com/office/officeart/2005/8/layout/orgChart1"/>
    <dgm:cxn modelId="{7158DD7A-E62E-49A9-B6D6-47B663C5F722}" type="presParOf" srcId="{9CF2D8F3-C577-4C0D-80AD-27C68C33F014}" destId="{46F07516-9A75-41D3-B55B-0F85981D58E8}" srcOrd="1" destOrd="0" presId="urn:microsoft.com/office/officeart/2005/8/layout/orgChart1"/>
    <dgm:cxn modelId="{B6765273-751C-4084-B41A-51611E57CA91}" type="presParOf" srcId="{9CF2D8F3-C577-4C0D-80AD-27C68C33F014}" destId="{FD838CB8-417A-44E0-BFB1-B43723208F98}" srcOrd="2" destOrd="0" presId="urn:microsoft.com/office/officeart/2005/8/layout/orgChart1"/>
    <dgm:cxn modelId="{55C59D8C-D503-4D0E-9A3B-842EAC9E8898}" type="presParOf" srcId="{5E42BF14-167B-4286-85DA-E46656A77508}" destId="{6F9AC4F4-54D5-4BF1-8728-C10A9AB3E3E2}" srcOrd="2" destOrd="0" presId="urn:microsoft.com/office/officeart/2005/8/layout/orgChart1"/>
    <dgm:cxn modelId="{2F53822C-B0BF-4809-884D-A714514D339F}" type="presParOf" srcId="{DFEB1127-BF16-495E-886B-50147DD62A3B}" destId="{A794BBE0-8FF1-4DB3-A54E-3F455304F1A4}" srcOrd="2" destOrd="0" presId="urn:microsoft.com/office/officeart/2005/8/layout/orgChart1"/>
    <dgm:cxn modelId="{900D30FD-4958-4580-8A77-F6557287971B}" type="presParOf" srcId="{BB266FD2-881F-44C7-80E0-6678EB2E3FC5}" destId="{B8EDECEC-0437-4925-AE13-5A2D7295E734}" srcOrd="12" destOrd="0" presId="urn:microsoft.com/office/officeart/2005/8/layout/orgChart1"/>
    <dgm:cxn modelId="{1277C9D2-7EBB-4F6C-A702-31465D3F4E64}" type="presParOf" srcId="{BB266FD2-881F-44C7-80E0-6678EB2E3FC5}" destId="{D48496DD-D524-439C-AE8E-950E0531070F}" srcOrd="13" destOrd="0" presId="urn:microsoft.com/office/officeart/2005/8/layout/orgChart1"/>
    <dgm:cxn modelId="{C434FAB9-540F-42C2-888D-7A35F6315066}" type="presParOf" srcId="{D48496DD-D524-439C-AE8E-950E0531070F}" destId="{278FE84F-243A-42D6-B399-D35FC05C1D1D}" srcOrd="0" destOrd="0" presId="urn:microsoft.com/office/officeart/2005/8/layout/orgChart1"/>
    <dgm:cxn modelId="{67A4E6A5-2D9E-46D2-A0AB-901C84C228EF}" type="presParOf" srcId="{278FE84F-243A-42D6-B399-D35FC05C1D1D}" destId="{017E7F77-4121-47C8-8C61-CA0131935A33}" srcOrd="0" destOrd="0" presId="urn:microsoft.com/office/officeart/2005/8/layout/orgChart1"/>
    <dgm:cxn modelId="{1CED105A-C200-4912-8A6D-6BCE415A63FF}" type="presParOf" srcId="{278FE84F-243A-42D6-B399-D35FC05C1D1D}" destId="{B4EAF920-5306-4E1A-B286-5EAE599A16A7}" srcOrd="1" destOrd="0" presId="urn:microsoft.com/office/officeart/2005/8/layout/orgChart1"/>
    <dgm:cxn modelId="{13B58033-ADA6-413E-BE52-714C49B847E3}" type="presParOf" srcId="{D48496DD-D524-439C-AE8E-950E0531070F}" destId="{5A3442A0-9E1B-4C78-873E-3127590A813C}" srcOrd="1" destOrd="0" presId="urn:microsoft.com/office/officeart/2005/8/layout/orgChart1"/>
    <dgm:cxn modelId="{8A8ECEA4-20DB-4783-A969-8A5071CF060B}" type="presParOf" srcId="{5A3442A0-9E1B-4C78-873E-3127590A813C}" destId="{6D16863B-EC40-4178-81F3-AD42CB112C61}" srcOrd="0" destOrd="0" presId="urn:microsoft.com/office/officeart/2005/8/layout/orgChart1"/>
    <dgm:cxn modelId="{E502F6F4-F592-4950-87D6-03382143C1A9}" type="presParOf" srcId="{5A3442A0-9E1B-4C78-873E-3127590A813C}" destId="{15556BED-2181-45D4-B664-6154086BA36C}" srcOrd="1" destOrd="0" presId="urn:microsoft.com/office/officeart/2005/8/layout/orgChart1"/>
    <dgm:cxn modelId="{5D432D26-6EA4-4D7D-B7F8-DF3A0A0D509F}" type="presParOf" srcId="{15556BED-2181-45D4-B664-6154086BA36C}" destId="{74DA56C4-E2B1-449B-8C5C-B591210919D1}" srcOrd="0" destOrd="0" presId="urn:microsoft.com/office/officeart/2005/8/layout/orgChart1"/>
    <dgm:cxn modelId="{AE94DD91-F35C-4C43-9791-3A8F709C4728}" type="presParOf" srcId="{74DA56C4-E2B1-449B-8C5C-B591210919D1}" destId="{4D35A2C3-8CAD-45D2-8B04-1FE3B70D6BD0}" srcOrd="0" destOrd="0" presId="urn:microsoft.com/office/officeart/2005/8/layout/orgChart1"/>
    <dgm:cxn modelId="{70166D85-A1CD-4303-9F93-4ECE57E9936C}" type="presParOf" srcId="{74DA56C4-E2B1-449B-8C5C-B591210919D1}" destId="{D62617C6-BC28-4122-A92C-B58A61AF69E6}" srcOrd="1" destOrd="0" presId="urn:microsoft.com/office/officeart/2005/8/layout/orgChart1"/>
    <dgm:cxn modelId="{3AA4E9CF-9018-4884-938C-47257A709B10}" type="presParOf" srcId="{15556BED-2181-45D4-B664-6154086BA36C}" destId="{83422DBA-6385-457F-95C2-436CEE0F4491}" srcOrd="1" destOrd="0" presId="urn:microsoft.com/office/officeart/2005/8/layout/orgChart1"/>
    <dgm:cxn modelId="{422B0BB1-BF4C-45C7-A2A0-321C73529BCF}" type="presParOf" srcId="{15556BED-2181-45D4-B664-6154086BA36C}" destId="{9473D773-70EB-4AD3-A77B-F2A731CA066B}" srcOrd="2" destOrd="0" presId="urn:microsoft.com/office/officeart/2005/8/layout/orgChart1"/>
    <dgm:cxn modelId="{5B14E524-B54E-4922-8328-C1E033B860F2}" type="presParOf" srcId="{5A3442A0-9E1B-4C78-873E-3127590A813C}" destId="{7D123D05-00C5-4DF4-925B-959157E56036}" srcOrd="2" destOrd="0" presId="urn:microsoft.com/office/officeart/2005/8/layout/orgChart1"/>
    <dgm:cxn modelId="{6B42E778-0722-4D0B-BDA3-23A2AB33B1FE}" type="presParOf" srcId="{5A3442A0-9E1B-4C78-873E-3127590A813C}" destId="{809656A5-1ACC-4C72-A57E-EAF7E7E5504A}" srcOrd="3" destOrd="0" presId="urn:microsoft.com/office/officeart/2005/8/layout/orgChart1"/>
    <dgm:cxn modelId="{9A21E99A-CE08-4A94-896E-EBE0C7943F2F}" type="presParOf" srcId="{809656A5-1ACC-4C72-A57E-EAF7E7E5504A}" destId="{0807B993-4220-4AA8-A54A-EC5A7A75B0FA}" srcOrd="0" destOrd="0" presId="urn:microsoft.com/office/officeart/2005/8/layout/orgChart1"/>
    <dgm:cxn modelId="{2D1685A4-285E-4514-B010-9EF1071B85E7}" type="presParOf" srcId="{0807B993-4220-4AA8-A54A-EC5A7A75B0FA}" destId="{64B141B2-189E-4A3D-80D2-A75DC4A4FEB7}" srcOrd="0" destOrd="0" presId="urn:microsoft.com/office/officeart/2005/8/layout/orgChart1"/>
    <dgm:cxn modelId="{E225F405-43F9-4497-BDE9-C5227B99D2E6}" type="presParOf" srcId="{0807B993-4220-4AA8-A54A-EC5A7A75B0FA}" destId="{C681D538-D0B5-4B21-9E15-FADB8B7605A2}" srcOrd="1" destOrd="0" presId="urn:microsoft.com/office/officeart/2005/8/layout/orgChart1"/>
    <dgm:cxn modelId="{45C28876-AB16-40F2-B5B5-985D2D60C75C}" type="presParOf" srcId="{809656A5-1ACC-4C72-A57E-EAF7E7E5504A}" destId="{54AACB9A-C55B-42F1-987B-BAA42BA92593}" srcOrd="1" destOrd="0" presId="urn:microsoft.com/office/officeart/2005/8/layout/orgChart1"/>
    <dgm:cxn modelId="{FD832266-84B7-48C0-B85B-617574756033}" type="presParOf" srcId="{809656A5-1ACC-4C72-A57E-EAF7E7E5504A}" destId="{82CFC1E3-706F-4E42-9F22-DBCABF60F9BB}" srcOrd="2" destOrd="0" presId="urn:microsoft.com/office/officeart/2005/8/layout/orgChart1"/>
    <dgm:cxn modelId="{5ABDA1F7-71D5-46D2-BE09-3087D6FAB566}" type="presParOf" srcId="{5A3442A0-9E1B-4C78-873E-3127590A813C}" destId="{A24BC0F4-121A-482C-8C22-B6814CCE19BB}" srcOrd="4" destOrd="0" presId="urn:microsoft.com/office/officeart/2005/8/layout/orgChart1"/>
    <dgm:cxn modelId="{8338A004-2521-4A77-AF3E-54E44C8BC770}" type="presParOf" srcId="{5A3442A0-9E1B-4C78-873E-3127590A813C}" destId="{1CDB7475-0CE5-43A1-A067-DEB771AF1E35}" srcOrd="5" destOrd="0" presId="urn:microsoft.com/office/officeart/2005/8/layout/orgChart1"/>
    <dgm:cxn modelId="{87E4DC29-48DD-4197-836A-CCB2172C1D1C}" type="presParOf" srcId="{1CDB7475-0CE5-43A1-A067-DEB771AF1E35}" destId="{1BAC776E-222B-4D68-BFD9-EAA0FC7D96F6}" srcOrd="0" destOrd="0" presId="urn:microsoft.com/office/officeart/2005/8/layout/orgChart1"/>
    <dgm:cxn modelId="{19032305-BA9C-4481-8D6A-2AA8DC037847}" type="presParOf" srcId="{1BAC776E-222B-4D68-BFD9-EAA0FC7D96F6}" destId="{DE68C028-39A5-43A6-B037-CAD05BF0AFC5}" srcOrd="0" destOrd="0" presId="urn:microsoft.com/office/officeart/2005/8/layout/orgChart1"/>
    <dgm:cxn modelId="{94EA2B64-073E-4707-8B0F-9B5034C2E020}" type="presParOf" srcId="{1BAC776E-222B-4D68-BFD9-EAA0FC7D96F6}" destId="{42B0F093-6CF1-4533-BBFD-7121C37BFB26}" srcOrd="1" destOrd="0" presId="urn:microsoft.com/office/officeart/2005/8/layout/orgChart1"/>
    <dgm:cxn modelId="{49CD93D8-6D35-4420-842D-B982FE41770A}" type="presParOf" srcId="{1CDB7475-0CE5-43A1-A067-DEB771AF1E35}" destId="{79DC3F7B-F1B1-4348-86F8-F508A9C7B013}" srcOrd="1" destOrd="0" presId="urn:microsoft.com/office/officeart/2005/8/layout/orgChart1"/>
    <dgm:cxn modelId="{37AE7153-23F6-4995-B04E-9D61A9A28E9A}" type="presParOf" srcId="{1CDB7475-0CE5-43A1-A067-DEB771AF1E35}" destId="{095D5DC6-D60C-4849-B9DC-2F2188F9C082}" srcOrd="2" destOrd="0" presId="urn:microsoft.com/office/officeart/2005/8/layout/orgChart1"/>
    <dgm:cxn modelId="{130A0393-9463-47F4-88AF-E22669B9912E}" type="presParOf" srcId="{D48496DD-D524-439C-AE8E-950E0531070F}" destId="{2E7C9E3F-1DE2-4F69-888F-77A8A67A92BC}" srcOrd="2" destOrd="0" presId="urn:microsoft.com/office/officeart/2005/8/layout/orgChart1"/>
    <dgm:cxn modelId="{529A7ACA-C2AC-4834-BEB5-DE52C068C43B}" type="presParOf" srcId="{BB266FD2-881F-44C7-80E0-6678EB2E3FC5}" destId="{F46662C4-C7C6-4F18-9A43-64EE3C55F1F2}" srcOrd="14" destOrd="0" presId="urn:microsoft.com/office/officeart/2005/8/layout/orgChart1"/>
    <dgm:cxn modelId="{52CFFEF7-B51D-456A-AF5E-8B625FCE7A64}" type="presParOf" srcId="{BB266FD2-881F-44C7-80E0-6678EB2E3FC5}" destId="{84D05D50-A738-454B-9A7E-F47FAF91993B}" srcOrd="15" destOrd="0" presId="urn:microsoft.com/office/officeart/2005/8/layout/orgChart1"/>
    <dgm:cxn modelId="{0D7DF33F-453F-4A5F-BE57-D9DBE107E16C}" type="presParOf" srcId="{84D05D50-A738-454B-9A7E-F47FAF91993B}" destId="{4B1F12CA-22A4-488C-A1F0-5BA4DA98637C}" srcOrd="0" destOrd="0" presId="urn:microsoft.com/office/officeart/2005/8/layout/orgChart1"/>
    <dgm:cxn modelId="{A5F88C06-1D2C-4302-A261-83951B6657F7}" type="presParOf" srcId="{4B1F12CA-22A4-488C-A1F0-5BA4DA98637C}" destId="{9E3BCD2A-0053-429D-9BE3-F2F5939532B7}" srcOrd="0" destOrd="0" presId="urn:microsoft.com/office/officeart/2005/8/layout/orgChart1"/>
    <dgm:cxn modelId="{855EE910-B515-40B3-BAD6-4F1D0A4E51ED}" type="presParOf" srcId="{4B1F12CA-22A4-488C-A1F0-5BA4DA98637C}" destId="{46048D66-E141-48BA-A16B-37DC3083FDBE}" srcOrd="1" destOrd="0" presId="urn:microsoft.com/office/officeart/2005/8/layout/orgChart1"/>
    <dgm:cxn modelId="{4D98FDD6-AF36-4D17-B3D4-2D07AE83D96C}" type="presParOf" srcId="{84D05D50-A738-454B-9A7E-F47FAF91993B}" destId="{94C37E74-EAB8-4845-8377-899333168EB7}" srcOrd="1" destOrd="0" presId="urn:microsoft.com/office/officeart/2005/8/layout/orgChart1"/>
    <dgm:cxn modelId="{B6C2BA31-892C-4F16-909B-4CFF226BE049}" type="presParOf" srcId="{84D05D50-A738-454B-9A7E-F47FAF91993B}" destId="{5A4186F9-3B50-4D0B-AADD-D97612889406}" srcOrd="2" destOrd="0" presId="urn:microsoft.com/office/officeart/2005/8/layout/orgChart1"/>
    <dgm:cxn modelId="{A820BAF1-4BC8-448E-BB03-53759692E125}" type="presParOf" srcId="{BB266FD2-881F-44C7-80E0-6678EB2E3FC5}" destId="{00B9724F-A75E-41D9-9459-C10A66CD9644}" srcOrd="16" destOrd="0" presId="urn:microsoft.com/office/officeart/2005/8/layout/orgChart1"/>
    <dgm:cxn modelId="{9373ABE0-104E-4DE3-89C1-8E43D2A614A2}" type="presParOf" srcId="{BB266FD2-881F-44C7-80E0-6678EB2E3FC5}" destId="{748ABBF6-23C0-45AF-BC68-1462AC6418C1}" srcOrd="17" destOrd="0" presId="urn:microsoft.com/office/officeart/2005/8/layout/orgChart1"/>
    <dgm:cxn modelId="{90FABF7F-DEBB-4F1B-BAAD-2329E6A26083}" type="presParOf" srcId="{748ABBF6-23C0-45AF-BC68-1462AC6418C1}" destId="{23CC321F-F00A-4ADE-885D-7716F858F8ED}" srcOrd="0" destOrd="0" presId="urn:microsoft.com/office/officeart/2005/8/layout/orgChart1"/>
    <dgm:cxn modelId="{82D78324-FD53-4663-9C49-4D757F3A7E3B}" type="presParOf" srcId="{23CC321F-F00A-4ADE-885D-7716F858F8ED}" destId="{95A59FD3-5DD5-4D3A-8703-BF89DD93B041}" srcOrd="0" destOrd="0" presId="urn:microsoft.com/office/officeart/2005/8/layout/orgChart1"/>
    <dgm:cxn modelId="{7124DB41-B6B6-49CD-B176-2C5346E720B9}" type="presParOf" srcId="{23CC321F-F00A-4ADE-885D-7716F858F8ED}" destId="{F1626CDC-EF00-4236-B726-804F69918309}" srcOrd="1" destOrd="0" presId="urn:microsoft.com/office/officeart/2005/8/layout/orgChart1"/>
    <dgm:cxn modelId="{E145A109-A4C1-448B-B451-A52AF58E13B9}" type="presParOf" srcId="{748ABBF6-23C0-45AF-BC68-1462AC6418C1}" destId="{9DF9A4C6-284F-4738-8A9B-3329E2041183}" srcOrd="1" destOrd="0" presId="urn:microsoft.com/office/officeart/2005/8/layout/orgChart1"/>
    <dgm:cxn modelId="{B8A25D6B-B844-4FEC-905E-4F00855CFD4D}" type="presParOf" srcId="{748ABBF6-23C0-45AF-BC68-1462AC6418C1}" destId="{0A064038-14F2-4506-9B60-416C0AC7EB90}" srcOrd="2" destOrd="0" presId="urn:microsoft.com/office/officeart/2005/8/layout/orgChart1"/>
    <dgm:cxn modelId="{8D811529-086E-4F4F-BF30-DF57DB6A332A}" type="presParOf" srcId="{BB266FD2-881F-44C7-80E0-6678EB2E3FC5}" destId="{921A546D-518C-45EE-B194-14FE0ACFB5C9}" srcOrd="18" destOrd="0" presId="urn:microsoft.com/office/officeart/2005/8/layout/orgChart1"/>
    <dgm:cxn modelId="{781ED29D-2AD3-4806-A9C7-17778531855D}" type="presParOf" srcId="{BB266FD2-881F-44C7-80E0-6678EB2E3FC5}" destId="{6230C944-A5B4-4D83-AA96-A5A442C6169C}" srcOrd="19" destOrd="0" presId="urn:microsoft.com/office/officeart/2005/8/layout/orgChart1"/>
    <dgm:cxn modelId="{A44BD817-3D40-4EE1-BD43-91829EFE7BED}" type="presParOf" srcId="{6230C944-A5B4-4D83-AA96-A5A442C6169C}" destId="{E526F3E6-34BC-4384-92D9-90E246F1D15F}" srcOrd="0" destOrd="0" presId="urn:microsoft.com/office/officeart/2005/8/layout/orgChart1"/>
    <dgm:cxn modelId="{D8F23164-554F-4C07-9BC6-6648589EBB2F}" type="presParOf" srcId="{E526F3E6-34BC-4384-92D9-90E246F1D15F}" destId="{B5F7D540-C26F-4AAC-BCDA-7DAB232D66D7}" srcOrd="0" destOrd="0" presId="urn:microsoft.com/office/officeart/2005/8/layout/orgChart1"/>
    <dgm:cxn modelId="{772A7E7F-56CA-444E-8A6C-5CC0E9198275}" type="presParOf" srcId="{E526F3E6-34BC-4384-92D9-90E246F1D15F}" destId="{F9C33268-8E0B-4269-ACEE-12D5749E492B}" srcOrd="1" destOrd="0" presId="urn:microsoft.com/office/officeart/2005/8/layout/orgChart1"/>
    <dgm:cxn modelId="{3518A461-B54B-49A3-82CD-DEBE27A4082B}" type="presParOf" srcId="{6230C944-A5B4-4D83-AA96-A5A442C6169C}" destId="{13C39A8C-11C4-4C5D-A224-E55201793D71}" srcOrd="1" destOrd="0" presId="urn:microsoft.com/office/officeart/2005/8/layout/orgChart1"/>
    <dgm:cxn modelId="{0580033E-1BB5-4F1A-8743-BB5423D25A83}" type="presParOf" srcId="{6230C944-A5B4-4D83-AA96-A5A442C6169C}" destId="{DA6CDD87-E378-4533-9C76-CEE79B79655D}" srcOrd="2" destOrd="0" presId="urn:microsoft.com/office/officeart/2005/8/layout/orgChart1"/>
    <dgm:cxn modelId="{579B59A2-BB2F-4D3A-8DA5-80CA5E2B36C6}" type="presParOf" srcId="{BB266FD2-881F-44C7-80E0-6678EB2E3FC5}" destId="{6B7EC82F-50F0-4412-A9D4-3B9492FFB3CA}" srcOrd="20" destOrd="0" presId="urn:microsoft.com/office/officeart/2005/8/layout/orgChart1"/>
    <dgm:cxn modelId="{80EF948E-4C6C-4100-91D4-3FEABD123139}" type="presParOf" srcId="{BB266FD2-881F-44C7-80E0-6678EB2E3FC5}" destId="{2B1FC6BE-69F4-4068-851C-C8B7261AE997}" srcOrd="21" destOrd="0" presId="urn:microsoft.com/office/officeart/2005/8/layout/orgChart1"/>
    <dgm:cxn modelId="{2582E2FC-2D7C-44AF-ABC2-2C13CE0BE35C}" type="presParOf" srcId="{2B1FC6BE-69F4-4068-851C-C8B7261AE997}" destId="{155FF9AC-0370-47F9-ABDE-A847793CEA33}" srcOrd="0" destOrd="0" presId="urn:microsoft.com/office/officeart/2005/8/layout/orgChart1"/>
    <dgm:cxn modelId="{287B5D6D-B4FD-4AEE-BCF5-D73B8128AA48}" type="presParOf" srcId="{155FF9AC-0370-47F9-ABDE-A847793CEA33}" destId="{9356756A-F35D-4FEF-85B4-5CCACAC92E98}" srcOrd="0" destOrd="0" presId="urn:microsoft.com/office/officeart/2005/8/layout/orgChart1"/>
    <dgm:cxn modelId="{CAB05DB2-BDA7-4109-93AE-62AF047A7238}" type="presParOf" srcId="{155FF9AC-0370-47F9-ABDE-A847793CEA33}" destId="{99498FD8-073C-48A4-92AE-2159828544A9}" srcOrd="1" destOrd="0" presId="urn:microsoft.com/office/officeart/2005/8/layout/orgChart1"/>
    <dgm:cxn modelId="{C0069F26-7FD7-4EEA-848B-3238F136D34C}" type="presParOf" srcId="{2B1FC6BE-69F4-4068-851C-C8B7261AE997}" destId="{243B880B-1ECC-4D52-BDDD-00C0043DEBD8}" srcOrd="1" destOrd="0" presId="urn:microsoft.com/office/officeart/2005/8/layout/orgChart1"/>
    <dgm:cxn modelId="{7501A4CD-53BA-4BAC-8AF0-8E91CAD21D27}" type="presParOf" srcId="{2B1FC6BE-69F4-4068-851C-C8B7261AE997}" destId="{128B71E1-7BE5-4BE1-82C5-0767AEAC874E}" srcOrd="2" destOrd="0" presId="urn:microsoft.com/office/officeart/2005/8/layout/orgChart1"/>
    <dgm:cxn modelId="{C76E7A97-9580-49A0-9A70-FA743EBCBBCA}" type="presParOf" srcId="{BB266FD2-881F-44C7-80E0-6678EB2E3FC5}" destId="{72457781-AD2D-421C-A92A-C499F1821A32}" srcOrd="22" destOrd="0" presId="urn:microsoft.com/office/officeart/2005/8/layout/orgChart1"/>
    <dgm:cxn modelId="{E12EEF37-86D2-472C-812C-840CD8FB4653}" type="presParOf" srcId="{BB266FD2-881F-44C7-80E0-6678EB2E3FC5}" destId="{32DFB28F-AA9E-4FB1-A44C-1A67737FBF0F}" srcOrd="23" destOrd="0" presId="urn:microsoft.com/office/officeart/2005/8/layout/orgChart1"/>
    <dgm:cxn modelId="{35949550-CCCC-4CF5-BF67-326203DC70B8}" type="presParOf" srcId="{32DFB28F-AA9E-4FB1-A44C-1A67737FBF0F}" destId="{5E400406-A929-465E-9E34-BD7CEDD5406C}" srcOrd="0" destOrd="0" presId="urn:microsoft.com/office/officeart/2005/8/layout/orgChart1"/>
    <dgm:cxn modelId="{53EF07D1-BDEF-448D-BB62-B0A3E30B9EE8}" type="presParOf" srcId="{5E400406-A929-465E-9E34-BD7CEDD5406C}" destId="{EC47D3AE-3AA7-4604-BE67-7E18ABCC542E}" srcOrd="0" destOrd="0" presId="urn:microsoft.com/office/officeart/2005/8/layout/orgChart1"/>
    <dgm:cxn modelId="{716D466E-0188-48F6-8076-0AB19BC6C94A}" type="presParOf" srcId="{5E400406-A929-465E-9E34-BD7CEDD5406C}" destId="{28A86554-D362-4C31-BB17-8985774EBDEB}" srcOrd="1" destOrd="0" presId="urn:microsoft.com/office/officeart/2005/8/layout/orgChart1"/>
    <dgm:cxn modelId="{A589024C-33D4-431D-9408-EBA3E97D37B7}" type="presParOf" srcId="{32DFB28F-AA9E-4FB1-A44C-1A67737FBF0F}" destId="{CBCE9095-982C-47D3-A858-9FDD0887AD68}" srcOrd="1" destOrd="0" presId="urn:microsoft.com/office/officeart/2005/8/layout/orgChart1"/>
    <dgm:cxn modelId="{D050EB9E-A1F6-46D3-B34E-E114A47F0F27}" type="presParOf" srcId="{32DFB28F-AA9E-4FB1-A44C-1A67737FBF0F}" destId="{3C73DAAE-6A9F-44BE-A927-2D9C14BDEB11}" srcOrd="2" destOrd="0" presId="urn:microsoft.com/office/officeart/2005/8/layout/orgChart1"/>
    <dgm:cxn modelId="{BDF4AB28-5D44-4B06-88B9-D697F503779B}" type="presParOf" srcId="{BB266FD2-881F-44C7-80E0-6678EB2E3FC5}" destId="{A70E717C-803D-4D29-962F-8AA42C558C92}" srcOrd="24" destOrd="0" presId="urn:microsoft.com/office/officeart/2005/8/layout/orgChart1"/>
    <dgm:cxn modelId="{FEED27AF-C504-40B5-B071-64B717D31DB4}" type="presParOf" srcId="{BB266FD2-881F-44C7-80E0-6678EB2E3FC5}" destId="{AE794370-D591-4D3D-8C94-FB910646878F}" srcOrd="25" destOrd="0" presId="urn:microsoft.com/office/officeart/2005/8/layout/orgChart1"/>
    <dgm:cxn modelId="{D24C91AF-8BEF-4803-BA35-D8CBD2A0ED72}" type="presParOf" srcId="{AE794370-D591-4D3D-8C94-FB910646878F}" destId="{07AF8AB9-3BEE-49EE-A38C-26276A7855FE}" srcOrd="0" destOrd="0" presId="urn:microsoft.com/office/officeart/2005/8/layout/orgChart1"/>
    <dgm:cxn modelId="{1B7F0EA6-06F3-4376-B14A-C3181133710A}" type="presParOf" srcId="{07AF8AB9-3BEE-49EE-A38C-26276A7855FE}" destId="{1D23B465-F4BE-4FEA-BD1E-AE6DB75C6CB2}" srcOrd="0" destOrd="0" presId="urn:microsoft.com/office/officeart/2005/8/layout/orgChart1"/>
    <dgm:cxn modelId="{FE99BB02-05D1-4DAF-B3D1-316E4B3A46E1}" type="presParOf" srcId="{07AF8AB9-3BEE-49EE-A38C-26276A7855FE}" destId="{8E327818-212D-440E-B77E-4E8ABB124C8D}" srcOrd="1" destOrd="0" presId="urn:microsoft.com/office/officeart/2005/8/layout/orgChart1"/>
    <dgm:cxn modelId="{36846098-5198-4DA3-A785-1F0328D217B3}" type="presParOf" srcId="{AE794370-D591-4D3D-8C94-FB910646878F}" destId="{71B4EB1B-2DAD-48A2-BF69-EB3A16DE2EF8}" srcOrd="1" destOrd="0" presId="urn:microsoft.com/office/officeart/2005/8/layout/orgChart1"/>
    <dgm:cxn modelId="{939D171A-47F8-48ED-BDEF-DAC1B18502A6}" type="presParOf" srcId="{71B4EB1B-2DAD-48A2-BF69-EB3A16DE2EF8}" destId="{58356771-AB7D-4FBD-9811-FE9D2E72300B}" srcOrd="0" destOrd="0" presId="urn:microsoft.com/office/officeart/2005/8/layout/orgChart1"/>
    <dgm:cxn modelId="{E4EEB73A-142E-4CA4-8F95-7E5EA719771F}" type="presParOf" srcId="{71B4EB1B-2DAD-48A2-BF69-EB3A16DE2EF8}" destId="{981EE376-FEB8-4F5A-AB70-63C72E6C1942}" srcOrd="1" destOrd="0" presId="urn:microsoft.com/office/officeart/2005/8/layout/orgChart1"/>
    <dgm:cxn modelId="{FBD2FC10-E8D8-40E8-B772-64019C1B2174}" type="presParOf" srcId="{981EE376-FEB8-4F5A-AB70-63C72E6C1942}" destId="{979F5A79-3BC7-408B-A723-54E15CAD24DA}" srcOrd="0" destOrd="0" presId="urn:microsoft.com/office/officeart/2005/8/layout/orgChart1"/>
    <dgm:cxn modelId="{D686DC5D-753A-4889-B02F-D895829AD824}" type="presParOf" srcId="{979F5A79-3BC7-408B-A723-54E15CAD24DA}" destId="{B39BC3FC-F614-4681-ABC2-56974A1EF1A9}" srcOrd="0" destOrd="0" presId="urn:microsoft.com/office/officeart/2005/8/layout/orgChart1"/>
    <dgm:cxn modelId="{EB5A2351-266C-4B92-AA27-F80B8D04AC07}" type="presParOf" srcId="{979F5A79-3BC7-408B-A723-54E15CAD24DA}" destId="{C3A02FF2-82B8-4E38-9AAB-9FF78C691C2B}" srcOrd="1" destOrd="0" presId="urn:microsoft.com/office/officeart/2005/8/layout/orgChart1"/>
    <dgm:cxn modelId="{1E76EE94-DE6C-4FF7-A748-8A4C33299C66}" type="presParOf" srcId="{981EE376-FEB8-4F5A-AB70-63C72E6C1942}" destId="{EA528971-2134-47E7-897C-BB69422BA13E}" srcOrd="1" destOrd="0" presId="urn:microsoft.com/office/officeart/2005/8/layout/orgChart1"/>
    <dgm:cxn modelId="{728387C7-772D-40C5-B4EE-F376429E4544}" type="presParOf" srcId="{981EE376-FEB8-4F5A-AB70-63C72E6C1942}" destId="{B676918A-E0EA-4F39-A5C7-44C0DDE07ED3}" srcOrd="2" destOrd="0" presId="urn:microsoft.com/office/officeart/2005/8/layout/orgChart1"/>
    <dgm:cxn modelId="{613F54F2-3647-4CE8-A99F-09E1DB46143E}" type="presParOf" srcId="{71B4EB1B-2DAD-48A2-BF69-EB3A16DE2EF8}" destId="{C1248259-4A78-4D51-984B-DA3039DA93D3}" srcOrd="2" destOrd="0" presId="urn:microsoft.com/office/officeart/2005/8/layout/orgChart1"/>
    <dgm:cxn modelId="{00A9E7CB-95AA-49F3-9BC9-E595DB0E0720}" type="presParOf" srcId="{71B4EB1B-2DAD-48A2-BF69-EB3A16DE2EF8}" destId="{91C862EC-96EB-43B1-B6D4-51967FE722A6}" srcOrd="3" destOrd="0" presId="urn:microsoft.com/office/officeart/2005/8/layout/orgChart1"/>
    <dgm:cxn modelId="{29028407-5402-45CF-ABE0-5B163DA3FA71}" type="presParOf" srcId="{91C862EC-96EB-43B1-B6D4-51967FE722A6}" destId="{264F6C49-352A-4A64-AD9E-358C799DFD1A}" srcOrd="0" destOrd="0" presId="urn:microsoft.com/office/officeart/2005/8/layout/orgChart1"/>
    <dgm:cxn modelId="{1DA623F0-038C-45E5-A643-8542F6D2EDCA}" type="presParOf" srcId="{264F6C49-352A-4A64-AD9E-358C799DFD1A}" destId="{C866C244-67F6-4C17-8A20-A98EA5911017}" srcOrd="0" destOrd="0" presId="urn:microsoft.com/office/officeart/2005/8/layout/orgChart1"/>
    <dgm:cxn modelId="{909C4388-2C91-49F8-B2D9-FBC5EF19A946}" type="presParOf" srcId="{264F6C49-352A-4A64-AD9E-358C799DFD1A}" destId="{228372F7-29E5-4AA3-AE30-BA97E5BF6E89}" srcOrd="1" destOrd="0" presId="urn:microsoft.com/office/officeart/2005/8/layout/orgChart1"/>
    <dgm:cxn modelId="{E58A8DB5-145D-4147-89C5-4297C2814400}" type="presParOf" srcId="{91C862EC-96EB-43B1-B6D4-51967FE722A6}" destId="{1385EA55-00B8-4C34-AF03-4F8C4D64C74C}" srcOrd="1" destOrd="0" presId="urn:microsoft.com/office/officeart/2005/8/layout/orgChart1"/>
    <dgm:cxn modelId="{0AAD68BB-A61B-4FD0-A6D8-AF713BAAEFE7}" type="presParOf" srcId="{91C862EC-96EB-43B1-B6D4-51967FE722A6}" destId="{841FD9C0-3B58-4CC3-BEC9-9FCE321B69A4}" srcOrd="2" destOrd="0" presId="urn:microsoft.com/office/officeart/2005/8/layout/orgChart1"/>
    <dgm:cxn modelId="{F046EA29-DB74-42A1-A6F4-3408BF69FE23}" type="presParOf" srcId="{AE794370-D591-4D3D-8C94-FB910646878F}" destId="{6FD0CDC0-6CAF-46A9-91D3-B0E65D76378D}" srcOrd="2" destOrd="0" presId="urn:microsoft.com/office/officeart/2005/8/layout/orgChart1"/>
    <dgm:cxn modelId="{EA553F5D-92EA-4163-AFA8-88CE7EC57650}" type="presParOf" srcId="{BB266FD2-881F-44C7-80E0-6678EB2E3FC5}" destId="{5BD38173-0667-4019-AAD8-8D6213FD55F0}" srcOrd="26" destOrd="0" presId="urn:microsoft.com/office/officeart/2005/8/layout/orgChart1"/>
    <dgm:cxn modelId="{114794C4-E6C0-428D-84ED-C2F726ACD611}" type="presParOf" srcId="{BB266FD2-881F-44C7-80E0-6678EB2E3FC5}" destId="{8A1E5824-C8AC-4401-ABB1-7B2DB3346450}" srcOrd="27" destOrd="0" presId="urn:microsoft.com/office/officeart/2005/8/layout/orgChart1"/>
    <dgm:cxn modelId="{F1A67AF9-26E7-4F0F-B22C-06A786CCC1A6}" type="presParOf" srcId="{8A1E5824-C8AC-4401-ABB1-7B2DB3346450}" destId="{3F3899CA-E7F4-4B83-8D5C-7646B570FA46}" srcOrd="0" destOrd="0" presId="urn:microsoft.com/office/officeart/2005/8/layout/orgChart1"/>
    <dgm:cxn modelId="{51B380FA-9F1E-495A-971F-8BCB91962C02}" type="presParOf" srcId="{3F3899CA-E7F4-4B83-8D5C-7646B570FA46}" destId="{3BDEB97A-913A-42D0-8891-D6E0285D3406}" srcOrd="0" destOrd="0" presId="urn:microsoft.com/office/officeart/2005/8/layout/orgChart1"/>
    <dgm:cxn modelId="{5ABD9A0D-0AC8-45DB-A7B7-AB85D5D1F8BE}" type="presParOf" srcId="{3F3899CA-E7F4-4B83-8D5C-7646B570FA46}" destId="{F52E49AC-ABA5-4FBE-80E5-6901ACF5ED28}" srcOrd="1" destOrd="0" presId="urn:microsoft.com/office/officeart/2005/8/layout/orgChart1"/>
    <dgm:cxn modelId="{62912725-BE43-4B29-B2FB-35B41A0839C0}" type="presParOf" srcId="{8A1E5824-C8AC-4401-ABB1-7B2DB3346450}" destId="{16DED289-EBDC-45B3-BF20-993EDDF3F656}" srcOrd="1" destOrd="0" presId="urn:microsoft.com/office/officeart/2005/8/layout/orgChart1"/>
    <dgm:cxn modelId="{CE99430C-D69C-46DB-8063-ACB0F962F221}" type="presParOf" srcId="{16DED289-EBDC-45B3-BF20-993EDDF3F656}" destId="{75A3C2E4-BC7B-43C7-9840-10E1D4613104}" srcOrd="0" destOrd="0" presId="urn:microsoft.com/office/officeart/2005/8/layout/orgChart1"/>
    <dgm:cxn modelId="{313278DF-8C27-4902-8261-8805172A2B30}" type="presParOf" srcId="{16DED289-EBDC-45B3-BF20-993EDDF3F656}" destId="{FFA02DC2-5C6E-4402-8EAA-5B9344A96152}" srcOrd="1" destOrd="0" presId="urn:microsoft.com/office/officeart/2005/8/layout/orgChart1"/>
    <dgm:cxn modelId="{FBF0A7AA-E656-4ED3-8083-C9EA763D10FB}" type="presParOf" srcId="{FFA02DC2-5C6E-4402-8EAA-5B9344A96152}" destId="{71C7DFDC-96AF-43F6-BD14-FD52C572A49F}" srcOrd="0" destOrd="0" presId="urn:microsoft.com/office/officeart/2005/8/layout/orgChart1"/>
    <dgm:cxn modelId="{BAF9C415-9C6B-4DEA-A1E3-BE9EFCDC821C}" type="presParOf" srcId="{71C7DFDC-96AF-43F6-BD14-FD52C572A49F}" destId="{247B446D-9AE3-4D1C-BBB9-EA6BF66E8726}" srcOrd="0" destOrd="0" presId="urn:microsoft.com/office/officeart/2005/8/layout/orgChart1"/>
    <dgm:cxn modelId="{A713AAB6-0116-467C-8931-56931133BFB5}" type="presParOf" srcId="{71C7DFDC-96AF-43F6-BD14-FD52C572A49F}" destId="{712CCF75-AEED-44B9-9D1F-7988F489F657}" srcOrd="1" destOrd="0" presId="urn:microsoft.com/office/officeart/2005/8/layout/orgChart1"/>
    <dgm:cxn modelId="{98B76337-FB75-404E-8AA3-E81431CF9C9C}" type="presParOf" srcId="{FFA02DC2-5C6E-4402-8EAA-5B9344A96152}" destId="{F8696CBE-0E62-487F-B08F-86825A590CAC}" srcOrd="1" destOrd="0" presId="urn:microsoft.com/office/officeart/2005/8/layout/orgChart1"/>
    <dgm:cxn modelId="{2B98682F-04F5-45E9-A545-51C07B956414}" type="presParOf" srcId="{FFA02DC2-5C6E-4402-8EAA-5B9344A96152}" destId="{48022CBA-70EB-4767-9EAC-1DEAB070C0A7}" srcOrd="2" destOrd="0" presId="urn:microsoft.com/office/officeart/2005/8/layout/orgChart1"/>
    <dgm:cxn modelId="{2B486B15-41C3-4761-B114-8743E025047B}" type="presParOf" srcId="{16DED289-EBDC-45B3-BF20-993EDDF3F656}" destId="{7DA96188-E92C-439F-8207-9D1680BC4D4E}" srcOrd="2" destOrd="0" presId="urn:microsoft.com/office/officeart/2005/8/layout/orgChart1"/>
    <dgm:cxn modelId="{E850E57A-027F-40CD-8758-CDA387B3FB18}" type="presParOf" srcId="{16DED289-EBDC-45B3-BF20-993EDDF3F656}" destId="{5C76352F-A355-4404-A90D-51A1E9406543}" srcOrd="3" destOrd="0" presId="urn:microsoft.com/office/officeart/2005/8/layout/orgChart1"/>
    <dgm:cxn modelId="{9B3CF1C5-33F3-465C-A74D-36AFD696FCAE}" type="presParOf" srcId="{5C76352F-A355-4404-A90D-51A1E9406543}" destId="{616C28D3-4D85-4523-B2F9-F0DD9721AD7A}" srcOrd="0" destOrd="0" presId="urn:microsoft.com/office/officeart/2005/8/layout/orgChart1"/>
    <dgm:cxn modelId="{094A1B6C-5907-4919-A718-8162FBE062E3}" type="presParOf" srcId="{616C28D3-4D85-4523-B2F9-F0DD9721AD7A}" destId="{F6B0A05E-4E79-4416-8142-890DC52CF0AC}" srcOrd="0" destOrd="0" presId="urn:microsoft.com/office/officeart/2005/8/layout/orgChart1"/>
    <dgm:cxn modelId="{99352F53-5493-4C60-9679-2481FE53AE44}" type="presParOf" srcId="{616C28D3-4D85-4523-B2F9-F0DD9721AD7A}" destId="{173648B1-57EA-448D-835D-7FC9E7DE56B5}" srcOrd="1" destOrd="0" presId="urn:microsoft.com/office/officeart/2005/8/layout/orgChart1"/>
    <dgm:cxn modelId="{E62E751C-E1B8-42A9-B640-520368563F85}" type="presParOf" srcId="{5C76352F-A355-4404-A90D-51A1E9406543}" destId="{DE80A653-270B-456E-AADF-9A77C94CEE9A}" srcOrd="1" destOrd="0" presId="urn:microsoft.com/office/officeart/2005/8/layout/orgChart1"/>
    <dgm:cxn modelId="{7A9958AD-8BDF-4577-99E1-12AC1933DFB8}" type="presParOf" srcId="{5C76352F-A355-4404-A90D-51A1E9406543}" destId="{E1DB7CC5-D234-41FC-AE50-145CC80123C6}" srcOrd="2" destOrd="0" presId="urn:microsoft.com/office/officeart/2005/8/layout/orgChart1"/>
    <dgm:cxn modelId="{5FBFAC8A-44C5-4E12-8772-3643C32D381C}" type="presParOf" srcId="{8A1E5824-C8AC-4401-ABB1-7B2DB3346450}" destId="{BA6491B1-6920-495E-8BB0-58EC02072BFB}" srcOrd="2" destOrd="0" presId="urn:microsoft.com/office/officeart/2005/8/layout/orgChart1"/>
    <dgm:cxn modelId="{E4B04943-FEB5-43F9-88F7-64181DC0A5B6}" type="presParOf" srcId="{BB266FD2-881F-44C7-80E0-6678EB2E3FC5}" destId="{A932CDCC-FB00-48F1-9793-AFEE1356E44E}" srcOrd="28" destOrd="0" presId="urn:microsoft.com/office/officeart/2005/8/layout/orgChart1"/>
    <dgm:cxn modelId="{1B92CDFA-CA37-46C3-9600-D9A97F69A6C1}" type="presParOf" srcId="{BB266FD2-881F-44C7-80E0-6678EB2E3FC5}" destId="{80A4DF20-AC6C-4A35-8665-E4389B05347E}" srcOrd="29" destOrd="0" presId="urn:microsoft.com/office/officeart/2005/8/layout/orgChart1"/>
    <dgm:cxn modelId="{AE2A7C96-02B5-4259-8332-0262A7703042}" type="presParOf" srcId="{80A4DF20-AC6C-4A35-8665-E4389B05347E}" destId="{82BE0D70-556C-4D7B-B7DB-EEB9A7A59970}" srcOrd="0" destOrd="0" presId="urn:microsoft.com/office/officeart/2005/8/layout/orgChart1"/>
    <dgm:cxn modelId="{85CF0021-81D5-4DCF-9EAD-6D92BE3E2D2E}" type="presParOf" srcId="{82BE0D70-556C-4D7B-B7DB-EEB9A7A59970}" destId="{02737767-EE9F-49C8-B9BA-B60B4D78D4C5}" srcOrd="0" destOrd="0" presId="urn:microsoft.com/office/officeart/2005/8/layout/orgChart1"/>
    <dgm:cxn modelId="{8C73E988-6F45-40BB-8DA6-1216A7078E83}" type="presParOf" srcId="{82BE0D70-556C-4D7B-B7DB-EEB9A7A59970}" destId="{7B942C22-AC44-4990-BFA3-61556D3A9C8D}" srcOrd="1" destOrd="0" presId="urn:microsoft.com/office/officeart/2005/8/layout/orgChart1"/>
    <dgm:cxn modelId="{FFF48C1E-33F9-4151-8E27-64DF3E4986E2}" type="presParOf" srcId="{80A4DF20-AC6C-4A35-8665-E4389B05347E}" destId="{5C9BD11F-7E57-4291-AC72-36AEFE0796F2}" srcOrd="1" destOrd="0" presId="urn:microsoft.com/office/officeart/2005/8/layout/orgChart1"/>
    <dgm:cxn modelId="{2B63E44D-50D6-4937-B1F1-4E635774E094}" type="presParOf" srcId="{80A4DF20-AC6C-4A35-8665-E4389B05347E}" destId="{AA35B743-E550-445F-A50B-86A6F2E24710}" srcOrd="2" destOrd="0" presId="urn:microsoft.com/office/officeart/2005/8/layout/orgChart1"/>
    <dgm:cxn modelId="{73DEC633-EC07-467D-8915-CBD8F6AB7C64}" type="presParOf" srcId="{BB266FD2-881F-44C7-80E0-6678EB2E3FC5}" destId="{2EA67E48-4989-4F6B-A4EE-634217FA0BF0}" srcOrd="30" destOrd="0" presId="urn:microsoft.com/office/officeart/2005/8/layout/orgChart1"/>
    <dgm:cxn modelId="{0108CAC8-D317-4E8F-818F-F1C055A78B9C}" type="presParOf" srcId="{BB266FD2-881F-44C7-80E0-6678EB2E3FC5}" destId="{092FBA4C-4A5F-4EEA-B30C-53C12311B998}" srcOrd="31" destOrd="0" presId="urn:microsoft.com/office/officeart/2005/8/layout/orgChart1"/>
    <dgm:cxn modelId="{47C53BFF-B5B3-40CD-8E5A-8BA75830E709}" type="presParOf" srcId="{092FBA4C-4A5F-4EEA-B30C-53C12311B998}" destId="{94F60E57-AD11-4B8B-95D3-CAF6AC3A959D}" srcOrd="0" destOrd="0" presId="urn:microsoft.com/office/officeart/2005/8/layout/orgChart1"/>
    <dgm:cxn modelId="{A0B0416B-51E4-4AA2-8A45-B09FC6C8AE7F}" type="presParOf" srcId="{94F60E57-AD11-4B8B-95D3-CAF6AC3A959D}" destId="{1DE759A2-BD24-4237-8B9D-2BA803CF9C27}" srcOrd="0" destOrd="0" presId="urn:microsoft.com/office/officeart/2005/8/layout/orgChart1"/>
    <dgm:cxn modelId="{E8009936-5F9E-42CE-85F7-11815081B07B}" type="presParOf" srcId="{94F60E57-AD11-4B8B-95D3-CAF6AC3A959D}" destId="{E839577B-CB4E-41A9-A23B-B392CFD70FEC}" srcOrd="1" destOrd="0" presId="urn:microsoft.com/office/officeart/2005/8/layout/orgChart1"/>
    <dgm:cxn modelId="{9009EF68-8BE8-43DC-A158-F44F530A6FDE}" type="presParOf" srcId="{092FBA4C-4A5F-4EEA-B30C-53C12311B998}" destId="{F8FE7E51-87D6-4BC2-A4AC-94A07F5DAEA3}" srcOrd="1" destOrd="0" presId="urn:microsoft.com/office/officeart/2005/8/layout/orgChart1"/>
    <dgm:cxn modelId="{281CA6A8-79FB-40AD-89F0-10EA509711F7}" type="presParOf" srcId="{092FBA4C-4A5F-4EEA-B30C-53C12311B998}" destId="{DF5736CE-0CD2-40E2-AB21-2FA29630DBE7}" srcOrd="2" destOrd="0" presId="urn:microsoft.com/office/officeart/2005/8/layout/orgChart1"/>
    <dgm:cxn modelId="{017214E9-6162-4C6A-B232-CFAF0DC1F3F2}" type="presParOf" srcId="{35A916A0-FFF3-4C2F-85F1-020318E63C2C}" destId="{D0A44C2F-427B-4A47-964A-2810BBA7D2CD}" srcOrd="2" destOrd="0" presId="urn:microsoft.com/office/officeart/2005/8/layout/orgChar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5368FA9-CC28-47F7-ADB8-FA17CBD7D923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25192F-464E-4FBA-A7B9-4EE5FF1A07A0}">
      <dgm:prSet phldrT="[Text]"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war (4/2)</a:t>
          </a:r>
        </a:p>
      </dgm:t>
    </dgm:pt>
    <dgm:pt modelId="{6BFB2AB2-A67F-4FFC-84B1-BA93C5496707}" type="parTrans" cxnId="{CEB20602-CB48-4FD3-A9D9-C516459F9B02}">
      <dgm:prSet/>
      <dgm:spPr/>
      <dgm:t>
        <a:bodyPr/>
        <a:lstStyle/>
        <a:p>
          <a:endParaRPr lang="en-US"/>
        </a:p>
      </dgm:t>
    </dgm:pt>
    <dgm:pt modelId="{74230669-0058-4D43-9343-E056B9E2F9E7}" type="sibTrans" cxnId="{CEB20602-CB48-4FD3-A9D9-C516459F9B02}">
      <dgm:prSet/>
      <dgm:spPr/>
      <dgm:t>
        <a:bodyPr/>
        <a:lstStyle/>
        <a:p>
          <a:endParaRPr lang="en-US"/>
        </a:p>
      </dgm:t>
    </dgm:pt>
    <dgm:pt modelId="{ED975B88-6FB4-4E0D-B7C7-523040BBF1C0}">
      <dgm:prSet phldrT="[Text]"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reason </a:t>
          </a:r>
        </a:p>
      </dgm:t>
    </dgm:pt>
    <dgm:pt modelId="{75583970-4E0A-40E0-B400-C0684B83F389}" type="parTrans" cxnId="{D70FA73B-2B5A-4C1C-ABE6-4F8E8A586805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3B1BE34B-FDF0-48F0-8CA4-BA34234A84CC}" type="sibTrans" cxnId="{D70FA73B-2B5A-4C1C-ABE6-4F8E8A586805}">
      <dgm:prSet/>
      <dgm:spPr/>
      <dgm:t>
        <a:bodyPr/>
        <a:lstStyle/>
        <a:p>
          <a:endParaRPr lang="en-US"/>
        </a:p>
      </dgm:t>
    </dgm:pt>
    <dgm:pt modelId="{D2ED364D-76E9-43F3-B451-8D54F03921FA}">
      <dgm:prSet phldrT="[Text]"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threat (21/6)</a:t>
          </a:r>
        </a:p>
      </dgm:t>
    </dgm:pt>
    <dgm:pt modelId="{A3A4B7C2-67F4-464D-A8DF-F9A905A9E25A}" type="parTrans" cxnId="{CB0045C0-4FC9-40E0-900F-B92DC0E38FA0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45DE4D26-11B5-451A-970B-FB934EFBD2BA}" type="sibTrans" cxnId="{CB0045C0-4FC9-40E0-900F-B92DC0E38FA0}">
      <dgm:prSet/>
      <dgm:spPr/>
      <dgm:t>
        <a:bodyPr/>
        <a:lstStyle/>
        <a:p>
          <a:endParaRPr lang="en-US"/>
        </a:p>
      </dgm:t>
    </dgm:pt>
    <dgm:pt modelId="{BBDDF656-ED0B-477E-BAFD-6A56C14A2F10}">
      <dgm:prSet phldrT="[Text]"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safety(9/4)</a:t>
          </a:r>
        </a:p>
      </dgm:t>
    </dgm:pt>
    <dgm:pt modelId="{E7182283-5D0F-446E-B81B-0544F322BC36}" type="parTrans" cxnId="{60E6D2BD-AB10-4B56-9F81-72A4CA6DCF8A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BE9818C8-756D-4C25-93A3-0EC270ACB210}" type="sibTrans" cxnId="{60E6D2BD-AB10-4B56-9F81-72A4CA6DCF8A}">
      <dgm:prSet/>
      <dgm:spPr/>
      <dgm:t>
        <a:bodyPr/>
        <a:lstStyle/>
        <a:p>
          <a:endParaRPr lang="en-US"/>
        </a:p>
      </dgm:t>
    </dgm:pt>
    <dgm:pt modelId="{01BCC306-3D1F-4F17-B7A6-9290426FED2D}">
      <dgm:prSet phldrT="[Text]"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peace(10/4)</a:t>
          </a:r>
        </a:p>
      </dgm:t>
    </dgm:pt>
    <dgm:pt modelId="{5350735B-457D-4A85-A552-35305910D7B6}" type="parTrans" cxnId="{42E6BEDA-C4C8-4558-96C6-00A559DBCE6A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D666C748-FD66-4992-A170-AD96068FFC75}" type="sibTrans" cxnId="{42E6BEDA-C4C8-4558-96C6-00A559DBCE6A}">
      <dgm:prSet/>
      <dgm:spPr/>
      <dgm:t>
        <a:bodyPr/>
        <a:lstStyle/>
        <a:p>
          <a:endParaRPr lang="en-US"/>
        </a:p>
      </dgm:t>
    </dgm:pt>
    <dgm:pt modelId="{9C0D8858-D146-43AE-9471-5F9D2AC8377D}">
      <dgm:prSet phldrT="[Text]"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result</a:t>
          </a:r>
        </a:p>
      </dgm:t>
    </dgm:pt>
    <dgm:pt modelId="{9CF9C3DB-3C6A-4A6A-ADA0-8FF8699AB5CF}" type="parTrans" cxnId="{CA81357D-E5C7-43D6-B917-1F062D507068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A3E8EC42-B54D-4585-8069-8D13F3D28AA3}" type="sibTrans" cxnId="{CA81357D-E5C7-43D6-B917-1F062D507068}">
      <dgm:prSet/>
      <dgm:spPr/>
      <dgm:t>
        <a:bodyPr/>
        <a:lstStyle/>
        <a:p>
          <a:endParaRPr lang="en-US"/>
        </a:p>
      </dgm:t>
    </dgm:pt>
    <dgm:pt modelId="{C397C4FC-F49C-43DB-AF55-00BDB7C50686}">
      <dgm:prSet phldrT="[Text]"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victory(2/1)</a:t>
          </a:r>
        </a:p>
      </dgm:t>
    </dgm:pt>
    <dgm:pt modelId="{F41E2A80-CE93-45CA-9EC5-6D5208485F07}" type="parTrans" cxnId="{47216D43-BB03-44AA-8E38-2F4347A008CD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3BC14718-311F-4CC9-A5B8-72223ACC1144}" type="sibTrans" cxnId="{47216D43-BB03-44AA-8E38-2F4347A008CD}">
      <dgm:prSet/>
      <dgm:spPr/>
      <dgm:t>
        <a:bodyPr/>
        <a:lstStyle/>
        <a:p>
          <a:endParaRPr lang="en-US"/>
        </a:p>
      </dgm:t>
    </dgm:pt>
    <dgm:pt modelId="{DF88DDF8-C0D9-4581-91EA-6AAECC9D5648}">
      <dgm:prSet custT="1"/>
      <dgm:spPr/>
      <dgm:t>
        <a:bodyPr/>
        <a:lstStyle/>
        <a:p>
          <a:r>
            <a:rPr lang="en-US" sz="1400" b="1" dirty="0">
              <a:latin typeface="Aharoni" pitchFamily="2" charset="-79"/>
              <a:cs typeface="Aharoni" pitchFamily="2" charset="-79"/>
            </a:rPr>
            <a:t>ΑΩ</a:t>
          </a:r>
        </a:p>
      </dgm:t>
    </dgm:pt>
    <dgm:pt modelId="{7D2F3F7E-DC02-4F7D-B1C9-69926C1972FD}" type="parTrans" cxnId="{47CA6FA1-F7D6-462A-BB0A-D47BF132BA09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7BB5B48C-6AEB-4082-B2A7-84D35326B477}" type="sibTrans" cxnId="{47CA6FA1-F7D6-462A-BB0A-D47BF132BA09}">
      <dgm:prSet/>
      <dgm:spPr/>
      <dgm:t>
        <a:bodyPr/>
        <a:lstStyle/>
        <a:p>
          <a:endParaRPr lang="en-US"/>
        </a:p>
      </dgm:t>
    </dgm:pt>
    <dgm:pt modelId="{57FA40C5-2321-4D32-AB1D-A2CAF2F402F5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end (6/5)</a:t>
          </a:r>
        </a:p>
      </dgm:t>
    </dgm:pt>
    <dgm:pt modelId="{252853FF-C44E-4D4C-8311-B171C2F9F7AA}" type="parTrans" cxnId="{186136FD-6A81-43E0-9446-C226AF856104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C15CD721-8039-4CED-85AF-8457F57E50C6}" type="sibTrans" cxnId="{186136FD-6A81-43E0-9446-C226AF856104}">
      <dgm:prSet/>
      <dgm:spPr/>
      <dgm:t>
        <a:bodyPr/>
        <a:lstStyle/>
        <a:p>
          <a:endParaRPr lang="en-US"/>
        </a:p>
      </dgm:t>
    </dgm:pt>
    <dgm:pt modelId="{86B7CE6E-B000-4EB6-B49D-CA275BF87B2E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sides</a:t>
          </a:r>
        </a:p>
      </dgm:t>
    </dgm:pt>
    <dgm:pt modelId="{C76DA18E-8403-4F57-AAB1-3277F492F606}" type="parTrans" cxnId="{520F218B-8D3E-4E18-BC68-E75807CCA026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0560BC8C-F7C4-4604-8A73-BA3B547B7A96}" type="sibTrans" cxnId="{520F218B-8D3E-4E18-BC68-E75807CCA026}">
      <dgm:prSet/>
      <dgm:spPr/>
      <dgm:t>
        <a:bodyPr/>
        <a:lstStyle/>
        <a:p>
          <a:endParaRPr lang="en-US"/>
        </a:p>
      </dgm:t>
    </dgm:pt>
    <dgm:pt modelId="{8D52F860-2298-4C28-9153-1D4F273D026B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we(23/6)</a:t>
          </a:r>
        </a:p>
      </dgm:t>
    </dgm:pt>
    <dgm:pt modelId="{EE49B3B8-E117-44AF-9280-9483F8708633}" type="parTrans" cxnId="{D6BF08AB-B50A-4D32-B7E0-B49D3ADA6C46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18B042EF-3EFF-4904-BFD1-0CAEAC0576FF}" type="sibTrans" cxnId="{D6BF08AB-B50A-4D32-B7E0-B49D3ADA6C46}">
      <dgm:prSet/>
      <dgm:spPr/>
      <dgm:t>
        <a:bodyPr/>
        <a:lstStyle/>
        <a:p>
          <a:endParaRPr lang="en-US"/>
        </a:p>
      </dgm:t>
    </dgm:pt>
    <dgm:pt modelId="{D20F6BE1-B549-4150-A599-4D1A6EA74B83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allies(49/11)</a:t>
          </a:r>
        </a:p>
      </dgm:t>
    </dgm:pt>
    <dgm:pt modelId="{AB37777D-56D3-44A0-85B4-3573D37E5DDB}" type="parTrans" cxnId="{14B683B5-1806-4618-82DE-0C711D0B7BE1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0C53F790-C95E-41FD-8639-29C2720DD263}" type="sibTrans" cxnId="{14B683B5-1806-4618-82DE-0C711D0B7BE1}">
      <dgm:prSet/>
      <dgm:spPr/>
      <dgm:t>
        <a:bodyPr/>
        <a:lstStyle/>
        <a:p>
          <a:endParaRPr lang="en-US"/>
        </a:p>
      </dgm:t>
    </dgm:pt>
    <dgm:pt modelId="{A9BBDA14-3930-4028-9DA7-AE93CA962422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enemy(80/15)</a:t>
          </a:r>
        </a:p>
      </dgm:t>
    </dgm:pt>
    <dgm:pt modelId="{6F9B137B-2E7B-46F1-9261-39A693E849FE}" type="parTrans" cxnId="{07173825-6EBD-4F8F-BC11-177F82CF5C1B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975AA78B-528C-4EF1-9954-61A8107FAD63}" type="sibTrans" cxnId="{07173825-6EBD-4F8F-BC11-177F82CF5C1B}">
      <dgm:prSet/>
      <dgm:spPr/>
      <dgm:t>
        <a:bodyPr/>
        <a:lstStyle/>
        <a:p>
          <a:endParaRPr lang="en-US"/>
        </a:p>
      </dgm:t>
    </dgm:pt>
    <dgm:pt modelId="{A33CD7DF-0B3F-428D-88FB-B19175FBFEFE}">
      <dgm:prSet custT="1"/>
      <dgm:spPr/>
      <dgm:t>
        <a:bodyPr/>
        <a:lstStyle/>
        <a:p>
          <a:r>
            <a:rPr lang="en-US" sz="1300" dirty="0">
              <a:latin typeface="Aharoni" pitchFamily="2" charset="-79"/>
              <a:cs typeface="Aharoni" pitchFamily="2" charset="-79"/>
            </a:rPr>
            <a:t>potential allies (13/2)</a:t>
          </a:r>
        </a:p>
      </dgm:t>
    </dgm:pt>
    <dgm:pt modelId="{44541434-A065-4BF9-8F84-1A5333A085CB}" type="parTrans" cxnId="{72201B26-B273-4049-B09A-6FAF29EAEE0D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BB469141-CAA6-45D5-B981-F27B0CAB312E}" type="sibTrans" cxnId="{72201B26-B273-4049-B09A-6FAF29EAEE0D}">
      <dgm:prSet/>
      <dgm:spPr/>
      <dgm:t>
        <a:bodyPr/>
        <a:lstStyle/>
        <a:p>
          <a:endParaRPr lang="en-US"/>
        </a:p>
      </dgm:t>
    </dgm:pt>
    <dgm:pt modelId="{106A1632-2890-4D81-8B4B-AB4243D66479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military ranks (32/5)</a:t>
          </a:r>
        </a:p>
      </dgm:t>
    </dgm:pt>
    <dgm:pt modelId="{FB60E9AD-DEA1-414A-8556-98F02C3544C8}" type="parTrans" cxnId="{DE196E63-CDDC-4436-9F1A-4093135E760A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694613A2-735B-4A7E-A0A2-FC87E39683A5}" type="sibTrans" cxnId="{DE196E63-CDDC-4436-9F1A-4093135E760A}">
      <dgm:prSet/>
      <dgm:spPr/>
      <dgm:t>
        <a:bodyPr/>
        <a:lstStyle/>
        <a:p>
          <a:endParaRPr lang="en-US"/>
        </a:p>
      </dgm:t>
    </dgm:pt>
    <dgm:pt modelId="{28CBD574-A1DD-4B27-B688-4AF16E24DD5B}">
      <dgm:prSet custT="1"/>
      <dgm:spPr/>
      <dgm:t>
        <a:bodyPr/>
        <a:lstStyle/>
        <a:p>
          <a:r>
            <a:rPr lang="en-US" sz="1300" dirty="0">
              <a:latin typeface="Aharoni" pitchFamily="2" charset="-79"/>
              <a:cs typeface="Aharoni" pitchFamily="2" charset="-79"/>
            </a:rPr>
            <a:t>military units (6/2)</a:t>
          </a:r>
        </a:p>
      </dgm:t>
    </dgm:pt>
    <dgm:pt modelId="{FE66D01A-AB17-4769-850E-C56A93DFCF2B}" type="parTrans" cxnId="{F73338C5-538B-426A-A780-0583248C96E2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6AA2AA69-2233-4532-9ABB-D5C0D78C69A3}" type="sibTrans" cxnId="{F73338C5-538B-426A-A780-0583248C96E2}">
      <dgm:prSet/>
      <dgm:spPr/>
      <dgm:t>
        <a:bodyPr/>
        <a:lstStyle/>
        <a:p>
          <a:endParaRPr lang="en-US"/>
        </a:p>
      </dgm:t>
    </dgm:pt>
    <dgm:pt modelId="{F896074F-C734-48EF-90CF-64E714001997}">
      <dgm:prSet custT="1"/>
      <dgm:spPr/>
      <dgm:t>
        <a:bodyPr/>
        <a:lstStyle/>
        <a:p>
          <a:r>
            <a:rPr lang="en-US" sz="1300" dirty="0">
              <a:latin typeface="Aharoni" pitchFamily="2" charset="-79"/>
              <a:cs typeface="Aharoni" pitchFamily="2" charset="-79"/>
            </a:rPr>
            <a:t>beneficiaries (27/12)</a:t>
          </a:r>
        </a:p>
      </dgm:t>
    </dgm:pt>
    <dgm:pt modelId="{ADEB39A2-6EFD-4682-BC5B-81576743F38F}" type="parTrans" cxnId="{DE4D677A-CBDF-49D0-A15F-DB01DC5290DF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6CCB6BE1-8B57-447B-B06C-ACEFA2B4D5D5}" type="sibTrans" cxnId="{DE4D677A-CBDF-49D0-A15F-DB01DC5290DF}">
      <dgm:prSet/>
      <dgm:spPr/>
      <dgm:t>
        <a:bodyPr/>
        <a:lstStyle/>
        <a:p>
          <a:endParaRPr lang="en-US"/>
        </a:p>
      </dgm:t>
    </dgm:pt>
    <dgm:pt modelId="{3F9A3CEF-675A-46AC-A3B9-3DD312F3AB21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means(1/1)</a:t>
          </a:r>
        </a:p>
      </dgm:t>
    </dgm:pt>
    <dgm:pt modelId="{1A4AFF0F-8A79-46B3-8045-06597F6642C7}" type="parTrans" cxnId="{C9BCD06C-0D32-4830-9804-FFDBBECAB802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F3C76D33-6FAC-4640-B0A7-AA5827A790FB}" type="sibTrans" cxnId="{C9BCD06C-0D32-4830-9804-FFDBBECAB802}">
      <dgm:prSet/>
      <dgm:spPr/>
      <dgm:t>
        <a:bodyPr/>
        <a:lstStyle/>
        <a:p>
          <a:endParaRPr lang="en-US"/>
        </a:p>
      </dgm:t>
    </dgm:pt>
    <dgm:pt modelId="{860142EA-8998-411A-B54A-6714ED7B4C15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strategy(11/2</a:t>
          </a:r>
        </a:p>
      </dgm:t>
    </dgm:pt>
    <dgm:pt modelId="{25F05B6C-8653-48C9-B3CC-684D5B788AE2}" type="parTrans" cxnId="{12E8CA86-21E1-4AF5-9F72-CCA0296FB87D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B1206B77-991B-4BDF-AD7F-1837FBFACFF0}" type="sibTrans" cxnId="{12E8CA86-21E1-4AF5-9F72-CCA0296FB87D}">
      <dgm:prSet/>
      <dgm:spPr/>
      <dgm:t>
        <a:bodyPr/>
        <a:lstStyle/>
        <a:p>
          <a:endParaRPr lang="en-US"/>
        </a:p>
      </dgm:t>
    </dgm:pt>
    <dgm:pt modelId="{5810665B-C28B-44E5-A1EE-FBA2D609B09D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actions</a:t>
          </a:r>
        </a:p>
      </dgm:t>
    </dgm:pt>
    <dgm:pt modelId="{6F8FA16E-2323-4A11-9D3E-5FA85A85D162}" type="parTrans" cxnId="{6CEDBC99-A801-4A27-8332-35AB6E3A71DB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F55AC4E2-2144-45A2-920B-59E069738FEE}" type="sibTrans" cxnId="{6CEDBC99-A801-4A27-8332-35AB6E3A71DB}">
      <dgm:prSet/>
      <dgm:spPr/>
      <dgm:t>
        <a:bodyPr/>
        <a:lstStyle/>
        <a:p>
          <a:endParaRPr lang="en-US"/>
        </a:p>
      </dgm:t>
    </dgm:pt>
    <dgm:pt modelId="{05C6DF2D-3108-431A-B6F7-6EF2854390D9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instrument</a:t>
          </a:r>
        </a:p>
      </dgm:t>
    </dgm:pt>
    <dgm:pt modelId="{4ABC2C47-7C2C-40D5-8C62-0BC4D2585B71}" type="parTrans" cxnId="{EA2B1115-2994-43B2-AA25-D5D276F1DD5E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B5FA18D4-20D4-40C2-AABA-0CD081BECE6F}" type="sibTrans" cxnId="{EA2B1115-2994-43B2-AA25-D5D276F1DD5E}">
      <dgm:prSet/>
      <dgm:spPr/>
      <dgm:t>
        <a:bodyPr/>
        <a:lstStyle/>
        <a:p>
          <a:endParaRPr lang="en-US"/>
        </a:p>
      </dgm:t>
    </dgm:pt>
    <dgm:pt modelId="{A224ACAE-41D9-4F13-A533-B451D5E9EDA8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weapons(32/11)</a:t>
          </a:r>
        </a:p>
      </dgm:t>
    </dgm:pt>
    <dgm:pt modelId="{74A25003-6C00-4ECF-9B03-051036FD0302}" type="parTrans" cxnId="{420BCE72-697A-4D22-A6C7-54C06561ECF0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D887A4D8-E2FD-4E06-91C8-DE2637609E3D}" type="sibTrans" cxnId="{420BCE72-697A-4D22-A6C7-54C06561ECF0}">
      <dgm:prSet/>
      <dgm:spPr/>
      <dgm:t>
        <a:bodyPr/>
        <a:lstStyle/>
        <a:p>
          <a:endParaRPr lang="en-US"/>
        </a:p>
      </dgm:t>
    </dgm:pt>
    <dgm:pt modelId="{6581A202-8DDB-4FF9-B9C7-8B3DAC87D458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intelligence2/1</a:t>
          </a:r>
        </a:p>
      </dgm:t>
    </dgm:pt>
    <dgm:pt modelId="{73F0ABDE-D781-4E9C-8CEF-C1FA91EB9E8C}" type="parTrans" cxnId="{E824EF37-CBB8-4CE0-92D7-A3DBC4BE9412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F8B6B0DB-D2E8-4DAD-BF34-276D5E2FFA75}" type="sibTrans" cxnId="{E824EF37-CBB8-4CE0-92D7-A3DBC4BE9412}">
      <dgm:prSet/>
      <dgm:spPr/>
      <dgm:t>
        <a:bodyPr/>
        <a:lstStyle/>
        <a:p>
          <a:endParaRPr lang="en-US"/>
        </a:p>
      </dgm:t>
    </dgm:pt>
    <dgm:pt modelId="{C516C33B-0B78-4EB6-90E2-30375830EF6F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diplomacy (36/13)</a:t>
          </a:r>
        </a:p>
      </dgm:t>
    </dgm:pt>
    <dgm:pt modelId="{D5D8EA79-5F9A-4F9F-BC2B-D082655FDB40}" type="parTrans" cxnId="{784E2757-468A-47F1-A4EB-0C70182ABF1E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28428C9C-724F-4D52-B1E4-10F865B29212}" type="sibTrans" cxnId="{784E2757-468A-47F1-A4EB-0C70182ABF1E}">
      <dgm:prSet/>
      <dgm:spPr/>
      <dgm:t>
        <a:bodyPr/>
        <a:lstStyle/>
        <a:p>
          <a:endParaRPr lang="en-US"/>
        </a:p>
      </dgm:t>
    </dgm:pt>
    <dgm:pt modelId="{3D6C2195-6D62-4B37-AD0D-7343FD12BF33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cost (16/7)</a:t>
          </a:r>
        </a:p>
      </dgm:t>
    </dgm:pt>
    <dgm:pt modelId="{3B6F64DE-91F2-4429-9727-33A444A49E30}" type="parTrans" cxnId="{4652DE65-F74B-4D5D-89F5-88B658743111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C3D9605E-0A98-4F8B-B4E4-B87771862D57}" type="sibTrans" cxnId="{4652DE65-F74B-4D5D-89F5-88B658743111}">
      <dgm:prSet/>
      <dgm:spPr/>
      <dgm:t>
        <a:bodyPr/>
        <a:lstStyle/>
        <a:p>
          <a:endParaRPr lang="en-US"/>
        </a:p>
      </dgm:t>
    </dgm:pt>
    <dgm:pt modelId="{125D95DD-DEF7-4E75-8C2D-E9E575899675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time (1/1)</a:t>
          </a:r>
        </a:p>
      </dgm:t>
    </dgm:pt>
    <dgm:pt modelId="{D7283890-E5AC-47E5-9985-54EC4B067835}" type="parTrans" cxnId="{035ED782-79E3-4B36-B422-1AB144F4324B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D86CD409-97EB-4565-810D-7768A56FCD00}" type="sibTrans" cxnId="{035ED782-79E3-4B36-B422-1AB144F4324B}">
      <dgm:prSet/>
      <dgm:spPr/>
      <dgm:t>
        <a:bodyPr/>
        <a:lstStyle/>
        <a:p>
          <a:endParaRPr lang="en-US"/>
        </a:p>
      </dgm:t>
    </dgm:pt>
    <dgm:pt modelId="{1978E430-6F0E-4853-A95D-B3118E364DF2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location (54/11)</a:t>
          </a:r>
        </a:p>
      </dgm:t>
    </dgm:pt>
    <dgm:pt modelId="{DF0668BF-3F11-43CA-B896-5C5356FCC212}" type="parTrans" cxnId="{62C0E2B7-556E-421E-B879-D18A3A688DE6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2F5226A5-D1C2-443C-9220-501CBF7AD03E}" type="sibTrans" cxnId="{62C0E2B7-556E-421E-B879-D18A3A688DE6}">
      <dgm:prSet/>
      <dgm:spPr/>
      <dgm:t>
        <a:bodyPr/>
        <a:lstStyle/>
        <a:p>
          <a:endParaRPr lang="en-US"/>
        </a:p>
      </dgm:t>
    </dgm:pt>
    <dgm:pt modelId="{F5A249EB-EBB9-4770-90DF-55AFE745CD3B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depictive</a:t>
          </a:r>
        </a:p>
      </dgm:t>
    </dgm:pt>
    <dgm:pt modelId="{BC49EA5C-BD62-40B5-8A56-874484349745}" type="parTrans" cxnId="{81229DBD-7D9D-44C6-933B-A558CB2EB3CF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A68B8D23-2D4F-4351-8915-279AA0C31031}" type="sibTrans" cxnId="{81229DBD-7D9D-44C6-933B-A558CB2EB3CF}">
      <dgm:prSet/>
      <dgm:spPr/>
      <dgm:t>
        <a:bodyPr/>
        <a:lstStyle/>
        <a:p>
          <a:endParaRPr lang="en-US"/>
        </a:p>
      </dgm:t>
    </dgm:pt>
    <dgm:pt modelId="{73BC3F7F-0CFA-479F-81C4-682AC5C7B659}">
      <dgm:prSet phldrT="[Text]"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goal</a:t>
          </a:r>
        </a:p>
      </dgm:t>
    </dgm:pt>
    <dgm:pt modelId="{AB34104B-99B6-4E3A-BCCE-2F0C77DC05BE}" type="sibTrans" cxnId="{B9DE7636-ADA0-4A95-9EE7-669FE089B515}">
      <dgm:prSet/>
      <dgm:spPr/>
      <dgm:t>
        <a:bodyPr/>
        <a:lstStyle/>
        <a:p>
          <a:endParaRPr lang="en-US"/>
        </a:p>
      </dgm:t>
    </dgm:pt>
    <dgm:pt modelId="{9DA1D6E7-0883-4B24-9FEE-D32BFAC10233}" type="parTrans" cxnId="{B9DE7636-ADA0-4A95-9EE7-669FE089B515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615A78D8-9A40-4E00-89EA-4A598FC6BA4C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agents (35/17)</a:t>
          </a:r>
        </a:p>
      </dgm:t>
    </dgm:pt>
    <dgm:pt modelId="{C80C390F-FC8E-4E39-878A-709EDE9AF41D}" type="parTrans" cxnId="{DD589425-04B0-4BCD-AC09-5A39CFFF9B52}">
      <dgm:prSet/>
      <dgm:spPr/>
      <dgm:t>
        <a:bodyPr/>
        <a:lstStyle/>
        <a:p>
          <a:endParaRPr lang="en-US"/>
        </a:p>
      </dgm:t>
    </dgm:pt>
    <dgm:pt modelId="{43C32146-E114-41B2-BC61-93D91F92B965}" type="sibTrans" cxnId="{DD589425-04B0-4BCD-AC09-5A39CFFF9B52}">
      <dgm:prSet/>
      <dgm:spPr/>
      <dgm:t>
        <a:bodyPr/>
        <a:lstStyle/>
        <a:p>
          <a:endParaRPr lang="en-US"/>
        </a:p>
      </dgm:t>
    </dgm:pt>
    <dgm:pt modelId="{73B21A59-592E-4C47-ACDA-51D5C6761B7A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situation26/14)</a:t>
          </a:r>
        </a:p>
      </dgm:t>
    </dgm:pt>
    <dgm:pt modelId="{22E00374-44FF-479F-98FA-74948CFB904D}" type="parTrans" cxnId="{DE2642A2-CAFE-46E6-9184-AC3A75934ACF}">
      <dgm:prSet/>
      <dgm:spPr/>
      <dgm:t>
        <a:bodyPr/>
        <a:lstStyle/>
        <a:p>
          <a:endParaRPr lang="en-US"/>
        </a:p>
      </dgm:t>
    </dgm:pt>
    <dgm:pt modelId="{2A17674E-706C-4866-8B24-A9B13C9C426F}" type="sibTrans" cxnId="{DE2642A2-CAFE-46E6-9184-AC3A75934ACF}">
      <dgm:prSet/>
      <dgm:spPr/>
      <dgm:t>
        <a:bodyPr/>
        <a:lstStyle/>
        <a:p>
          <a:endParaRPr lang="en-US"/>
        </a:p>
      </dgm:t>
    </dgm:pt>
    <dgm:pt modelId="{39100110-E3A1-4ACD-931D-5AB9E379AE47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issue (2/2)</a:t>
          </a:r>
        </a:p>
      </dgm:t>
    </dgm:pt>
    <dgm:pt modelId="{88A38ABB-8613-4765-AFC6-7E0D09BC691D}" type="parTrans" cxnId="{575720B6-1656-4781-8D38-479395142F83}">
      <dgm:prSet/>
      <dgm:spPr/>
      <dgm:t>
        <a:bodyPr/>
        <a:lstStyle/>
        <a:p>
          <a:endParaRPr lang="en-US"/>
        </a:p>
      </dgm:t>
    </dgm:pt>
    <dgm:pt modelId="{BADEB7FD-F364-44C6-B547-811E50519958}" type="sibTrans" cxnId="{575720B6-1656-4781-8D38-479395142F83}">
      <dgm:prSet/>
      <dgm:spPr/>
      <dgm:t>
        <a:bodyPr/>
        <a:lstStyle/>
        <a:p>
          <a:endParaRPr lang="en-US"/>
        </a:p>
      </dgm:t>
    </dgm:pt>
    <dgm:pt modelId="{AAF649B3-DC33-4460-8A9B-B583FB1F8939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half-ally(21/2)</a:t>
          </a:r>
        </a:p>
      </dgm:t>
    </dgm:pt>
    <dgm:pt modelId="{55F17E26-9777-4EAC-BE47-76B08F7D7D59}" type="parTrans" cxnId="{93E23C59-102C-492C-9B7E-DEDD1642D8DB}">
      <dgm:prSet/>
      <dgm:spPr/>
      <dgm:t>
        <a:bodyPr/>
        <a:lstStyle/>
        <a:p>
          <a:endParaRPr lang="en-US"/>
        </a:p>
      </dgm:t>
    </dgm:pt>
    <dgm:pt modelId="{86A0152E-E0E7-442F-BA59-82E162881F9A}" type="sibTrans" cxnId="{93E23C59-102C-492C-9B7E-DEDD1642D8DB}">
      <dgm:prSet/>
      <dgm:spPr/>
      <dgm:t>
        <a:bodyPr/>
        <a:lstStyle/>
        <a:p>
          <a:endParaRPr lang="en-US"/>
        </a:p>
      </dgm:t>
    </dgm:pt>
    <dgm:pt modelId="{8FC6C823-8B4F-4D41-BF14-04AA3F5FD5A5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ours(20/12)</a:t>
          </a:r>
        </a:p>
      </dgm:t>
    </dgm:pt>
    <dgm:pt modelId="{6571CDA9-8310-424C-AD8B-52924B83E719}" type="parTrans" cxnId="{7788D4D1-F2DD-405F-A59E-CC3CFD27F45B}">
      <dgm:prSet/>
      <dgm:spPr/>
      <dgm:t>
        <a:bodyPr/>
        <a:lstStyle/>
        <a:p>
          <a:endParaRPr lang="en-US"/>
        </a:p>
      </dgm:t>
    </dgm:pt>
    <dgm:pt modelId="{D4693DE1-202C-4549-83B9-35BCB3C36D20}" type="sibTrans" cxnId="{7788D4D1-F2DD-405F-A59E-CC3CFD27F45B}">
      <dgm:prSet/>
      <dgm:spPr/>
      <dgm:t>
        <a:bodyPr/>
        <a:lstStyle/>
        <a:p>
          <a:endParaRPr lang="en-US"/>
        </a:p>
      </dgm:t>
    </dgm:pt>
    <dgm:pt modelId="{674512BF-1034-400B-80FB-79264B0E9005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enemy's(9/4</a:t>
          </a:r>
        </a:p>
      </dgm:t>
    </dgm:pt>
    <dgm:pt modelId="{DF699C1D-051A-4D7D-B025-A343113260BE}" type="parTrans" cxnId="{1799462D-F8E0-49D0-9BD0-543D5192C1F9}">
      <dgm:prSet/>
      <dgm:spPr/>
      <dgm:t>
        <a:bodyPr/>
        <a:lstStyle/>
        <a:p>
          <a:endParaRPr lang="en-US"/>
        </a:p>
      </dgm:t>
    </dgm:pt>
    <dgm:pt modelId="{D01F2F73-40B3-4C75-AD9B-59D5D6A0BF8A}" type="sibTrans" cxnId="{1799462D-F8E0-49D0-9BD0-543D5192C1F9}">
      <dgm:prSet/>
      <dgm:spPr/>
      <dgm:t>
        <a:bodyPr/>
        <a:lstStyle/>
        <a:p>
          <a:endParaRPr lang="en-US"/>
        </a:p>
      </dgm:t>
    </dgm:pt>
    <dgm:pt modelId="{B2FDC1DE-6C93-46BC-AB17-86759EC8FDCB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equipment (11/5)</a:t>
          </a:r>
        </a:p>
      </dgm:t>
    </dgm:pt>
    <dgm:pt modelId="{719885E8-77B4-46DA-B712-FBF0F76C4BC4}" type="parTrans" cxnId="{88A19DF5-681D-46E8-997D-6A72CEE4333B}">
      <dgm:prSet/>
      <dgm:spPr/>
      <dgm:t>
        <a:bodyPr/>
        <a:lstStyle/>
        <a:p>
          <a:endParaRPr lang="en-US"/>
        </a:p>
      </dgm:t>
    </dgm:pt>
    <dgm:pt modelId="{9289C784-6D81-4612-857F-F99E6D01AC81}" type="sibTrans" cxnId="{88A19DF5-681D-46E8-997D-6A72CEE4333B}">
      <dgm:prSet/>
      <dgm:spPr/>
      <dgm:t>
        <a:bodyPr/>
        <a:lstStyle/>
        <a:p>
          <a:endParaRPr lang="en-US"/>
        </a:p>
      </dgm:t>
    </dgm:pt>
    <dgm:pt modelId="{E6EC3CA3-7C2F-494A-BE14-F42A14B713D5}">
      <dgm:prSet phldrT="[Text]"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loss (0)</a:t>
          </a:r>
        </a:p>
      </dgm:t>
    </dgm:pt>
    <dgm:pt modelId="{047F634B-A2CB-4D9E-BBE1-D41BD53F785F}" type="parTrans" cxnId="{86E26E13-3850-466A-AE23-5F1F3FEE81D3}">
      <dgm:prSet/>
      <dgm:spPr/>
      <dgm:t>
        <a:bodyPr/>
        <a:lstStyle/>
        <a:p>
          <a:endParaRPr lang="en-US"/>
        </a:p>
      </dgm:t>
    </dgm:pt>
    <dgm:pt modelId="{84DDA2C5-7A16-4B0D-B608-47CECF9CEA59}" type="sibTrans" cxnId="{86E26E13-3850-466A-AE23-5F1F3FEE81D3}">
      <dgm:prSet/>
      <dgm:spPr/>
      <dgm:t>
        <a:bodyPr/>
        <a:lstStyle/>
        <a:p>
          <a:endParaRPr lang="en-US"/>
        </a:p>
      </dgm:t>
    </dgm:pt>
    <dgm:pt modelId="{1F38393F-E1DC-4734-9F45-C98BA6CB42FC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casualties/ victims (9/5)</a:t>
          </a:r>
        </a:p>
      </dgm:t>
    </dgm:pt>
    <dgm:pt modelId="{703D871B-5F30-4CA3-ABF3-1FDD827D46A6}" type="parTrans" cxnId="{8047C40A-16FF-4AB8-93C5-AEA07C814BF0}">
      <dgm:prSet/>
      <dgm:spPr/>
      <dgm:t>
        <a:bodyPr/>
        <a:lstStyle/>
        <a:p>
          <a:endParaRPr lang="en-US"/>
        </a:p>
      </dgm:t>
    </dgm:pt>
    <dgm:pt modelId="{A09769E3-D6A7-452F-B264-0049E4EBCBB5}" type="sibTrans" cxnId="{8047C40A-16FF-4AB8-93C5-AEA07C814BF0}">
      <dgm:prSet/>
      <dgm:spPr/>
      <dgm:t>
        <a:bodyPr/>
        <a:lstStyle/>
        <a:p>
          <a:endParaRPr lang="en-US"/>
        </a:p>
      </dgm:t>
    </dgm:pt>
    <dgm:pt modelId="{4072FFCC-3979-4771-BC16-14284E686C38}" type="pres">
      <dgm:prSet presAssocID="{75368FA9-CC28-47F7-ADB8-FA17CBD7D92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5A916A0-FFF3-4C2F-85F1-020318E63C2C}" type="pres">
      <dgm:prSet presAssocID="{2625192F-464E-4FBA-A7B9-4EE5FF1A07A0}" presName="hierRoot1" presStyleCnt="0">
        <dgm:presLayoutVars>
          <dgm:hierBranch val="hang"/>
        </dgm:presLayoutVars>
      </dgm:prSet>
      <dgm:spPr/>
      <dgm:t>
        <a:bodyPr/>
        <a:lstStyle/>
        <a:p>
          <a:endParaRPr lang="en-US"/>
        </a:p>
      </dgm:t>
    </dgm:pt>
    <dgm:pt modelId="{EB0B9652-58DC-42BE-A6DD-3D07E0D55972}" type="pres">
      <dgm:prSet presAssocID="{2625192F-464E-4FBA-A7B9-4EE5FF1A07A0}" presName="rootComposite1" presStyleCnt="0"/>
      <dgm:spPr/>
      <dgm:t>
        <a:bodyPr/>
        <a:lstStyle/>
        <a:p>
          <a:endParaRPr lang="en-US"/>
        </a:p>
      </dgm:t>
    </dgm:pt>
    <dgm:pt modelId="{291CE769-BCF2-4750-A727-7F993945CCCD}" type="pres">
      <dgm:prSet presAssocID="{2625192F-464E-4FBA-A7B9-4EE5FF1A07A0}" presName="rootText1" presStyleLbl="node0" presStyleIdx="0" presStyleCnt="1" custScaleX="2316849" custScaleY="1097349" custLinFactX="-1900000" custLinFactY="-100000" custLinFactNeighborX="-1987579" custLinFactNeighborY="-1755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DED749-74A1-43A8-ADEC-2E0324CC55E6}" type="pres">
      <dgm:prSet presAssocID="{2625192F-464E-4FBA-A7B9-4EE5FF1A07A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B266FD2-881F-44C7-80E0-6678EB2E3FC5}" type="pres">
      <dgm:prSet presAssocID="{2625192F-464E-4FBA-A7B9-4EE5FF1A07A0}" presName="hierChild2" presStyleCnt="0"/>
      <dgm:spPr/>
      <dgm:t>
        <a:bodyPr/>
        <a:lstStyle/>
        <a:p>
          <a:endParaRPr lang="en-US"/>
        </a:p>
      </dgm:t>
    </dgm:pt>
    <dgm:pt modelId="{EDCFEF9B-18A6-44F6-B548-A5AE0D7C9C88}" type="pres">
      <dgm:prSet presAssocID="{75583970-4E0A-40E0-B400-C0684B83F389}" presName="Name48" presStyleLbl="parChTrans1D2" presStyleIdx="0" presStyleCnt="13" custSzX="3116002"/>
      <dgm:spPr/>
      <dgm:t>
        <a:bodyPr/>
        <a:lstStyle/>
        <a:p>
          <a:endParaRPr lang="en-US"/>
        </a:p>
      </dgm:t>
    </dgm:pt>
    <dgm:pt modelId="{62E0A5A4-1EA7-4239-8D4F-F83B8F66CAD9}" type="pres">
      <dgm:prSet presAssocID="{ED975B88-6FB4-4E0D-B7C7-523040BBF1C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027969F-4177-4D85-9B3D-E49545ABDE61}" type="pres">
      <dgm:prSet presAssocID="{ED975B88-6FB4-4E0D-B7C7-523040BBF1C0}" presName="rootComposite" presStyleCnt="0"/>
      <dgm:spPr/>
      <dgm:t>
        <a:bodyPr/>
        <a:lstStyle/>
        <a:p>
          <a:endParaRPr lang="en-US"/>
        </a:p>
      </dgm:t>
    </dgm:pt>
    <dgm:pt modelId="{861588E5-1EF5-4315-AE4F-BDC7A76066D7}" type="pres">
      <dgm:prSet presAssocID="{ED975B88-6FB4-4E0D-B7C7-523040BBF1C0}" presName="rootText" presStyleLbl="node2" presStyleIdx="0" presStyleCnt="13" custScaleX="2662000" custScaleY="984976" custLinFactX="2900000" custLinFactY="1250374" custLinFactNeighborX="2972416" custLinFactNeighborY="13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A6747E-583E-4F2D-8729-CB61631C0400}" type="pres">
      <dgm:prSet presAssocID="{ED975B88-6FB4-4E0D-B7C7-523040BBF1C0}" presName="rootConnector" presStyleLbl="node2" presStyleIdx="0" presStyleCnt="13"/>
      <dgm:spPr/>
      <dgm:t>
        <a:bodyPr/>
        <a:lstStyle/>
        <a:p>
          <a:endParaRPr lang="en-US"/>
        </a:p>
      </dgm:t>
    </dgm:pt>
    <dgm:pt modelId="{345FECC1-08D6-4491-8082-C8EDA0AEC567}" type="pres">
      <dgm:prSet presAssocID="{ED975B88-6FB4-4E0D-B7C7-523040BBF1C0}" presName="hierChild4" presStyleCnt="0"/>
      <dgm:spPr/>
      <dgm:t>
        <a:bodyPr/>
        <a:lstStyle/>
        <a:p>
          <a:endParaRPr lang="en-US"/>
        </a:p>
      </dgm:t>
    </dgm:pt>
    <dgm:pt modelId="{A65794CC-7FC3-41C3-A935-E2B4F92A2CB2}" type="pres">
      <dgm:prSet presAssocID="{A3A4B7C2-67F4-464D-A8DF-F9A905A9E25A}" presName="Name37" presStyleLbl="parChTrans1D3" presStyleIdx="0" presStyleCnt="19" custSzX="303853"/>
      <dgm:spPr/>
      <dgm:t>
        <a:bodyPr/>
        <a:lstStyle/>
        <a:p>
          <a:endParaRPr lang="en-US"/>
        </a:p>
      </dgm:t>
    </dgm:pt>
    <dgm:pt modelId="{7D52E763-D4E1-4282-BD12-E595CFBB3CFD}" type="pres">
      <dgm:prSet presAssocID="{D2ED364D-76E9-43F3-B451-8D54F03921F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8DCE835-2A30-42E8-97E9-D02DF359E4EC}" type="pres">
      <dgm:prSet presAssocID="{D2ED364D-76E9-43F3-B451-8D54F03921FA}" presName="rootComposite" presStyleCnt="0"/>
      <dgm:spPr/>
      <dgm:t>
        <a:bodyPr/>
        <a:lstStyle/>
        <a:p>
          <a:endParaRPr lang="en-US"/>
        </a:p>
      </dgm:t>
    </dgm:pt>
    <dgm:pt modelId="{8F096C7C-3737-469C-8290-70F1EC2764BF}" type="pres">
      <dgm:prSet presAssocID="{D2ED364D-76E9-43F3-B451-8D54F03921FA}" presName="rootText" presStyleLbl="node3" presStyleIdx="0" presStyleCnt="19" custScaleX="2662000" custScaleY="984976" custLinFactX="900000" custLinFactY="77574" custLinFactNeighborX="979602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7E97F7-11A4-42EA-974A-7DB548C84694}" type="pres">
      <dgm:prSet presAssocID="{D2ED364D-76E9-43F3-B451-8D54F03921FA}" presName="rootConnector" presStyleLbl="node3" presStyleIdx="0" presStyleCnt="19"/>
      <dgm:spPr/>
      <dgm:t>
        <a:bodyPr/>
        <a:lstStyle/>
        <a:p>
          <a:endParaRPr lang="en-US"/>
        </a:p>
      </dgm:t>
    </dgm:pt>
    <dgm:pt modelId="{36998859-DD99-403B-B8B8-8309DBDB5264}" type="pres">
      <dgm:prSet presAssocID="{D2ED364D-76E9-43F3-B451-8D54F03921FA}" presName="hierChild4" presStyleCnt="0"/>
      <dgm:spPr/>
      <dgm:t>
        <a:bodyPr/>
        <a:lstStyle/>
        <a:p>
          <a:endParaRPr lang="en-US"/>
        </a:p>
      </dgm:t>
    </dgm:pt>
    <dgm:pt modelId="{A064AE4C-79CE-4DFA-9693-855B74E68F27}" type="pres">
      <dgm:prSet presAssocID="{D2ED364D-76E9-43F3-B451-8D54F03921FA}" presName="hierChild5" presStyleCnt="0"/>
      <dgm:spPr/>
      <dgm:t>
        <a:bodyPr/>
        <a:lstStyle/>
        <a:p>
          <a:endParaRPr lang="en-US"/>
        </a:p>
      </dgm:t>
    </dgm:pt>
    <dgm:pt modelId="{11C28F3B-A4CC-41B2-AEC3-C4DDCEEEF3BA}" type="pres">
      <dgm:prSet presAssocID="{ED975B88-6FB4-4E0D-B7C7-523040BBF1C0}" presName="hierChild5" presStyleCnt="0"/>
      <dgm:spPr/>
      <dgm:t>
        <a:bodyPr/>
        <a:lstStyle/>
        <a:p>
          <a:endParaRPr lang="en-US"/>
        </a:p>
      </dgm:t>
    </dgm:pt>
    <dgm:pt modelId="{37E7A387-BB23-40B2-9811-B92AE00E387D}" type="pres">
      <dgm:prSet presAssocID="{9DA1D6E7-0883-4B24-9FEE-D32BFAC10233}" presName="Name48" presStyleLbl="parChTrans1D2" presStyleIdx="1" presStyleCnt="13" custSzX="907730"/>
      <dgm:spPr/>
      <dgm:t>
        <a:bodyPr/>
        <a:lstStyle/>
        <a:p>
          <a:endParaRPr lang="en-US"/>
        </a:p>
      </dgm:t>
    </dgm:pt>
    <dgm:pt modelId="{232F6008-968A-48C2-A59F-F8098876B3E8}" type="pres">
      <dgm:prSet presAssocID="{73BC3F7F-0CFA-479F-81C4-682AC5C7B65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407733-5645-429E-84F1-22CD8549BCBF}" type="pres">
      <dgm:prSet presAssocID="{73BC3F7F-0CFA-479F-81C4-682AC5C7B659}" presName="rootComposite" presStyleCnt="0"/>
      <dgm:spPr/>
      <dgm:t>
        <a:bodyPr/>
        <a:lstStyle/>
        <a:p>
          <a:endParaRPr lang="en-US"/>
        </a:p>
      </dgm:t>
    </dgm:pt>
    <dgm:pt modelId="{0D9CF3B9-4807-475F-9FBA-F5C0260AC6F0}" type="pres">
      <dgm:prSet presAssocID="{73BC3F7F-0CFA-479F-81C4-682AC5C7B659}" presName="rootText" presStyleLbl="node2" presStyleIdx="1" presStyleCnt="13" custScaleX="2662000" custScaleY="984976" custLinFactX="-1642173" custLinFactY="200000" custLinFactNeighborX="-1700000" custLinFactNeighborY="2899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A5885F-E1FA-4664-B0CB-E1C578D7D8AC}" type="pres">
      <dgm:prSet presAssocID="{73BC3F7F-0CFA-479F-81C4-682AC5C7B659}" presName="rootConnector" presStyleLbl="node2" presStyleIdx="1" presStyleCnt="13"/>
      <dgm:spPr/>
      <dgm:t>
        <a:bodyPr/>
        <a:lstStyle/>
        <a:p>
          <a:endParaRPr lang="en-US"/>
        </a:p>
      </dgm:t>
    </dgm:pt>
    <dgm:pt modelId="{5BB5E9FE-3548-435E-BD63-0BEBDC960177}" type="pres">
      <dgm:prSet presAssocID="{73BC3F7F-0CFA-479F-81C4-682AC5C7B659}" presName="hierChild4" presStyleCnt="0"/>
      <dgm:spPr/>
      <dgm:t>
        <a:bodyPr/>
        <a:lstStyle/>
        <a:p>
          <a:endParaRPr lang="en-US"/>
        </a:p>
      </dgm:t>
    </dgm:pt>
    <dgm:pt modelId="{3E268227-4B0A-4EF4-A93D-7E80572B888D}" type="pres">
      <dgm:prSet presAssocID="{E7182283-5D0F-446E-B81B-0544F322BC36}" presName="Name37" presStyleLbl="parChTrans1D3" presStyleIdx="1" presStyleCnt="19" custSzX="684277"/>
      <dgm:spPr/>
      <dgm:t>
        <a:bodyPr/>
        <a:lstStyle/>
        <a:p>
          <a:endParaRPr lang="en-US"/>
        </a:p>
      </dgm:t>
    </dgm:pt>
    <dgm:pt modelId="{27C1BC5E-DE57-40F5-86A6-37AD2D0E9CC2}" type="pres">
      <dgm:prSet presAssocID="{BBDDF656-ED0B-477E-BAFD-6A56C14A2F1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851EB9F-32BD-40BB-9680-81EE424149AF}" type="pres">
      <dgm:prSet presAssocID="{BBDDF656-ED0B-477E-BAFD-6A56C14A2F10}" presName="rootComposite" presStyleCnt="0"/>
      <dgm:spPr/>
      <dgm:t>
        <a:bodyPr/>
        <a:lstStyle/>
        <a:p>
          <a:endParaRPr lang="en-US"/>
        </a:p>
      </dgm:t>
    </dgm:pt>
    <dgm:pt modelId="{08E1D196-1A94-4A89-A49E-15F97385D466}" type="pres">
      <dgm:prSet presAssocID="{BBDDF656-ED0B-477E-BAFD-6A56C14A2F10}" presName="rootText" presStyleLbl="node3" presStyleIdx="1" presStyleCnt="19" custScaleX="2420000" custScaleY="895433" custLinFactX="-300000" custLinFactY="-163842" custLinFactNeighborX="-354706" custLinFactNeighborY="-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C67D82-F430-4F16-9968-4710F67F27DF}" type="pres">
      <dgm:prSet presAssocID="{BBDDF656-ED0B-477E-BAFD-6A56C14A2F10}" presName="rootConnector" presStyleLbl="node3" presStyleIdx="1" presStyleCnt="19"/>
      <dgm:spPr/>
      <dgm:t>
        <a:bodyPr/>
        <a:lstStyle/>
        <a:p>
          <a:endParaRPr lang="en-US"/>
        </a:p>
      </dgm:t>
    </dgm:pt>
    <dgm:pt modelId="{47A1FDEF-48CB-4D42-8B78-2D18F2EACB7D}" type="pres">
      <dgm:prSet presAssocID="{BBDDF656-ED0B-477E-BAFD-6A56C14A2F10}" presName="hierChild4" presStyleCnt="0"/>
      <dgm:spPr/>
      <dgm:t>
        <a:bodyPr/>
        <a:lstStyle/>
        <a:p>
          <a:endParaRPr lang="en-US"/>
        </a:p>
      </dgm:t>
    </dgm:pt>
    <dgm:pt modelId="{AEC1C1A8-EEFF-49BC-832B-F7BB19BCCD2B}" type="pres">
      <dgm:prSet presAssocID="{BBDDF656-ED0B-477E-BAFD-6A56C14A2F10}" presName="hierChild5" presStyleCnt="0"/>
      <dgm:spPr/>
      <dgm:t>
        <a:bodyPr/>
        <a:lstStyle/>
        <a:p>
          <a:endParaRPr lang="en-US"/>
        </a:p>
      </dgm:t>
    </dgm:pt>
    <dgm:pt modelId="{1200DDE8-650D-4195-8E12-81CE5899DA42}" type="pres">
      <dgm:prSet presAssocID="{5350735B-457D-4A85-A552-35305910D7B6}" presName="Name37" presStyleLbl="parChTrans1D3" presStyleIdx="2" presStyleCnt="19" custSzX="690492"/>
      <dgm:spPr/>
      <dgm:t>
        <a:bodyPr/>
        <a:lstStyle/>
        <a:p>
          <a:endParaRPr lang="en-US"/>
        </a:p>
      </dgm:t>
    </dgm:pt>
    <dgm:pt modelId="{3F0ADD55-4AA9-4F36-9A75-B7CD0302AB31}" type="pres">
      <dgm:prSet presAssocID="{01BCC306-3D1F-4F17-B7A6-9290426FED2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34B6D90-147F-483E-8DF3-59557C009B4D}" type="pres">
      <dgm:prSet presAssocID="{01BCC306-3D1F-4F17-B7A6-9290426FED2D}" presName="rootComposite" presStyleCnt="0"/>
      <dgm:spPr/>
      <dgm:t>
        <a:bodyPr/>
        <a:lstStyle/>
        <a:p>
          <a:endParaRPr lang="en-US"/>
        </a:p>
      </dgm:t>
    </dgm:pt>
    <dgm:pt modelId="{E6413432-AED1-47BA-92B7-3DB8CC8EAE62}" type="pres">
      <dgm:prSet presAssocID="{01BCC306-3D1F-4F17-B7A6-9290426FED2D}" presName="rootText" presStyleLbl="node3" presStyleIdx="2" presStyleCnt="19" custScaleX="2420000" custScaleY="895433" custLinFactX="-300000" custLinFactY="-103769" custLinFactNeighborX="-354707" custLinFactNeighborY="-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91CFD4-4369-464B-B3C7-96EFE13AE769}" type="pres">
      <dgm:prSet presAssocID="{01BCC306-3D1F-4F17-B7A6-9290426FED2D}" presName="rootConnector" presStyleLbl="node3" presStyleIdx="2" presStyleCnt="19"/>
      <dgm:spPr/>
      <dgm:t>
        <a:bodyPr/>
        <a:lstStyle/>
        <a:p>
          <a:endParaRPr lang="en-US"/>
        </a:p>
      </dgm:t>
    </dgm:pt>
    <dgm:pt modelId="{E771503A-4C5B-4FC7-997D-9082C966921E}" type="pres">
      <dgm:prSet presAssocID="{01BCC306-3D1F-4F17-B7A6-9290426FED2D}" presName="hierChild4" presStyleCnt="0"/>
      <dgm:spPr/>
      <dgm:t>
        <a:bodyPr/>
        <a:lstStyle/>
        <a:p>
          <a:endParaRPr lang="en-US"/>
        </a:p>
      </dgm:t>
    </dgm:pt>
    <dgm:pt modelId="{8A760807-51DF-441A-A8D3-4D4AF5716E01}" type="pres">
      <dgm:prSet presAssocID="{01BCC306-3D1F-4F17-B7A6-9290426FED2D}" presName="hierChild5" presStyleCnt="0"/>
      <dgm:spPr/>
      <dgm:t>
        <a:bodyPr/>
        <a:lstStyle/>
        <a:p>
          <a:endParaRPr lang="en-US"/>
        </a:p>
      </dgm:t>
    </dgm:pt>
    <dgm:pt modelId="{B8A598AB-CA23-4490-8B61-34354ED7A7CD}" type="pres">
      <dgm:prSet presAssocID="{73BC3F7F-0CFA-479F-81C4-682AC5C7B659}" presName="hierChild5" presStyleCnt="0"/>
      <dgm:spPr/>
      <dgm:t>
        <a:bodyPr/>
        <a:lstStyle/>
        <a:p>
          <a:endParaRPr lang="en-US"/>
        </a:p>
      </dgm:t>
    </dgm:pt>
    <dgm:pt modelId="{90D0501A-F87A-4416-86D5-037055249E5E}" type="pres">
      <dgm:prSet presAssocID="{9CF9C3DB-3C6A-4A6A-ADA0-8FF8699AB5CF}" presName="Name48" presStyleLbl="parChTrans1D2" presStyleIdx="2" presStyleCnt="13" custSzX="3116703"/>
      <dgm:spPr/>
      <dgm:t>
        <a:bodyPr/>
        <a:lstStyle/>
        <a:p>
          <a:endParaRPr lang="en-US"/>
        </a:p>
      </dgm:t>
    </dgm:pt>
    <dgm:pt modelId="{A6126900-64F8-498F-BB42-60CA730C1911}" type="pres">
      <dgm:prSet presAssocID="{9C0D8858-D146-43AE-9471-5F9D2AC8377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5C015AE-27B4-4B7F-861B-A86C7801722F}" type="pres">
      <dgm:prSet presAssocID="{9C0D8858-D146-43AE-9471-5F9D2AC8377D}" presName="rootComposite" presStyleCnt="0"/>
      <dgm:spPr/>
      <dgm:t>
        <a:bodyPr/>
        <a:lstStyle/>
        <a:p>
          <a:endParaRPr lang="en-US"/>
        </a:p>
      </dgm:t>
    </dgm:pt>
    <dgm:pt modelId="{7786F6F0-B3F8-4607-AC20-60A2BDFDE282}" type="pres">
      <dgm:prSet presAssocID="{9C0D8858-D146-43AE-9471-5F9D2AC8377D}" presName="rootText" presStyleLbl="node2" presStyleIdx="2" presStyleCnt="13" custScaleX="2662000" custScaleY="984976" custLinFactX="2900000" custLinFactY="1000000" custLinFactNeighborX="2972417" custLinFactNeighborY="10958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91B994-E5C0-4FD7-92E6-A50EF41916A8}" type="pres">
      <dgm:prSet presAssocID="{9C0D8858-D146-43AE-9471-5F9D2AC8377D}" presName="rootConnector" presStyleLbl="node2" presStyleIdx="2" presStyleCnt="13"/>
      <dgm:spPr/>
      <dgm:t>
        <a:bodyPr/>
        <a:lstStyle/>
        <a:p>
          <a:endParaRPr lang="en-US"/>
        </a:p>
      </dgm:t>
    </dgm:pt>
    <dgm:pt modelId="{21310913-AB09-44EC-9279-8D5689038F0E}" type="pres">
      <dgm:prSet presAssocID="{9C0D8858-D146-43AE-9471-5F9D2AC8377D}" presName="hierChild4" presStyleCnt="0"/>
      <dgm:spPr/>
      <dgm:t>
        <a:bodyPr/>
        <a:lstStyle/>
        <a:p>
          <a:endParaRPr lang="en-US"/>
        </a:p>
      </dgm:t>
    </dgm:pt>
    <dgm:pt modelId="{B2F730E6-1941-41E0-90D4-C4CCAAB7CE5B}" type="pres">
      <dgm:prSet presAssocID="{F41E2A80-CE93-45CA-9EC5-6D5208485F07}" presName="Name37" presStyleLbl="parChTrans1D3" presStyleIdx="3" presStyleCnt="19" custSzX="303853"/>
      <dgm:spPr/>
      <dgm:t>
        <a:bodyPr/>
        <a:lstStyle/>
        <a:p>
          <a:endParaRPr lang="en-US"/>
        </a:p>
      </dgm:t>
    </dgm:pt>
    <dgm:pt modelId="{DCCA2BA7-48BB-42AA-A0D9-297060A1CA24}" type="pres">
      <dgm:prSet presAssocID="{C397C4FC-F49C-43DB-AF55-00BDB7C5068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7D7CC54-9D5C-48C5-954F-C3FA04B78568}" type="pres">
      <dgm:prSet presAssocID="{C397C4FC-F49C-43DB-AF55-00BDB7C50686}" presName="rootComposite" presStyleCnt="0"/>
      <dgm:spPr/>
      <dgm:t>
        <a:bodyPr/>
        <a:lstStyle/>
        <a:p>
          <a:endParaRPr lang="en-US"/>
        </a:p>
      </dgm:t>
    </dgm:pt>
    <dgm:pt modelId="{A53A46C9-87C2-4D8A-8DF1-1D7D0481242B}" type="pres">
      <dgm:prSet presAssocID="{C397C4FC-F49C-43DB-AF55-00BDB7C50686}" presName="rootText" presStyleLbl="node3" presStyleIdx="3" presStyleCnt="19" custScaleX="2662000" custScaleY="984976" custLinFactX="835080" custLinFactY="-300000" custLinFactNeighborX="900000" custLinFactNeighborY="-3859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85E52C-8622-405B-B97A-22A095BD8F7A}" type="pres">
      <dgm:prSet presAssocID="{C397C4FC-F49C-43DB-AF55-00BDB7C50686}" presName="rootConnector" presStyleLbl="node3" presStyleIdx="3" presStyleCnt="19"/>
      <dgm:spPr/>
      <dgm:t>
        <a:bodyPr/>
        <a:lstStyle/>
        <a:p>
          <a:endParaRPr lang="en-US"/>
        </a:p>
      </dgm:t>
    </dgm:pt>
    <dgm:pt modelId="{4B00A764-3C77-4C58-BED1-D30F81EAAAC9}" type="pres">
      <dgm:prSet presAssocID="{C397C4FC-F49C-43DB-AF55-00BDB7C50686}" presName="hierChild4" presStyleCnt="0"/>
      <dgm:spPr/>
      <dgm:t>
        <a:bodyPr/>
        <a:lstStyle/>
        <a:p>
          <a:endParaRPr lang="en-US"/>
        </a:p>
      </dgm:t>
    </dgm:pt>
    <dgm:pt modelId="{1CE8F2B5-D3A5-4300-9D78-8094A373AC5E}" type="pres">
      <dgm:prSet presAssocID="{C397C4FC-F49C-43DB-AF55-00BDB7C50686}" presName="hierChild5" presStyleCnt="0"/>
      <dgm:spPr/>
      <dgm:t>
        <a:bodyPr/>
        <a:lstStyle/>
        <a:p>
          <a:endParaRPr lang="en-US"/>
        </a:p>
      </dgm:t>
    </dgm:pt>
    <dgm:pt modelId="{46592355-3962-4ED8-B6FF-4208D049F0F5}" type="pres">
      <dgm:prSet presAssocID="{047F634B-A2CB-4D9E-BBE1-D41BD53F785F}" presName="Name37" presStyleLbl="parChTrans1D3" presStyleIdx="4" presStyleCnt="19"/>
      <dgm:spPr/>
      <dgm:t>
        <a:bodyPr/>
        <a:lstStyle/>
        <a:p>
          <a:endParaRPr lang="en-US"/>
        </a:p>
      </dgm:t>
    </dgm:pt>
    <dgm:pt modelId="{9879588F-F28E-4387-BE3D-DCAEB81AE3EB}" type="pres">
      <dgm:prSet presAssocID="{E6EC3CA3-7C2F-494A-BE14-F42A14B713D5}" presName="hierRoot2" presStyleCnt="0">
        <dgm:presLayoutVars>
          <dgm:hierBranch val="init"/>
        </dgm:presLayoutVars>
      </dgm:prSet>
      <dgm:spPr/>
    </dgm:pt>
    <dgm:pt modelId="{57EA0367-79BD-41D2-A866-50C4F8A8E643}" type="pres">
      <dgm:prSet presAssocID="{E6EC3CA3-7C2F-494A-BE14-F42A14B713D5}" presName="rootComposite" presStyleCnt="0"/>
      <dgm:spPr/>
    </dgm:pt>
    <dgm:pt modelId="{FDC592A9-912F-4DE1-9C97-9D5AAF770588}" type="pres">
      <dgm:prSet presAssocID="{E6EC3CA3-7C2F-494A-BE14-F42A14B713D5}" presName="rootText" presStyleLbl="node3" presStyleIdx="4" presStyleCnt="19" custScaleX="2662000" custScaleY="799879" custLinFactX="835080" custLinFactY="-200000" custLinFactNeighborX="900000" custLinFactNeighborY="-2416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2CD261-A02C-4BD0-9A66-241741010112}" type="pres">
      <dgm:prSet presAssocID="{E6EC3CA3-7C2F-494A-BE14-F42A14B713D5}" presName="rootConnector" presStyleLbl="node3" presStyleIdx="4" presStyleCnt="19"/>
      <dgm:spPr/>
      <dgm:t>
        <a:bodyPr/>
        <a:lstStyle/>
        <a:p>
          <a:endParaRPr lang="en-US"/>
        </a:p>
      </dgm:t>
    </dgm:pt>
    <dgm:pt modelId="{9CD788D1-E64D-46F8-8054-698A5518A7CD}" type="pres">
      <dgm:prSet presAssocID="{E6EC3CA3-7C2F-494A-BE14-F42A14B713D5}" presName="hierChild4" presStyleCnt="0"/>
      <dgm:spPr/>
    </dgm:pt>
    <dgm:pt modelId="{BBB73DDC-4C33-42C5-8C84-6FB83C01F996}" type="pres">
      <dgm:prSet presAssocID="{E6EC3CA3-7C2F-494A-BE14-F42A14B713D5}" presName="hierChild5" presStyleCnt="0"/>
      <dgm:spPr/>
    </dgm:pt>
    <dgm:pt modelId="{9CA5D97E-4E49-454D-A684-5B07DBF6294C}" type="pres">
      <dgm:prSet presAssocID="{9C0D8858-D146-43AE-9471-5F9D2AC8377D}" presName="hierChild5" presStyleCnt="0"/>
      <dgm:spPr/>
      <dgm:t>
        <a:bodyPr/>
        <a:lstStyle/>
        <a:p>
          <a:endParaRPr lang="en-US"/>
        </a:p>
      </dgm:t>
    </dgm:pt>
    <dgm:pt modelId="{DB8FBD06-918B-4202-94C9-30ACB3D1BC53}" type="pres">
      <dgm:prSet presAssocID="{7D2F3F7E-DC02-4F7D-B1C9-69926C1972FD}" presName="Name48" presStyleLbl="parChTrans1D2" presStyleIdx="3" presStyleCnt="13" custSzX="303853"/>
      <dgm:spPr/>
      <dgm:t>
        <a:bodyPr/>
        <a:lstStyle/>
        <a:p>
          <a:endParaRPr lang="en-US"/>
        </a:p>
      </dgm:t>
    </dgm:pt>
    <dgm:pt modelId="{B595F7BB-FB36-4F36-AFD8-41DF6B83D243}" type="pres">
      <dgm:prSet presAssocID="{DF88DDF8-C0D9-4581-91EA-6AAECC9D564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E2CAD99-DACB-41E5-BB2E-04CB78A5E9BD}" type="pres">
      <dgm:prSet presAssocID="{DF88DDF8-C0D9-4581-91EA-6AAECC9D5648}" presName="rootComposite" presStyleCnt="0"/>
      <dgm:spPr/>
      <dgm:t>
        <a:bodyPr/>
        <a:lstStyle/>
        <a:p>
          <a:endParaRPr lang="en-US"/>
        </a:p>
      </dgm:t>
    </dgm:pt>
    <dgm:pt modelId="{E375C6A3-DDF6-4EBF-B5F7-52E4B8DE2E87}" type="pres">
      <dgm:prSet presAssocID="{DF88DDF8-C0D9-4581-91EA-6AAECC9D5648}" presName="rootText" presStyleLbl="node2" presStyleIdx="3" presStyleCnt="13" custScaleX="2662000" custScaleY="984976" custLinFactX="-1641928" custLinFactY="200000" custLinFactNeighborX="-1700000" custLinFactNeighborY="2115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A28626-4324-4AC6-93B2-BC0A152628A5}" type="pres">
      <dgm:prSet presAssocID="{DF88DDF8-C0D9-4581-91EA-6AAECC9D5648}" presName="rootConnector" presStyleLbl="node2" presStyleIdx="3" presStyleCnt="13"/>
      <dgm:spPr/>
      <dgm:t>
        <a:bodyPr/>
        <a:lstStyle/>
        <a:p>
          <a:endParaRPr lang="en-US"/>
        </a:p>
      </dgm:t>
    </dgm:pt>
    <dgm:pt modelId="{A6DF0FAF-D27C-4785-9E27-E1128F01B5D3}" type="pres">
      <dgm:prSet presAssocID="{DF88DDF8-C0D9-4581-91EA-6AAECC9D5648}" presName="hierChild4" presStyleCnt="0"/>
      <dgm:spPr/>
      <dgm:t>
        <a:bodyPr/>
        <a:lstStyle/>
        <a:p>
          <a:endParaRPr lang="en-US"/>
        </a:p>
      </dgm:t>
    </dgm:pt>
    <dgm:pt modelId="{FA86AD37-FEC7-431A-A0B5-60282A18DE2A}" type="pres">
      <dgm:prSet presAssocID="{252853FF-C44E-4D4C-8311-B171C2F9F7AA}" presName="Name37" presStyleLbl="parChTrans1D3" presStyleIdx="5" presStyleCnt="19" custSzX="529140"/>
      <dgm:spPr/>
      <dgm:t>
        <a:bodyPr/>
        <a:lstStyle/>
        <a:p>
          <a:endParaRPr lang="en-US"/>
        </a:p>
      </dgm:t>
    </dgm:pt>
    <dgm:pt modelId="{640AEB2B-E00F-4A8C-BB8E-464679DA5AA6}" type="pres">
      <dgm:prSet presAssocID="{57FA40C5-2321-4D32-AB1D-A2CAF2F402F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8BBCAA3-D5B5-46A1-B536-35FD59000B00}" type="pres">
      <dgm:prSet presAssocID="{57FA40C5-2321-4D32-AB1D-A2CAF2F402F5}" presName="rootComposite" presStyleCnt="0"/>
      <dgm:spPr/>
      <dgm:t>
        <a:bodyPr/>
        <a:lstStyle/>
        <a:p>
          <a:endParaRPr lang="en-US"/>
        </a:p>
      </dgm:t>
    </dgm:pt>
    <dgm:pt modelId="{60D97AAC-A90F-4CE1-A47D-D2EEA517B16A}" type="pres">
      <dgm:prSet presAssocID="{57FA40C5-2321-4D32-AB1D-A2CAF2F402F5}" presName="rootText" presStyleLbl="node3" presStyleIdx="5" presStyleCnt="19" custScaleX="2420000" custScaleY="895433" custLinFactX="-97519" custLinFactY="-100000" custLinFactNeighborX="-100000" custLinFactNeighborY="-1730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5FB955-4D40-481D-A00E-ADE541727A90}" type="pres">
      <dgm:prSet presAssocID="{57FA40C5-2321-4D32-AB1D-A2CAF2F402F5}" presName="rootConnector" presStyleLbl="node3" presStyleIdx="5" presStyleCnt="19"/>
      <dgm:spPr/>
      <dgm:t>
        <a:bodyPr/>
        <a:lstStyle/>
        <a:p>
          <a:endParaRPr lang="en-US"/>
        </a:p>
      </dgm:t>
    </dgm:pt>
    <dgm:pt modelId="{8EBF1386-9360-4EDB-B228-5E6557E3ED4A}" type="pres">
      <dgm:prSet presAssocID="{57FA40C5-2321-4D32-AB1D-A2CAF2F402F5}" presName="hierChild4" presStyleCnt="0"/>
      <dgm:spPr/>
      <dgm:t>
        <a:bodyPr/>
        <a:lstStyle/>
        <a:p>
          <a:endParaRPr lang="en-US"/>
        </a:p>
      </dgm:t>
    </dgm:pt>
    <dgm:pt modelId="{3C757AA9-B8B3-4BBE-96AB-726098DCE10B}" type="pres">
      <dgm:prSet presAssocID="{57FA40C5-2321-4D32-AB1D-A2CAF2F402F5}" presName="hierChild5" presStyleCnt="0"/>
      <dgm:spPr/>
      <dgm:t>
        <a:bodyPr/>
        <a:lstStyle/>
        <a:p>
          <a:endParaRPr lang="en-US"/>
        </a:p>
      </dgm:t>
    </dgm:pt>
    <dgm:pt modelId="{DFD79B41-3913-4F6E-962A-236A702BA220}" type="pres">
      <dgm:prSet presAssocID="{DF88DDF8-C0D9-4581-91EA-6AAECC9D5648}" presName="hierChild5" presStyleCnt="0"/>
      <dgm:spPr/>
      <dgm:t>
        <a:bodyPr/>
        <a:lstStyle/>
        <a:p>
          <a:endParaRPr lang="en-US"/>
        </a:p>
      </dgm:t>
    </dgm:pt>
    <dgm:pt modelId="{DEA3E95C-AC38-497E-AAE6-1B01F4EA7A55}" type="pres">
      <dgm:prSet presAssocID="{C76DA18E-8403-4F57-AAB1-3277F492F606}" presName="Name48" presStyleLbl="parChTrans1D2" presStyleIdx="4" presStyleCnt="13" custSzX="1625919"/>
      <dgm:spPr/>
      <dgm:t>
        <a:bodyPr/>
        <a:lstStyle/>
        <a:p>
          <a:endParaRPr lang="en-US"/>
        </a:p>
      </dgm:t>
    </dgm:pt>
    <dgm:pt modelId="{73F2C702-22A5-45C5-8762-593CEA7406A2}" type="pres">
      <dgm:prSet presAssocID="{86B7CE6E-B000-4EB6-B49D-CA275BF87B2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37C5AD7-8FF1-4530-9601-804068F4EAE6}" type="pres">
      <dgm:prSet presAssocID="{86B7CE6E-B000-4EB6-B49D-CA275BF87B2E}" presName="rootComposite" presStyleCnt="0"/>
      <dgm:spPr/>
      <dgm:t>
        <a:bodyPr/>
        <a:lstStyle/>
        <a:p>
          <a:endParaRPr lang="en-US"/>
        </a:p>
      </dgm:t>
    </dgm:pt>
    <dgm:pt modelId="{3D166140-AF61-4E10-AEB3-B1A08C4BBE2A}" type="pres">
      <dgm:prSet presAssocID="{86B7CE6E-B000-4EB6-B49D-CA275BF87B2E}" presName="rootText" presStyleLbl="node2" presStyleIdx="4" presStyleCnt="13" custScaleX="2662000" custScaleY="984976" custLinFactX="266012" custLinFactY="3700000" custLinFactNeighborX="300000" custLinFactNeighborY="37559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794481-8659-445E-A46E-46CCDF4E12E3}" type="pres">
      <dgm:prSet presAssocID="{86B7CE6E-B000-4EB6-B49D-CA275BF87B2E}" presName="rootConnector" presStyleLbl="node2" presStyleIdx="4" presStyleCnt="13"/>
      <dgm:spPr/>
      <dgm:t>
        <a:bodyPr/>
        <a:lstStyle/>
        <a:p>
          <a:endParaRPr lang="en-US"/>
        </a:p>
      </dgm:t>
    </dgm:pt>
    <dgm:pt modelId="{7CA9E197-7FD0-45F0-8C9C-D3287211837F}" type="pres">
      <dgm:prSet presAssocID="{86B7CE6E-B000-4EB6-B49D-CA275BF87B2E}" presName="hierChild4" presStyleCnt="0"/>
      <dgm:spPr/>
      <dgm:t>
        <a:bodyPr/>
        <a:lstStyle/>
        <a:p>
          <a:endParaRPr lang="en-US"/>
        </a:p>
      </dgm:t>
    </dgm:pt>
    <dgm:pt modelId="{E39BE4CC-D41F-440C-9363-30D8048D35DE}" type="pres">
      <dgm:prSet presAssocID="{EE49B3B8-E117-44AF-9280-9483F8708633}" presName="Name37" presStyleLbl="parChTrans1D3" presStyleIdx="6" presStyleCnt="19" custSzX="2237488"/>
      <dgm:spPr/>
      <dgm:t>
        <a:bodyPr/>
        <a:lstStyle/>
        <a:p>
          <a:endParaRPr lang="en-US"/>
        </a:p>
      </dgm:t>
    </dgm:pt>
    <dgm:pt modelId="{99358FAF-FAF8-443F-9390-898903AF75F0}" type="pres">
      <dgm:prSet presAssocID="{8D52F860-2298-4C28-9153-1D4F273D026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A0A8701-B276-423C-B86E-977B860017F6}" type="pres">
      <dgm:prSet presAssocID="{8D52F860-2298-4C28-9153-1D4F273D026B}" presName="rootComposite" presStyleCnt="0"/>
      <dgm:spPr/>
      <dgm:t>
        <a:bodyPr/>
        <a:lstStyle/>
        <a:p>
          <a:endParaRPr lang="en-US"/>
        </a:p>
      </dgm:t>
    </dgm:pt>
    <dgm:pt modelId="{8189F030-D92B-4967-A418-49D4AA374B93}" type="pres">
      <dgm:prSet presAssocID="{8D52F860-2298-4C28-9153-1D4F273D026B}" presName="rootText" presStyleLbl="node3" presStyleIdx="6" presStyleCnt="19" custScaleX="2662000" custScaleY="984976" custLinFactX="1705528" custLinFactY="-181328" custLinFactNeighborX="1800000" custLinFactNeighborY="-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A6BE72-09B2-4005-80F7-EF075DA1D1E0}" type="pres">
      <dgm:prSet presAssocID="{8D52F860-2298-4C28-9153-1D4F273D026B}" presName="rootConnector" presStyleLbl="node3" presStyleIdx="6" presStyleCnt="19"/>
      <dgm:spPr/>
      <dgm:t>
        <a:bodyPr/>
        <a:lstStyle/>
        <a:p>
          <a:endParaRPr lang="en-US"/>
        </a:p>
      </dgm:t>
    </dgm:pt>
    <dgm:pt modelId="{1E132B9C-964A-44B7-A2D9-6744471EFE8A}" type="pres">
      <dgm:prSet presAssocID="{8D52F860-2298-4C28-9153-1D4F273D026B}" presName="hierChild4" presStyleCnt="0"/>
      <dgm:spPr/>
      <dgm:t>
        <a:bodyPr/>
        <a:lstStyle/>
        <a:p>
          <a:endParaRPr lang="en-US"/>
        </a:p>
      </dgm:t>
    </dgm:pt>
    <dgm:pt modelId="{DBB3E32B-F341-4A21-B082-EB6CFCAFFB5E}" type="pres">
      <dgm:prSet presAssocID="{FB60E9AD-DEA1-414A-8556-98F02C3544C8}" presName="Name37" presStyleLbl="parChTrans1D4" presStyleIdx="0" presStyleCnt="5" custSzX="303853"/>
      <dgm:spPr/>
      <dgm:t>
        <a:bodyPr/>
        <a:lstStyle/>
        <a:p>
          <a:endParaRPr lang="en-US"/>
        </a:p>
      </dgm:t>
    </dgm:pt>
    <dgm:pt modelId="{13E87573-8B56-493B-ACEB-B4042B93B62F}" type="pres">
      <dgm:prSet presAssocID="{106A1632-2890-4D81-8B4B-AB4243D664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F34C938-51FF-452F-A160-411486A1A771}" type="pres">
      <dgm:prSet presAssocID="{106A1632-2890-4D81-8B4B-AB4243D66479}" presName="rootComposite" presStyleCnt="0"/>
      <dgm:spPr/>
      <dgm:t>
        <a:bodyPr/>
        <a:lstStyle/>
        <a:p>
          <a:endParaRPr lang="en-US"/>
        </a:p>
      </dgm:t>
    </dgm:pt>
    <dgm:pt modelId="{83AF585D-9BF6-4EBE-B8F1-E20ED066E1F8}" type="pres">
      <dgm:prSet presAssocID="{106A1632-2890-4D81-8B4B-AB4243D66479}" presName="rootText" presStyleLbl="node4" presStyleIdx="0" presStyleCnt="5" custScaleX="2662000" custScaleY="1407435" custLinFactY="600000" custLinFactNeighborX="37726" custLinFactNeighborY="6078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06F823-3499-4FFB-80C3-389CAF9B136E}" type="pres">
      <dgm:prSet presAssocID="{106A1632-2890-4D81-8B4B-AB4243D66479}" presName="rootConnector" presStyleLbl="node4" presStyleIdx="0" presStyleCnt="5"/>
      <dgm:spPr/>
      <dgm:t>
        <a:bodyPr/>
        <a:lstStyle/>
        <a:p>
          <a:endParaRPr lang="en-US"/>
        </a:p>
      </dgm:t>
    </dgm:pt>
    <dgm:pt modelId="{0418D915-67CA-4CD6-AAF0-ECE961D8844F}" type="pres">
      <dgm:prSet presAssocID="{106A1632-2890-4D81-8B4B-AB4243D66479}" presName="hierChild4" presStyleCnt="0"/>
      <dgm:spPr/>
      <dgm:t>
        <a:bodyPr/>
        <a:lstStyle/>
        <a:p>
          <a:endParaRPr lang="en-US"/>
        </a:p>
      </dgm:t>
    </dgm:pt>
    <dgm:pt modelId="{CA94A319-CF24-4939-AFA8-3F9A7E209D5B}" type="pres">
      <dgm:prSet presAssocID="{106A1632-2890-4D81-8B4B-AB4243D66479}" presName="hierChild5" presStyleCnt="0"/>
      <dgm:spPr/>
      <dgm:t>
        <a:bodyPr/>
        <a:lstStyle/>
        <a:p>
          <a:endParaRPr lang="en-US"/>
        </a:p>
      </dgm:t>
    </dgm:pt>
    <dgm:pt modelId="{F24913D9-FDCA-4731-A843-2FA04D5F95BC}" type="pres">
      <dgm:prSet presAssocID="{FE66D01A-AB17-4769-850E-C56A93DFCF2B}" presName="Name37" presStyleLbl="parChTrans1D4" presStyleIdx="1" presStyleCnt="5" custSzX="303853"/>
      <dgm:spPr/>
      <dgm:t>
        <a:bodyPr/>
        <a:lstStyle/>
        <a:p>
          <a:endParaRPr lang="en-US"/>
        </a:p>
      </dgm:t>
    </dgm:pt>
    <dgm:pt modelId="{17B5B2BE-BFCF-4FC0-A710-68CE7C16B7C5}" type="pres">
      <dgm:prSet presAssocID="{28CBD574-A1DD-4B27-B688-4AF16E24DD5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8C86576-A012-45AB-9AA1-ECF2965E581D}" type="pres">
      <dgm:prSet presAssocID="{28CBD574-A1DD-4B27-B688-4AF16E24DD5B}" presName="rootComposite" presStyleCnt="0"/>
      <dgm:spPr/>
      <dgm:t>
        <a:bodyPr/>
        <a:lstStyle/>
        <a:p>
          <a:endParaRPr lang="en-US"/>
        </a:p>
      </dgm:t>
    </dgm:pt>
    <dgm:pt modelId="{FFD4CFBD-3D36-47F5-9EB7-12B6058B798E}" type="pres">
      <dgm:prSet presAssocID="{28CBD574-A1DD-4B27-B688-4AF16E24DD5B}" presName="rootText" presStyleLbl="node4" presStyleIdx="1" presStyleCnt="5" custScaleX="2662000" custScaleY="984976" custLinFactY="700000" custLinFactNeighborX="37724" custLinFactNeighborY="7421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F9E103-70BD-4279-AF44-11EAEF6EA6BB}" type="pres">
      <dgm:prSet presAssocID="{28CBD574-A1DD-4B27-B688-4AF16E24DD5B}" presName="rootConnector" presStyleLbl="node4" presStyleIdx="1" presStyleCnt="5"/>
      <dgm:spPr/>
      <dgm:t>
        <a:bodyPr/>
        <a:lstStyle/>
        <a:p>
          <a:endParaRPr lang="en-US"/>
        </a:p>
      </dgm:t>
    </dgm:pt>
    <dgm:pt modelId="{94D2F4FD-59AD-4F20-A6F9-8F32DC8F0C9E}" type="pres">
      <dgm:prSet presAssocID="{28CBD574-A1DD-4B27-B688-4AF16E24DD5B}" presName="hierChild4" presStyleCnt="0"/>
      <dgm:spPr/>
      <dgm:t>
        <a:bodyPr/>
        <a:lstStyle/>
        <a:p>
          <a:endParaRPr lang="en-US"/>
        </a:p>
      </dgm:t>
    </dgm:pt>
    <dgm:pt modelId="{B4C5489B-1528-424B-9724-1E1FCB2C2DDB}" type="pres">
      <dgm:prSet presAssocID="{28CBD574-A1DD-4B27-B688-4AF16E24DD5B}" presName="hierChild5" presStyleCnt="0"/>
      <dgm:spPr/>
      <dgm:t>
        <a:bodyPr/>
        <a:lstStyle/>
        <a:p>
          <a:endParaRPr lang="en-US"/>
        </a:p>
      </dgm:t>
    </dgm:pt>
    <dgm:pt modelId="{EF4020CD-32B9-48BC-8800-1BBF3125633A}" type="pres">
      <dgm:prSet presAssocID="{AB37777D-56D3-44A0-85B4-3573D37E5DDB}" presName="Name37" presStyleLbl="parChTrans1D4" presStyleIdx="2" presStyleCnt="5" custSzX="303853"/>
      <dgm:spPr/>
      <dgm:t>
        <a:bodyPr/>
        <a:lstStyle/>
        <a:p>
          <a:endParaRPr lang="en-US"/>
        </a:p>
      </dgm:t>
    </dgm:pt>
    <dgm:pt modelId="{D60B1709-E0F2-4ADB-8F00-535CEDAC40B1}" type="pres">
      <dgm:prSet presAssocID="{D20F6BE1-B549-4150-A599-4D1A6EA74B8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E46ED8D-2589-49B0-B078-7104C779CE74}" type="pres">
      <dgm:prSet presAssocID="{D20F6BE1-B549-4150-A599-4D1A6EA74B83}" presName="rootComposite" presStyleCnt="0"/>
      <dgm:spPr/>
      <dgm:t>
        <a:bodyPr/>
        <a:lstStyle/>
        <a:p>
          <a:endParaRPr lang="en-US"/>
        </a:p>
      </dgm:t>
    </dgm:pt>
    <dgm:pt modelId="{F71966AD-BCA8-4972-BD5D-93F323B2CCFB}" type="pres">
      <dgm:prSet presAssocID="{D20F6BE1-B549-4150-A599-4D1A6EA74B83}" presName="rootText" presStyleLbl="node4" presStyleIdx="2" presStyleCnt="5" custScaleX="2662000" custScaleY="984976" custLinFactY="800000" custLinFactNeighborX="37726" custLinFactNeighborY="8813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EDECAE-8F6C-46C7-8381-DC136A8EF49A}" type="pres">
      <dgm:prSet presAssocID="{D20F6BE1-B549-4150-A599-4D1A6EA74B83}" presName="rootConnector" presStyleLbl="node4" presStyleIdx="2" presStyleCnt="5"/>
      <dgm:spPr/>
      <dgm:t>
        <a:bodyPr/>
        <a:lstStyle/>
        <a:p>
          <a:endParaRPr lang="en-US"/>
        </a:p>
      </dgm:t>
    </dgm:pt>
    <dgm:pt modelId="{B43AA85B-150F-49F3-9F8B-0EE20088CF7E}" type="pres">
      <dgm:prSet presAssocID="{D20F6BE1-B549-4150-A599-4D1A6EA74B83}" presName="hierChild4" presStyleCnt="0"/>
      <dgm:spPr/>
      <dgm:t>
        <a:bodyPr/>
        <a:lstStyle/>
        <a:p>
          <a:endParaRPr lang="en-US"/>
        </a:p>
      </dgm:t>
    </dgm:pt>
    <dgm:pt modelId="{1D001E51-285E-4D6B-ACB8-9D07AEE5AD1F}" type="pres">
      <dgm:prSet presAssocID="{D20F6BE1-B549-4150-A599-4D1A6EA74B83}" presName="hierChild5" presStyleCnt="0"/>
      <dgm:spPr/>
      <dgm:t>
        <a:bodyPr/>
        <a:lstStyle/>
        <a:p>
          <a:endParaRPr lang="en-US"/>
        </a:p>
      </dgm:t>
    </dgm:pt>
    <dgm:pt modelId="{15B012BC-018E-48E6-8EBE-919826D1701B}" type="pres">
      <dgm:prSet presAssocID="{8D52F860-2298-4C28-9153-1D4F273D026B}" presName="hierChild5" presStyleCnt="0"/>
      <dgm:spPr/>
      <dgm:t>
        <a:bodyPr/>
        <a:lstStyle/>
        <a:p>
          <a:endParaRPr lang="en-US"/>
        </a:p>
      </dgm:t>
    </dgm:pt>
    <dgm:pt modelId="{5E472F4C-F579-4BB0-9222-D6B9EFB4EA0E}" type="pres">
      <dgm:prSet presAssocID="{44541434-A065-4BF9-8F84-1A5333A085CB}" presName="Name37" presStyleLbl="parChTrans1D3" presStyleIdx="7" presStyleCnt="19" custSzX="303853"/>
      <dgm:spPr/>
      <dgm:t>
        <a:bodyPr/>
        <a:lstStyle/>
        <a:p>
          <a:endParaRPr lang="en-US"/>
        </a:p>
      </dgm:t>
    </dgm:pt>
    <dgm:pt modelId="{3A96D17C-3EF4-4A65-9B5C-93D99A770AF4}" type="pres">
      <dgm:prSet presAssocID="{A33CD7DF-0B3F-428D-88FB-B19175FBFEF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EDAFD74-E2F8-4D0E-8A79-A6B705AB6F76}" type="pres">
      <dgm:prSet presAssocID="{A33CD7DF-0B3F-428D-88FB-B19175FBFEFE}" presName="rootComposite" presStyleCnt="0"/>
      <dgm:spPr/>
      <dgm:t>
        <a:bodyPr/>
        <a:lstStyle/>
        <a:p>
          <a:endParaRPr lang="en-US"/>
        </a:p>
      </dgm:t>
    </dgm:pt>
    <dgm:pt modelId="{15A01253-7720-4330-95BD-690A5F5FA2AC}" type="pres">
      <dgm:prSet presAssocID="{A33CD7DF-0B3F-428D-88FB-B19175FBFEFE}" presName="rootText" presStyleLbl="node3" presStyleIdx="7" presStyleCnt="19" custScaleX="2662000" custScaleY="984976" custLinFactX="800568" custLinFactY="500000" custLinFactNeighborX="900000" custLinFactNeighborY="5481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F95F7D-EA2E-4AEE-9EB6-04B25681357C}" type="pres">
      <dgm:prSet presAssocID="{A33CD7DF-0B3F-428D-88FB-B19175FBFEFE}" presName="rootConnector" presStyleLbl="node3" presStyleIdx="7" presStyleCnt="19"/>
      <dgm:spPr/>
      <dgm:t>
        <a:bodyPr/>
        <a:lstStyle/>
        <a:p>
          <a:endParaRPr lang="en-US"/>
        </a:p>
      </dgm:t>
    </dgm:pt>
    <dgm:pt modelId="{7DE88C8A-AA6D-4E46-A9B7-1812982C332B}" type="pres">
      <dgm:prSet presAssocID="{A33CD7DF-0B3F-428D-88FB-B19175FBFEFE}" presName="hierChild4" presStyleCnt="0"/>
      <dgm:spPr/>
      <dgm:t>
        <a:bodyPr/>
        <a:lstStyle/>
        <a:p>
          <a:endParaRPr lang="en-US"/>
        </a:p>
      </dgm:t>
    </dgm:pt>
    <dgm:pt modelId="{8A217D21-CB70-468B-815F-AD1A28490B05}" type="pres">
      <dgm:prSet presAssocID="{A33CD7DF-0B3F-428D-88FB-B19175FBFEFE}" presName="hierChild5" presStyleCnt="0"/>
      <dgm:spPr/>
      <dgm:t>
        <a:bodyPr/>
        <a:lstStyle/>
        <a:p>
          <a:endParaRPr lang="en-US"/>
        </a:p>
      </dgm:t>
    </dgm:pt>
    <dgm:pt modelId="{05B4FA31-1169-4D83-99DA-0D8B7BEEB1F5}" type="pres">
      <dgm:prSet presAssocID="{6F9B137B-2E7B-46F1-9261-39A693E849FE}" presName="Name37" presStyleLbl="parChTrans1D3" presStyleIdx="8" presStyleCnt="19" custSzX="600098"/>
      <dgm:spPr/>
      <dgm:t>
        <a:bodyPr/>
        <a:lstStyle/>
        <a:p>
          <a:endParaRPr lang="en-US"/>
        </a:p>
      </dgm:t>
    </dgm:pt>
    <dgm:pt modelId="{67EC5435-9D64-4DE3-A60B-77FB2CE92DA9}" type="pres">
      <dgm:prSet presAssocID="{A9BBDA14-3930-4028-9DA7-AE93CA96242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825971C-999F-4B5D-B24A-D390277897DA}" type="pres">
      <dgm:prSet presAssocID="{A9BBDA14-3930-4028-9DA7-AE93CA962422}" presName="rootComposite" presStyleCnt="0"/>
      <dgm:spPr/>
      <dgm:t>
        <a:bodyPr/>
        <a:lstStyle/>
        <a:p>
          <a:endParaRPr lang="en-US"/>
        </a:p>
      </dgm:t>
    </dgm:pt>
    <dgm:pt modelId="{00E278F9-4E72-47E2-9598-59C6D21D74AE}" type="pres">
      <dgm:prSet presAssocID="{A9BBDA14-3930-4028-9DA7-AE93CA962422}" presName="rootText" presStyleLbl="node3" presStyleIdx="8" presStyleCnt="19" custScaleX="2662000" custScaleY="984976" custLinFactX="-500000" custLinFactY="2400000" custLinFactNeighborX="-560116" custLinFactNeighborY="24573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877482-1405-44BC-A2ED-F01C49ED5C8D}" type="pres">
      <dgm:prSet presAssocID="{A9BBDA14-3930-4028-9DA7-AE93CA962422}" presName="rootConnector" presStyleLbl="node3" presStyleIdx="8" presStyleCnt="19"/>
      <dgm:spPr/>
      <dgm:t>
        <a:bodyPr/>
        <a:lstStyle/>
        <a:p>
          <a:endParaRPr lang="en-US"/>
        </a:p>
      </dgm:t>
    </dgm:pt>
    <dgm:pt modelId="{7EEE6B35-5139-4EDA-B570-0CBE7544EB53}" type="pres">
      <dgm:prSet presAssocID="{A9BBDA14-3930-4028-9DA7-AE93CA962422}" presName="hierChild4" presStyleCnt="0"/>
      <dgm:spPr/>
      <dgm:t>
        <a:bodyPr/>
        <a:lstStyle/>
        <a:p>
          <a:endParaRPr lang="en-US"/>
        </a:p>
      </dgm:t>
    </dgm:pt>
    <dgm:pt modelId="{BA1A5D4A-1551-4B79-8793-7E0AE53FBC0B}" type="pres">
      <dgm:prSet presAssocID="{A9BBDA14-3930-4028-9DA7-AE93CA962422}" presName="hierChild5" presStyleCnt="0"/>
      <dgm:spPr/>
      <dgm:t>
        <a:bodyPr/>
        <a:lstStyle/>
        <a:p>
          <a:endParaRPr lang="en-US"/>
        </a:p>
      </dgm:t>
    </dgm:pt>
    <dgm:pt modelId="{1C9BC7C7-200C-41C8-8594-BCF3309A8E84}" type="pres">
      <dgm:prSet presAssocID="{55F17E26-9777-4EAC-BE47-76B08F7D7D59}" presName="Name37" presStyleLbl="parChTrans1D3" presStyleIdx="9" presStyleCnt="19"/>
      <dgm:spPr/>
      <dgm:t>
        <a:bodyPr/>
        <a:lstStyle/>
        <a:p>
          <a:endParaRPr lang="en-US"/>
        </a:p>
      </dgm:t>
    </dgm:pt>
    <dgm:pt modelId="{50D09F69-15BE-4EF9-A8C1-F4EA22323349}" type="pres">
      <dgm:prSet presAssocID="{AAF649B3-DC33-4460-8A9B-B583FB1F8939}" presName="hierRoot2" presStyleCnt="0">
        <dgm:presLayoutVars>
          <dgm:hierBranch val="init"/>
        </dgm:presLayoutVars>
      </dgm:prSet>
      <dgm:spPr/>
    </dgm:pt>
    <dgm:pt modelId="{56F75281-3195-4581-A4C3-B17F8173C87E}" type="pres">
      <dgm:prSet presAssocID="{AAF649B3-DC33-4460-8A9B-B583FB1F8939}" presName="rootComposite" presStyleCnt="0"/>
      <dgm:spPr/>
    </dgm:pt>
    <dgm:pt modelId="{C497818A-0A2C-4A5A-9ADB-CD8F2D458C39}" type="pres">
      <dgm:prSet presAssocID="{AAF649B3-DC33-4460-8A9B-B583FB1F8939}" presName="rootText" presStyleLbl="node3" presStyleIdx="9" presStyleCnt="19" custScaleX="2611164" custScaleY="1047448" custLinFactX="-1800000" custLinFactY="1000000" custLinFactNeighborX="-1865433" custLinFactNeighborY="10456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97819B-ABF8-4E88-A170-D7F80DFB5B43}" type="pres">
      <dgm:prSet presAssocID="{AAF649B3-DC33-4460-8A9B-B583FB1F8939}" presName="rootConnector" presStyleLbl="node3" presStyleIdx="9" presStyleCnt="19"/>
      <dgm:spPr/>
      <dgm:t>
        <a:bodyPr/>
        <a:lstStyle/>
        <a:p>
          <a:endParaRPr lang="en-US"/>
        </a:p>
      </dgm:t>
    </dgm:pt>
    <dgm:pt modelId="{B3FAFCAA-E3B2-4ED3-B83D-77961A568845}" type="pres">
      <dgm:prSet presAssocID="{AAF649B3-DC33-4460-8A9B-B583FB1F8939}" presName="hierChild4" presStyleCnt="0"/>
      <dgm:spPr/>
    </dgm:pt>
    <dgm:pt modelId="{79F2FBC3-2123-40E6-9876-2572FC390977}" type="pres">
      <dgm:prSet presAssocID="{AAF649B3-DC33-4460-8A9B-B583FB1F8939}" presName="hierChild5" presStyleCnt="0"/>
      <dgm:spPr/>
    </dgm:pt>
    <dgm:pt modelId="{47DA584A-ED6D-41FC-92E8-649E29149678}" type="pres">
      <dgm:prSet presAssocID="{ADEB39A2-6EFD-4682-BC5B-81576743F38F}" presName="Name37" presStyleLbl="parChTrans1D3" presStyleIdx="10" presStyleCnt="19" custSzX="1015827"/>
      <dgm:spPr/>
      <dgm:t>
        <a:bodyPr/>
        <a:lstStyle/>
        <a:p>
          <a:endParaRPr lang="en-US"/>
        </a:p>
      </dgm:t>
    </dgm:pt>
    <dgm:pt modelId="{0BBCFC4D-8104-4A70-98C4-A8CEFFA61C83}" type="pres">
      <dgm:prSet presAssocID="{F896074F-C734-48EF-90CF-64E71400199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16B9A66-0B9A-4BA6-9B01-E6ADDB5C077B}" type="pres">
      <dgm:prSet presAssocID="{F896074F-C734-48EF-90CF-64E714001997}" presName="rootComposite" presStyleCnt="0"/>
      <dgm:spPr/>
      <dgm:t>
        <a:bodyPr/>
        <a:lstStyle/>
        <a:p>
          <a:endParaRPr lang="en-US"/>
        </a:p>
      </dgm:t>
    </dgm:pt>
    <dgm:pt modelId="{0FBF7D16-C38E-447B-8B59-184224EF2FCF}" type="pres">
      <dgm:prSet presAssocID="{F896074F-C734-48EF-90CF-64E714001997}" presName="rootText" presStyleLbl="node3" presStyleIdx="10" presStyleCnt="19" custScaleX="2662000" custScaleY="1497284" custLinFactX="-3175279" custLinFactY="1600000" custLinFactNeighborX="-3200000" custLinFactNeighborY="16857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800C55-1C44-4CC9-B0E8-5356D0D5B681}" type="pres">
      <dgm:prSet presAssocID="{F896074F-C734-48EF-90CF-64E714001997}" presName="rootConnector" presStyleLbl="node3" presStyleIdx="10" presStyleCnt="19"/>
      <dgm:spPr/>
      <dgm:t>
        <a:bodyPr/>
        <a:lstStyle/>
        <a:p>
          <a:endParaRPr lang="en-US"/>
        </a:p>
      </dgm:t>
    </dgm:pt>
    <dgm:pt modelId="{5D75AA9F-14FD-42E9-950A-3F924A83CA9B}" type="pres">
      <dgm:prSet presAssocID="{F896074F-C734-48EF-90CF-64E714001997}" presName="hierChild4" presStyleCnt="0"/>
      <dgm:spPr/>
      <dgm:t>
        <a:bodyPr/>
        <a:lstStyle/>
        <a:p>
          <a:endParaRPr lang="en-US"/>
        </a:p>
      </dgm:t>
    </dgm:pt>
    <dgm:pt modelId="{0F5426B8-7EED-4CA4-944C-8A8C2FA6ED94}" type="pres">
      <dgm:prSet presAssocID="{F896074F-C734-48EF-90CF-64E714001997}" presName="hierChild5" presStyleCnt="0"/>
      <dgm:spPr/>
      <dgm:t>
        <a:bodyPr/>
        <a:lstStyle/>
        <a:p>
          <a:endParaRPr lang="en-US"/>
        </a:p>
      </dgm:t>
    </dgm:pt>
    <dgm:pt modelId="{46824268-0FAA-4407-ABB3-6C7D359A2BF8}" type="pres">
      <dgm:prSet presAssocID="{86B7CE6E-B000-4EB6-B49D-CA275BF87B2E}" presName="hierChild5" presStyleCnt="0"/>
      <dgm:spPr/>
      <dgm:t>
        <a:bodyPr/>
        <a:lstStyle/>
        <a:p>
          <a:endParaRPr lang="en-US"/>
        </a:p>
      </dgm:t>
    </dgm:pt>
    <dgm:pt modelId="{91E60B95-B76F-4A1C-A42E-0A1DD5B1FC5F}" type="pres">
      <dgm:prSet presAssocID="{1A4AFF0F-8A79-46B3-8045-06597F6642C7}" presName="Name48" presStyleLbl="parChTrans1D2" presStyleIdx="5" presStyleCnt="13" custSzX="303853"/>
      <dgm:spPr/>
      <dgm:t>
        <a:bodyPr/>
        <a:lstStyle/>
        <a:p>
          <a:endParaRPr lang="en-US"/>
        </a:p>
      </dgm:t>
    </dgm:pt>
    <dgm:pt modelId="{DFEB1127-BF16-495E-886B-50147DD62A3B}" type="pres">
      <dgm:prSet presAssocID="{3F9A3CEF-675A-46AC-A3B9-3DD312F3AB2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117255D-CE73-4469-869A-0C7BEF0D860D}" type="pres">
      <dgm:prSet presAssocID="{3F9A3CEF-675A-46AC-A3B9-3DD312F3AB21}" presName="rootComposite" presStyleCnt="0"/>
      <dgm:spPr/>
      <dgm:t>
        <a:bodyPr/>
        <a:lstStyle/>
        <a:p>
          <a:endParaRPr lang="en-US"/>
        </a:p>
      </dgm:t>
    </dgm:pt>
    <dgm:pt modelId="{1C00E927-AE3F-40C2-919C-B4810B44E6E4}" type="pres">
      <dgm:prSet presAssocID="{3F9A3CEF-675A-46AC-A3B9-3DD312F3AB21}" presName="rootText" presStyleLbl="node2" presStyleIdx="5" presStyleCnt="13" custScaleX="2662000" custScaleY="984976" custLinFactX="-2194040" custLinFactY="800000" custLinFactNeighborX="-2200000" custLinFactNeighborY="8933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3DB3C5-F594-4563-A4C1-39EC51999984}" type="pres">
      <dgm:prSet presAssocID="{3F9A3CEF-675A-46AC-A3B9-3DD312F3AB21}" presName="rootConnector" presStyleLbl="node2" presStyleIdx="5" presStyleCnt="13"/>
      <dgm:spPr/>
      <dgm:t>
        <a:bodyPr/>
        <a:lstStyle/>
        <a:p>
          <a:endParaRPr lang="en-US"/>
        </a:p>
      </dgm:t>
    </dgm:pt>
    <dgm:pt modelId="{2E56F4FA-0FAA-4CBC-B4B0-5CBB88AEBBCA}" type="pres">
      <dgm:prSet presAssocID="{3F9A3CEF-675A-46AC-A3B9-3DD312F3AB21}" presName="hierChild4" presStyleCnt="0"/>
      <dgm:spPr/>
      <dgm:t>
        <a:bodyPr/>
        <a:lstStyle/>
        <a:p>
          <a:endParaRPr lang="en-US"/>
        </a:p>
      </dgm:t>
    </dgm:pt>
    <dgm:pt modelId="{43FCB0F1-4F3A-4A5D-804E-D8A8DDE1AF93}" type="pres">
      <dgm:prSet presAssocID="{25F05B6C-8653-48C9-B3CC-684D5B788AE2}" presName="Name37" presStyleLbl="parChTrans1D3" presStyleIdx="11" presStyleCnt="19" custSzX="510150"/>
      <dgm:spPr/>
      <dgm:t>
        <a:bodyPr/>
        <a:lstStyle/>
        <a:p>
          <a:endParaRPr lang="en-US"/>
        </a:p>
      </dgm:t>
    </dgm:pt>
    <dgm:pt modelId="{332B14A5-D7EC-4F15-89DC-C3BDF2FA78E2}" type="pres">
      <dgm:prSet presAssocID="{860142EA-8998-411A-B54A-6714ED7B4C1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47298AB-FD35-4B4E-B431-B71737004AB4}" type="pres">
      <dgm:prSet presAssocID="{860142EA-8998-411A-B54A-6714ED7B4C15}" presName="rootComposite" presStyleCnt="0"/>
      <dgm:spPr/>
      <dgm:t>
        <a:bodyPr/>
        <a:lstStyle/>
        <a:p>
          <a:endParaRPr lang="en-US"/>
        </a:p>
      </dgm:t>
    </dgm:pt>
    <dgm:pt modelId="{3D07811D-02F1-4D01-BDF1-9E45750A97AD}" type="pres">
      <dgm:prSet presAssocID="{860142EA-8998-411A-B54A-6714ED7B4C15}" presName="rootText" presStyleLbl="node3" presStyleIdx="11" presStyleCnt="19" custScaleX="2420000" custScaleY="895433" custLinFactX="-1074719" custLinFactY="-370402" custLinFactNeighborX="-1100000" custLinFactNeighborY="-4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5513AC-8ACC-49A1-81BC-F5C248CB5BDE}" type="pres">
      <dgm:prSet presAssocID="{860142EA-8998-411A-B54A-6714ED7B4C15}" presName="rootConnector" presStyleLbl="node3" presStyleIdx="11" presStyleCnt="19"/>
      <dgm:spPr/>
      <dgm:t>
        <a:bodyPr/>
        <a:lstStyle/>
        <a:p>
          <a:endParaRPr lang="en-US"/>
        </a:p>
      </dgm:t>
    </dgm:pt>
    <dgm:pt modelId="{AF4C467E-0BE2-415A-92DE-87D575370606}" type="pres">
      <dgm:prSet presAssocID="{860142EA-8998-411A-B54A-6714ED7B4C15}" presName="hierChild4" presStyleCnt="0"/>
      <dgm:spPr/>
      <dgm:t>
        <a:bodyPr/>
        <a:lstStyle/>
        <a:p>
          <a:endParaRPr lang="en-US"/>
        </a:p>
      </dgm:t>
    </dgm:pt>
    <dgm:pt modelId="{869739EC-C079-4F7C-AF9C-8819AFAA48EC}" type="pres">
      <dgm:prSet presAssocID="{860142EA-8998-411A-B54A-6714ED7B4C15}" presName="hierChild5" presStyleCnt="0"/>
      <dgm:spPr/>
      <dgm:t>
        <a:bodyPr/>
        <a:lstStyle/>
        <a:p>
          <a:endParaRPr lang="en-US"/>
        </a:p>
      </dgm:t>
    </dgm:pt>
    <dgm:pt modelId="{27785810-2574-4C10-ADB6-1BA8E9E318A1}" type="pres">
      <dgm:prSet presAssocID="{6F8FA16E-2323-4A11-9D3E-5FA85A85D162}" presName="Name37" presStyleLbl="parChTrans1D3" presStyleIdx="12" presStyleCnt="19" custSzX="507039"/>
      <dgm:spPr/>
      <dgm:t>
        <a:bodyPr/>
        <a:lstStyle/>
        <a:p>
          <a:endParaRPr lang="en-US"/>
        </a:p>
      </dgm:t>
    </dgm:pt>
    <dgm:pt modelId="{6C3FDB66-4F83-4EE3-971E-05E1FBF2C4A2}" type="pres">
      <dgm:prSet presAssocID="{5810665B-C28B-44E5-A1EE-FBA2D609B09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2722D7C-82F7-49D8-B967-76796D0C6E66}" type="pres">
      <dgm:prSet presAssocID="{5810665B-C28B-44E5-A1EE-FBA2D609B09D}" presName="rootComposite" presStyleCnt="0"/>
      <dgm:spPr/>
      <dgm:t>
        <a:bodyPr/>
        <a:lstStyle/>
        <a:p>
          <a:endParaRPr lang="en-US"/>
        </a:p>
      </dgm:t>
    </dgm:pt>
    <dgm:pt modelId="{9B5F042C-2684-4E74-BFA6-9E7929667DDE}" type="pres">
      <dgm:prSet presAssocID="{5810665B-C28B-44E5-A1EE-FBA2D609B09D}" presName="rootText" presStyleLbl="node3" presStyleIdx="12" presStyleCnt="19" custScaleX="2420000" custScaleY="895433" custLinFactX="-1000000" custLinFactY="69484" custLinFactNeighborX="-1036733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C4B137-4388-43D9-8EEC-8631350BF973}" type="pres">
      <dgm:prSet presAssocID="{5810665B-C28B-44E5-A1EE-FBA2D609B09D}" presName="rootConnector" presStyleLbl="node3" presStyleIdx="12" presStyleCnt="19"/>
      <dgm:spPr/>
      <dgm:t>
        <a:bodyPr/>
        <a:lstStyle/>
        <a:p>
          <a:endParaRPr lang="en-US"/>
        </a:p>
      </dgm:t>
    </dgm:pt>
    <dgm:pt modelId="{B2E0D4E3-81F2-4449-A2DF-828B44353BD0}" type="pres">
      <dgm:prSet presAssocID="{5810665B-C28B-44E5-A1EE-FBA2D609B09D}" presName="hierChild4" presStyleCnt="0"/>
      <dgm:spPr/>
      <dgm:t>
        <a:bodyPr/>
        <a:lstStyle/>
        <a:p>
          <a:endParaRPr lang="en-US"/>
        </a:p>
      </dgm:t>
    </dgm:pt>
    <dgm:pt modelId="{3E6330CA-18BE-4FFA-B1FB-FC50FAE7C0B3}" type="pres">
      <dgm:prSet presAssocID="{6571CDA9-8310-424C-AD8B-52924B83E719}" presName="Name37" presStyleLbl="parChTrans1D4" presStyleIdx="3" presStyleCnt="5"/>
      <dgm:spPr/>
      <dgm:t>
        <a:bodyPr/>
        <a:lstStyle/>
        <a:p>
          <a:endParaRPr lang="en-US"/>
        </a:p>
      </dgm:t>
    </dgm:pt>
    <dgm:pt modelId="{16E2629F-0014-44D3-A841-3FF526818D20}" type="pres">
      <dgm:prSet presAssocID="{8FC6C823-8B4F-4D41-BF14-04AA3F5FD5A5}" presName="hierRoot2" presStyleCnt="0">
        <dgm:presLayoutVars>
          <dgm:hierBranch val="init"/>
        </dgm:presLayoutVars>
      </dgm:prSet>
      <dgm:spPr/>
    </dgm:pt>
    <dgm:pt modelId="{FE6B424D-9C45-4E3B-A7C7-7FCD909E17D8}" type="pres">
      <dgm:prSet presAssocID="{8FC6C823-8B4F-4D41-BF14-04AA3F5FD5A5}" presName="rootComposite" presStyleCnt="0"/>
      <dgm:spPr/>
    </dgm:pt>
    <dgm:pt modelId="{9746BBC4-2875-4BFB-B76F-E4ADAAF3FF50}" type="pres">
      <dgm:prSet presAssocID="{8FC6C823-8B4F-4D41-BF14-04AA3F5FD5A5}" presName="rootText" presStyleLbl="node4" presStyleIdx="3" presStyleCnt="5" custFlipHor="1" custScaleX="2420000" custScaleY="835030" custLinFactX="-500000" custLinFactY="100000" custLinFactNeighborX="-559822" custLinFactNeighborY="1540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47948E-8C7E-4F63-89A2-3076E86410B6}" type="pres">
      <dgm:prSet presAssocID="{8FC6C823-8B4F-4D41-BF14-04AA3F5FD5A5}" presName="rootConnector" presStyleLbl="node4" presStyleIdx="3" presStyleCnt="5"/>
      <dgm:spPr/>
      <dgm:t>
        <a:bodyPr/>
        <a:lstStyle/>
        <a:p>
          <a:endParaRPr lang="en-US"/>
        </a:p>
      </dgm:t>
    </dgm:pt>
    <dgm:pt modelId="{3EB67835-C1C3-4036-B5CB-AAE3F7D3E692}" type="pres">
      <dgm:prSet presAssocID="{8FC6C823-8B4F-4D41-BF14-04AA3F5FD5A5}" presName="hierChild4" presStyleCnt="0"/>
      <dgm:spPr/>
    </dgm:pt>
    <dgm:pt modelId="{BF9463AE-7A99-4056-8794-2F6B5E14A4A4}" type="pres">
      <dgm:prSet presAssocID="{8FC6C823-8B4F-4D41-BF14-04AA3F5FD5A5}" presName="hierChild5" presStyleCnt="0"/>
      <dgm:spPr/>
    </dgm:pt>
    <dgm:pt modelId="{4D592A66-0599-4693-8DAC-E711D1D7CC5C}" type="pres">
      <dgm:prSet presAssocID="{DF699C1D-051A-4D7D-B025-A343113260BE}" presName="Name37" presStyleLbl="parChTrans1D4" presStyleIdx="4" presStyleCnt="5"/>
      <dgm:spPr/>
      <dgm:t>
        <a:bodyPr/>
        <a:lstStyle/>
        <a:p>
          <a:endParaRPr lang="en-US"/>
        </a:p>
      </dgm:t>
    </dgm:pt>
    <dgm:pt modelId="{F648713C-3FC2-4252-A626-1299C6402106}" type="pres">
      <dgm:prSet presAssocID="{674512BF-1034-400B-80FB-79264B0E9005}" presName="hierRoot2" presStyleCnt="0">
        <dgm:presLayoutVars>
          <dgm:hierBranch val="init"/>
        </dgm:presLayoutVars>
      </dgm:prSet>
      <dgm:spPr/>
    </dgm:pt>
    <dgm:pt modelId="{7A459B58-7540-418B-9BA9-848AAE43F428}" type="pres">
      <dgm:prSet presAssocID="{674512BF-1034-400B-80FB-79264B0E9005}" presName="rootComposite" presStyleCnt="0"/>
      <dgm:spPr/>
    </dgm:pt>
    <dgm:pt modelId="{7A1683EE-9BF0-4D45-913C-E8E087C056C9}" type="pres">
      <dgm:prSet presAssocID="{674512BF-1034-400B-80FB-79264B0E9005}" presName="rootText" presStyleLbl="node4" presStyleIdx="4" presStyleCnt="5" custScaleX="2420000" custScaleY="1111888" custLinFactX="-500000" custLinFactY="200000" custLinFactNeighborX="-559821" custLinFactNeighborY="2257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A69D33-FB4E-49B3-B77E-EA9E5F49D0FB}" type="pres">
      <dgm:prSet presAssocID="{674512BF-1034-400B-80FB-79264B0E9005}" presName="rootConnector" presStyleLbl="node4" presStyleIdx="4" presStyleCnt="5"/>
      <dgm:spPr/>
      <dgm:t>
        <a:bodyPr/>
        <a:lstStyle/>
        <a:p>
          <a:endParaRPr lang="en-US"/>
        </a:p>
      </dgm:t>
    </dgm:pt>
    <dgm:pt modelId="{0D171D19-BE0A-4667-BC3E-1077D71F0257}" type="pres">
      <dgm:prSet presAssocID="{674512BF-1034-400B-80FB-79264B0E9005}" presName="hierChild4" presStyleCnt="0"/>
      <dgm:spPr/>
    </dgm:pt>
    <dgm:pt modelId="{84DAE27B-108C-4B4F-8481-FD3586B04FB4}" type="pres">
      <dgm:prSet presAssocID="{674512BF-1034-400B-80FB-79264B0E9005}" presName="hierChild5" presStyleCnt="0"/>
      <dgm:spPr/>
    </dgm:pt>
    <dgm:pt modelId="{650D9728-AE95-41AD-9EF2-EE14A28E29D5}" type="pres">
      <dgm:prSet presAssocID="{5810665B-C28B-44E5-A1EE-FBA2D609B09D}" presName="hierChild5" presStyleCnt="0"/>
      <dgm:spPr/>
      <dgm:t>
        <a:bodyPr/>
        <a:lstStyle/>
        <a:p>
          <a:endParaRPr lang="en-US"/>
        </a:p>
      </dgm:t>
    </dgm:pt>
    <dgm:pt modelId="{A794BBE0-8FF1-4DB3-A54E-3F455304F1A4}" type="pres">
      <dgm:prSet presAssocID="{3F9A3CEF-675A-46AC-A3B9-3DD312F3AB21}" presName="hierChild5" presStyleCnt="0"/>
      <dgm:spPr/>
      <dgm:t>
        <a:bodyPr/>
        <a:lstStyle/>
        <a:p>
          <a:endParaRPr lang="en-US"/>
        </a:p>
      </dgm:t>
    </dgm:pt>
    <dgm:pt modelId="{B8EDECEC-0437-4925-AE13-5A2D7295E734}" type="pres">
      <dgm:prSet presAssocID="{4ABC2C47-7C2C-40D5-8C62-0BC4D2585B71}" presName="Name48" presStyleLbl="parChTrans1D2" presStyleIdx="6" presStyleCnt="13" custSzX="3118065"/>
      <dgm:spPr/>
      <dgm:t>
        <a:bodyPr/>
        <a:lstStyle/>
        <a:p>
          <a:endParaRPr lang="en-US"/>
        </a:p>
      </dgm:t>
    </dgm:pt>
    <dgm:pt modelId="{D48496DD-D524-439C-AE8E-950E0531070F}" type="pres">
      <dgm:prSet presAssocID="{05C6DF2D-3108-431A-B6F7-6EF2854390D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78FE84F-243A-42D6-B399-D35FC05C1D1D}" type="pres">
      <dgm:prSet presAssocID="{05C6DF2D-3108-431A-B6F7-6EF2854390D9}" presName="rootComposite" presStyleCnt="0"/>
      <dgm:spPr/>
      <dgm:t>
        <a:bodyPr/>
        <a:lstStyle/>
        <a:p>
          <a:endParaRPr lang="en-US"/>
        </a:p>
      </dgm:t>
    </dgm:pt>
    <dgm:pt modelId="{017E7F77-4121-47C8-8C61-CA0131935A33}" type="pres">
      <dgm:prSet presAssocID="{05C6DF2D-3108-431A-B6F7-6EF2854390D9}" presName="rootText" presStyleLbl="node2" presStyleIdx="6" presStyleCnt="13" custScaleX="2662000" custScaleY="984976" custLinFactX="2900000" custLinFactY="2404597" custLinFactNeighborX="2913966" custLinFactNeighborY="25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EAF920-5306-4E1A-B286-5EAE599A16A7}" type="pres">
      <dgm:prSet presAssocID="{05C6DF2D-3108-431A-B6F7-6EF2854390D9}" presName="rootConnector" presStyleLbl="node2" presStyleIdx="6" presStyleCnt="13"/>
      <dgm:spPr/>
      <dgm:t>
        <a:bodyPr/>
        <a:lstStyle/>
        <a:p>
          <a:endParaRPr lang="en-US"/>
        </a:p>
      </dgm:t>
    </dgm:pt>
    <dgm:pt modelId="{5A3442A0-9E1B-4C78-873E-3127590A813C}" type="pres">
      <dgm:prSet presAssocID="{05C6DF2D-3108-431A-B6F7-6EF2854390D9}" presName="hierChild4" presStyleCnt="0"/>
      <dgm:spPr/>
      <dgm:t>
        <a:bodyPr/>
        <a:lstStyle/>
        <a:p>
          <a:endParaRPr lang="en-US"/>
        </a:p>
      </dgm:t>
    </dgm:pt>
    <dgm:pt modelId="{6D16863B-EC40-4178-81F3-AD42CB112C61}" type="pres">
      <dgm:prSet presAssocID="{74A25003-6C00-4ECF-9B03-051036FD0302}" presName="Name37" presStyleLbl="parChTrans1D3" presStyleIdx="13" presStyleCnt="19" custSzX="303853"/>
      <dgm:spPr/>
      <dgm:t>
        <a:bodyPr/>
        <a:lstStyle/>
        <a:p>
          <a:endParaRPr lang="en-US"/>
        </a:p>
      </dgm:t>
    </dgm:pt>
    <dgm:pt modelId="{15556BED-2181-45D4-B664-6154086BA36C}" type="pres">
      <dgm:prSet presAssocID="{A224ACAE-41D9-4F13-A533-B451D5E9EDA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4DA56C4-E2B1-449B-8C5C-B591210919D1}" type="pres">
      <dgm:prSet presAssocID="{A224ACAE-41D9-4F13-A533-B451D5E9EDA8}" presName="rootComposite" presStyleCnt="0"/>
      <dgm:spPr/>
      <dgm:t>
        <a:bodyPr/>
        <a:lstStyle/>
        <a:p>
          <a:endParaRPr lang="en-US"/>
        </a:p>
      </dgm:t>
    </dgm:pt>
    <dgm:pt modelId="{4D35A2C3-8CAD-45D2-8B04-1FE3B70D6BD0}" type="pres">
      <dgm:prSet presAssocID="{A224ACAE-41D9-4F13-A533-B451D5E9EDA8}" presName="rootText" presStyleLbl="node3" presStyleIdx="13" presStyleCnt="19" custScaleX="2662000" custScaleY="984976" custLinFactX="881709" custLinFactY="961404" custLinFactNeighborX="900000" custLinFactNeighborY="10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2617C6-BC28-4122-A92C-B58A61AF69E6}" type="pres">
      <dgm:prSet presAssocID="{A224ACAE-41D9-4F13-A533-B451D5E9EDA8}" presName="rootConnector" presStyleLbl="node3" presStyleIdx="13" presStyleCnt="19"/>
      <dgm:spPr/>
      <dgm:t>
        <a:bodyPr/>
        <a:lstStyle/>
        <a:p>
          <a:endParaRPr lang="en-US"/>
        </a:p>
      </dgm:t>
    </dgm:pt>
    <dgm:pt modelId="{83422DBA-6385-457F-95C2-436CEE0F4491}" type="pres">
      <dgm:prSet presAssocID="{A224ACAE-41D9-4F13-A533-B451D5E9EDA8}" presName="hierChild4" presStyleCnt="0"/>
      <dgm:spPr/>
      <dgm:t>
        <a:bodyPr/>
        <a:lstStyle/>
        <a:p>
          <a:endParaRPr lang="en-US"/>
        </a:p>
      </dgm:t>
    </dgm:pt>
    <dgm:pt modelId="{9473D773-70EB-4AD3-A77B-F2A731CA066B}" type="pres">
      <dgm:prSet presAssocID="{A224ACAE-41D9-4F13-A533-B451D5E9EDA8}" presName="hierChild5" presStyleCnt="0"/>
      <dgm:spPr/>
      <dgm:t>
        <a:bodyPr/>
        <a:lstStyle/>
        <a:p>
          <a:endParaRPr lang="en-US"/>
        </a:p>
      </dgm:t>
    </dgm:pt>
    <dgm:pt modelId="{C4E0200C-C9DC-418E-AEC8-EF9B74F2D55C}" type="pres">
      <dgm:prSet presAssocID="{719885E8-77B4-46DA-B712-FBF0F76C4BC4}" presName="Name37" presStyleLbl="parChTrans1D3" presStyleIdx="14" presStyleCnt="19"/>
      <dgm:spPr/>
      <dgm:t>
        <a:bodyPr/>
        <a:lstStyle/>
        <a:p>
          <a:endParaRPr lang="en-US"/>
        </a:p>
      </dgm:t>
    </dgm:pt>
    <dgm:pt modelId="{5E21F1C9-5D03-48C9-935A-90050EBE778E}" type="pres">
      <dgm:prSet presAssocID="{B2FDC1DE-6C93-46BC-AB17-86759EC8FDCB}" presName="hierRoot2" presStyleCnt="0">
        <dgm:presLayoutVars>
          <dgm:hierBranch val="init"/>
        </dgm:presLayoutVars>
      </dgm:prSet>
      <dgm:spPr/>
    </dgm:pt>
    <dgm:pt modelId="{4D65778F-BF50-408A-BF69-ECD76E62B4DD}" type="pres">
      <dgm:prSet presAssocID="{B2FDC1DE-6C93-46BC-AB17-86759EC8FDCB}" presName="rootComposite" presStyleCnt="0"/>
      <dgm:spPr/>
    </dgm:pt>
    <dgm:pt modelId="{A360FC42-1861-4439-BCDC-F387C166F69D}" type="pres">
      <dgm:prSet presAssocID="{B2FDC1DE-6C93-46BC-AB17-86759EC8FDCB}" presName="rootText" presStyleLbl="node3" presStyleIdx="14" presStyleCnt="19" custScaleX="2662000" custScaleY="1394769" custLinFactX="881708" custLinFactY="2400000" custLinFactNeighborX="900000" custLinFactNeighborY="24042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9BF5F0-29B9-43A5-9134-0554D8982AE1}" type="pres">
      <dgm:prSet presAssocID="{B2FDC1DE-6C93-46BC-AB17-86759EC8FDCB}" presName="rootConnector" presStyleLbl="node3" presStyleIdx="14" presStyleCnt="19"/>
      <dgm:spPr/>
      <dgm:t>
        <a:bodyPr/>
        <a:lstStyle/>
        <a:p>
          <a:endParaRPr lang="en-US"/>
        </a:p>
      </dgm:t>
    </dgm:pt>
    <dgm:pt modelId="{ADC4952D-928B-4708-975D-53F2DE7BBC4C}" type="pres">
      <dgm:prSet presAssocID="{B2FDC1DE-6C93-46BC-AB17-86759EC8FDCB}" presName="hierChild4" presStyleCnt="0"/>
      <dgm:spPr/>
    </dgm:pt>
    <dgm:pt modelId="{F945BF53-AAC4-4647-9C2F-A303F01C20C0}" type="pres">
      <dgm:prSet presAssocID="{B2FDC1DE-6C93-46BC-AB17-86759EC8FDCB}" presName="hierChild5" presStyleCnt="0"/>
      <dgm:spPr/>
    </dgm:pt>
    <dgm:pt modelId="{7D123D05-00C5-4DF4-925B-959157E56036}" type="pres">
      <dgm:prSet presAssocID="{73F0ABDE-D781-4E9C-8CEF-C1FA91EB9E8C}" presName="Name37" presStyleLbl="parChTrans1D3" presStyleIdx="15" presStyleCnt="19" custSzX="303853"/>
      <dgm:spPr/>
      <dgm:t>
        <a:bodyPr/>
        <a:lstStyle/>
        <a:p>
          <a:endParaRPr lang="en-US"/>
        </a:p>
      </dgm:t>
    </dgm:pt>
    <dgm:pt modelId="{809656A5-1ACC-4C72-A57E-EAF7E7E5504A}" type="pres">
      <dgm:prSet presAssocID="{6581A202-8DDB-4FF9-B9C7-8B3DAC87D45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807B993-4220-4AA8-A54A-EC5A7A75B0FA}" type="pres">
      <dgm:prSet presAssocID="{6581A202-8DDB-4FF9-B9C7-8B3DAC87D458}" presName="rootComposite" presStyleCnt="0"/>
      <dgm:spPr/>
      <dgm:t>
        <a:bodyPr/>
        <a:lstStyle/>
        <a:p>
          <a:endParaRPr lang="en-US"/>
        </a:p>
      </dgm:t>
    </dgm:pt>
    <dgm:pt modelId="{64B141B2-189E-4A3D-80D2-A75DC4A4FEB7}" type="pres">
      <dgm:prSet presAssocID="{6581A202-8DDB-4FF9-B9C7-8B3DAC87D458}" presName="rootText" presStyleLbl="node3" presStyleIdx="15" presStyleCnt="19" custScaleX="2662000" custScaleY="984976" custLinFactX="881708" custLinFactY="300000" custLinFactNeighborX="900000" custLinFactNeighborY="3834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81D538-D0B5-4B21-9E15-FADB8B7605A2}" type="pres">
      <dgm:prSet presAssocID="{6581A202-8DDB-4FF9-B9C7-8B3DAC87D458}" presName="rootConnector" presStyleLbl="node3" presStyleIdx="15" presStyleCnt="19"/>
      <dgm:spPr/>
      <dgm:t>
        <a:bodyPr/>
        <a:lstStyle/>
        <a:p>
          <a:endParaRPr lang="en-US"/>
        </a:p>
      </dgm:t>
    </dgm:pt>
    <dgm:pt modelId="{54AACB9A-C55B-42F1-987B-BAA42BA92593}" type="pres">
      <dgm:prSet presAssocID="{6581A202-8DDB-4FF9-B9C7-8B3DAC87D458}" presName="hierChild4" presStyleCnt="0"/>
      <dgm:spPr/>
      <dgm:t>
        <a:bodyPr/>
        <a:lstStyle/>
        <a:p>
          <a:endParaRPr lang="en-US"/>
        </a:p>
      </dgm:t>
    </dgm:pt>
    <dgm:pt modelId="{82CFC1E3-706F-4E42-9F22-DBCABF60F9BB}" type="pres">
      <dgm:prSet presAssocID="{6581A202-8DDB-4FF9-B9C7-8B3DAC87D458}" presName="hierChild5" presStyleCnt="0"/>
      <dgm:spPr/>
      <dgm:t>
        <a:bodyPr/>
        <a:lstStyle/>
        <a:p>
          <a:endParaRPr lang="en-US"/>
        </a:p>
      </dgm:t>
    </dgm:pt>
    <dgm:pt modelId="{A24BC0F4-121A-482C-8C22-B6814CCE19BB}" type="pres">
      <dgm:prSet presAssocID="{D5D8EA79-5F9A-4F9F-BC2B-D082655FDB40}" presName="Name37" presStyleLbl="parChTrans1D3" presStyleIdx="16" presStyleCnt="19" custSzX="327331"/>
      <dgm:spPr/>
      <dgm:t>
        <a:bodyPr/>
        <a:lstStyle/>
        <a:p>
          <a:endParaRPr lang="en-US"/>
        </a:p>
      </dgm:t>
    </dgm:pt>
    <dgm:pt modelId="{1CDB7475-0CE5-43A1-A067-DEB771AF1E35}" type="pres">
      <dgm:prSet presAssocID="{C516C33B-0B78-4EB6-90E2-30375830EF6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BAC776E-222B-4D68-BFD9-EAA0FC7D96F6}" type="pres">
      <dgm:prSet presAssocID="{C516C33B-0B78-4EB6-90E2-30375830EF6F}" presName="rootComposite" presStyleCnt="0"/>
      <dgm:spPr/>
      <dgm:t>
        <a:bodyPr/>
        <a:lstStyle/>
        <a:p>
          <a:endParaRPr lang="en-US"/>
        </a:p>
      </dgm:t>
    </dgm:pt>
    <dgm:pt modelId="{DE68C028-39A5-43A6-B037-CAD05BF0AFC5}" type="pres">
      <dgm:prSet presAssocID="{C516C33B-0B78-4EB6-90E2-30375830EF6F}" presName="rootText" presStyleLbl="node3" presStyleIdx="16" presStyleCnt="19" custScaleX="2662000" custScaleY="1311003" custLinFactX="881708" custLinFactY="500000" custLinFactNeighborX="900000" custLinFactNeighborY="5936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B0F093-6CF1-4533-BBFD-7121C37BFB26}" type="pres">
      <dgm:prSet presAssocID="{C516C33B-0B78-4EB6-90E2-30375830EF6F}" presName="rootConnector" presStyleLbl="node3" presStyleIdx="16" presStyleCnt="19"/>
      <dgm:spPr/>
      <dgm:t>
        <a:bodyPr/>
        <a:lstStyle/>
        <a:p>
          <a:endParaRPr lang="en-US"/>
        </a:p>
      </dgm:t>
    </dgm:pt>
    <dgm:pt modelId="{79DC3F7B-F1B1-4348-86F8-F508A9C7B013}" type="pres">
      <dgm:prSet presAssocID="{C516C33B-0B78-4EB6-90E2-30375830EF6F}" presName="hierChild4" presStyleCnt="0"/>
      <dgm:spPr/>
      <dgm:t>
        <a:bodyPr/>
        <a:lstStyle/>
        <a:p>
          <a:endParaRPr lang="en-US"/>
        </a:p>
      </dgm:t>
    </dgm:pt>
    <dgm:pt modelId="{095D5DC6-D60C-4849-B9DC-2F2188F9C082}" type="pres">
      <dgm:prSet presAssocID="{C516C33B-0B78-4EB6-90E2-30375830EF6F}" presName="hierChild5" presStyleCnt="0"/>
      <dgm:spPr/>
      <dgm:t>
        <a:bodyPr/>
        <a:lstStyle/>
        <a:p>
          <a:endParaRPr lang="en-US"/>
        </a:p>
      </dgm:t>
    </dgm:pt>
    <dgm:pt modelId="{2E7C9E3F-1DE2-4F69-888F-77A8A67A92BC}" type="pres">
      <dgm:prSet presAssocID="{05C6DF2D-3108-431A-B6F7-6EF2854390D9}" presName="hierChild5" presStyleCnt="0"/>
      <dgm:spPr/>
      <dgm:t>
        <a:bodyPr/>
        <a:lstStyle/>
        <a:p>
          <a:endParaRPr lang="en-US"/>
        </a:p>
      </dgm:t>
    </dgm:pt>
    <dgm:pt modelId="{F46662C4-C7C6-4F18-9A43-64EE3C55F1F2}" type="pres">
      <dgm:prSet presAssocID="{3B6F64DE-91F2-4429-9727-33A444A49E30}" presName="Name48" presStyleLbl="parChTrans1D2" presStyleIdx="7" presStyleCnt="13" custSzX="303853"/>
      <dgm:spPr/>
      <dgm:t>
        <a:bodyPr/>
        <a:lstStyle/>
        <a:p>
          <a:endParaRPr lang="en-US"/>
        </a:p>
      </dgm:t>
    </dgm:pt>
    <dgm:pt modelId="{84D05D50-A738-454B-9A7E-F47FAF91993B}" type="pres">
      <dgm:prSet presAssocID="{3D6C2195-6D62-4B37-AD0D-7343FD12BF3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B1F12CA-22A4-488C-A1F0-5BA4DA98637C}" type="pres">
      <dgm:prSet presAssocID="{3D6C2195-6D62-4B37-AD0D-7343FD12BF33}" presName="rootComposite" presStyleCnt="0"/>
      <dgm:spPr/>
      <dgm:t>
        <a:bodyPr/>
        <a:lstStyle/>
        <a:p>
          <a:endParaRPr lang="en-US"/>
        </a:p>
      </dgm:t>
    </dgm:pt>
    <dgm:pt modelId="{9E3BCD2A-0053-429D-9BE3-F2F5939532B7}" type="pres">
      <dgm:prSet presAssocID="{3D6C2195-6D62-4B37-AD0D-7343FD12BF33}" presName="rootText" presStyleLbl="node2" presStyleIdx="7" presStyleCnt="13" custScaleX="2662000" custScaleY="984976" custLinFactX="-1600000" custLinFactY="-320698" custLinFactNeighborX="-1695723" custLinFactNeighborY="-4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048D66-E141-48BA-A16B-37DC3083FDBE}" type="pres">
      <dgm:prSet presAssocID="{3D6C2195-6D62-4B37-AD0D-7343FD12BF33}" presName="rootConnector" presStyleLbl="node2" presStyleIdx="7" presStyleCnt="13"/>
      <dgm:spPr/>
      <dgm:t>
        <a:bodyPr/>
        <a:lstStyle/>
        <a:p>
          <a:endParaRPr lang="en-US"/>
        </a:p>
      </dgm:t>
    </dgm:pt>
    <dgm:pt modelId="{94C37E74-EAB8-4845-8377-899333168EB7}" type="pres">
      <dgm:prSet presAssocID="{3D6C2195-6D62-4B37-AD0D-7343FD12BF33}" presName="hierChild4" presStyleCnt="0"/>
      <dgm:spPr/>
      <dgm:t>
        <a:bodyPr/>
        <a:lstStyle/>
        <a:p>
          <a:endParaRPr lang="en-US"/>
        </a:p>
      </dgm:t>
    </dgm:pt>
    <dgm:pt modelId="{5A4186F9-3B50-4D0B-AADD-D97612889406}" type="pres">
      <dgm:prSet presAssocID="{3D6C2195-6D62-4B37-AD0D-7343FD12BF33}" presName="hierChild5" presStyleCnt="0"/>
      <dgm:spPr/>
      <dgm:t>
        <a:bodyPr/>
        <a:lstStyle/>
        <a:p>
          <a:endParaRPr lang="en-US"/>
        </a:p>
      </dgm:t>
    </dgm:pt>
    <dgm:pt modelId="{00B9724F-A75E-41D9-9459-C10A66CD9644}" type="pres">
      <dgm:prSet presAssocID="{D7283890-E5AC-47E5-9985-54EC4B067835}" presName="Name48" presStyleLbl="parChTrans1D2" presStyleIdx="8" presStyleCnt="13" custSzX="2331768"/>
      <dgm:spPr/>
      <dgm:t>
        <a:bodyPr/>
        <a:lstStyle/>
        <a:p>
          <a:endParaRPr lang="en-US"/>
        </a:p>
      </dgm:t>
    </dgm:pt>
    <dgm:pt modelId="{748ABBF6-23C0-45AF-BC68-1462AC6418C1}" type="pres">
      <dgm:prSet presAssocID="{125D95DD-DEF7-4E75-8C2D-E9E57589967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3CC321F-F00A-4ADE-885D-7716F858F8ED}" type="pres">
      <dgm:prSet presAssocID="{125D95DD-DEF7-4E75-8C2D-E9E575899675}" presName="rootComposite" presStyleCnt="0"/>
      <dgm:spPr/>
      <dgm:t>
        <a:bodyPr/>
        <a:lstStyle/>
        <a:p>
          <a:endParaRPr lang="en-US"/>
        </a:p>
      </dgm:t>
    </dgm:pt>
    <dgm:pt modelId="{95A59FD3-5DD5-4D3A-8703-BF89DD93B041}" type="pres">
      <dgm:prSet presAssocID="{125D95DD-DEF7-4E75-8C2D-E9E575899675}" presName="rootText" presStyleLbl="node2" presStyleIdx="8" presStyleCnt="13" custScaleX="2662000" custScaleY="984976" custLinFactX="5000000" custLinFactY="-444636" custLinFactNeighborX="5022236" custLinFactNeighborY="-5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626CDC-EF00-4236-B726-804F69918309}" type="pres">
      <dgm:prSet presAssocID="{125D95DD-DEF7-4E75-8C2D-E9E575899675}" presName="rootConnector" presStyleLbl="node2" presStyleIdx="8" presStyleCnt="13"/>
      <dgm:spPr/>
      <dgm:t>
        <a:bodyPr/>
        <a:lstStyle/>
        <a:p>
          <a:endParaRPr lang="en-US"/>
        </a:p>
      </dgm:t>
    </dgm:pt>
    <dgm:pt modelId="{9DF9A4C6-284F-4738-8A9B-3329E2041183}" type="pres">
      <dgm:prSet presAssocID="{125D95DD-DEF7-4E75-8C2D-E9E575899675}" presName="hierChild4" presStyleCnt="0"/>
      <dgm:spPr/>
      <dgm:t>
        <a:bodyPr/>
        <a:lstStyle/>
        <a:p>
          <a:endParaRPr lang="en-US"/>
        </a:p>
      </dgm:t>
    </dgm:pt>
    <dgm:pt modelId="{0A064038-14F2-4506-9B60-416C0AC7EB90}" type="pres">
      <dgm:prSet presAssocID="{125D95DD-DEF7-4E75-8C2D-E9E575899675}" presName="hierChild5" presStyleCnt="0"/>
      <dgm:spPr/>
      <dgm:t>
        <a:bodyPr/>
        <a:lstStyle/>
        <a:p>
          <a:endParaRPr lang="en-US"/>
        </a:p>
      </dgm:t>
    </dgm:pt>
    <dgm:pt modelId="{72457781-AD2D-421C-A92A-C499F1821A32}" type="pres">
      <dgm:prSet presAssocID="{DF0668BF-3F11-43CA-B896-5C5356FCC212}" presName="Name48" presStyleLbl="parChTrans1D2" presStyleIdx="9" presStyleCnt="13" custSzX="3105945"/>
      <dgm:spPr/>
      <dgm:t>
        <a:bodyPr/>
        <a:lstStyle/>
        <a:p>
          <a:endParaRPr lang="en-US"/>
        </a:p>
      </dgm:t>
    </dgm:pt>
    <dgm:pt modelId="{32DFB28F-AA9E-4FB1-A44C-1A67737FBF0F}" type="pres">
      <dgm:prSet presAssocID="{1978E430-6F0E-4853-A95D-B3118E364DF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E400406-A929-465E-9E34-BD7CEDD5406C}" type="pres">
      <dgm:prSet presAssocID="{1978E430-6F0E-4853-A95D-B3118E364DF2}" presName="rootComposite" presStyleCnt="0"/>
      <dgm:spPr/>
      <dgm:t>
        <a:bodyPr/>
        <a:lstStyle/>
        <a:p>
          <a:endParaRPr lang="en-US"/>
        </a:p>
      </dgm:t>
    </dgm:pt>
    <dgm:pt modelId="{EC47D3AE-3AA7-4604-BE67-7E18ABCC542E}" type="pres">
      <dgm:prSet presAssocID="{1978E430-6F0E-4853-A95D-B3118E364DF2}" presName="rootText" presStyleLbl="node2" presStyleIdx="9" presStyleCnt="13" custScaleX="2662000" custScaleY="984976" custLinFactX="-3700000" custLinFactY="1662154" custLinFactNeighborX="-3757569" custLinFactNeighborY="17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A86554-D362-4C31-BB17-8985774EBDEB}" type="pres">
      <dgm:prSet presAssocID="{1978E430-6F0E-4853-A95D-B3118E364DF2}" presName="rootConnector" presStyleLbl="node2" presStyleIdx="9" presStyleCnt="13"/>
      <dgm:spPr/>
      <dgm:t>
        <a:bodyPr/>
        <a:lstStyle/>
        <a:p>
          <a:endParaRPr lang="en-US"/>
        </a:p>
      </dgm:t>
    </dgm:pt>
    <dgm:pt modelId="{CBCE9095-982C-47D3-A858-9FDD0887AD68}" type="pres">
      <dgm:prSet presAssocID="{1978E430-6F0E-4853-A95D-B3118E364DF2}" presName="hierChild4" presStyleCnt="0"/>
      <dgm:spPr/>
      <dgm:t>
        <a:bodyPr/>
        <a:lstStyle/>
        <a:p>
          <a:endParaRPr lang="en-US"/>
        </a:p>
      </dgm:t>
    </dgm:pt>
    <dgm:pt modelId="{3C73DAAE-6A9F-44BE-A927-2D9C14BDEB11}" type="pres">
      <dgm:prSet presAssocID="{1978E430-6F0E-4853-A95D-B3118E364DF2}" presName="hierChild5" presStyleCnt="0"/>
      <dgm:spPr/>
      <dgm:t>
        <a:bodyPr/>
        <a:lstStyle/>
        <a:p>
          <a:endParaRPr lang="en-US"/>
        </a:p>
      </dgm:t>
    </dgm:pt>
    <dgm:pt modelId="{5BD38173-0667-4019-AAD8-8D6213FD55F0}" type="pres">
      <dgm:prSet presAssocID="{BC49EA5C-BD62-40B5-8A56-874484349745}" presName="Name48" presStyleLbl="parChTrans1D2" presStyleIdx="10" presStyleCnt="13" custSzX="303853"/>
      <dgm:spPr/>
      <dgm:t>
        <a:bodyPr/>
        <a:lstStyle/>
        <a:p>
          <a:endParaRPr lang="en-US"/>
        </a:p>
      </dgm:t>
    </dgm:pt>
    <dgm:pt modelId="{8A1E5824-C8AC-4401-ABB1-7B2DB3346450}" type="pres">
      <dgm:prSet presAssocID="{F5A249EB-EBB9-4770-90DF-55AFE745CD3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F3899CA-E7F4-4B83-8D5C-7646B570FA46}" type="pres">
      <dgm:prSet presAssocID="{F5A249EB-EBB9-4770-90DF-55AFE745CD3B}" presName="rootComposite" presStyleCnt="0"/>
      <dgm:spPr/>
      <dgm:t>
        <a:bodyPr/>
        <a:lstStyle/>
        <a:p>
          <a:endParaRPr lang="en-US"/>
        </a:p>
      </dgm:t>
    </dgm:pt>
    <dgm:pt modelId="{3BDEB97A-913A-42D0-8891-D6E0285D3406}" type="pres">
      <dgm:prSet presAssocID="{F5A249EB-EBB9-4770-90DF-55AFE745CD3B}" presName="rootText" presStyleLbl="node2" presStyleIdx="10" presStyleCnt="13" custScaleX="2662000" custScaleY="984976" custLinFactX="4908371" custLinFactY="1135175" custLinFactNeighborX="5000000" custLinFactNeighborY="1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2E49AC-ABA5-4FBE-80E5-6901ACF5ED28}" type="pres">
      <dgm:prSet presAssocID="{F5A249EB-EBB9-4770-90DF-55AFE745CD3B}" presName="rootConnector" presStyleLbl="node2" presStyleIdx="10" presStyleCnt="13"/>
      <dgm:spPr/>
      <dgm:t>
        <a:bodyPr/>
        <a:lstStyle/>
        <a:p>
          <a:endParaRPr lang="en-US"/>
        </a:p>
      </dgm:t>
    </dgm:pt>
    <dgm:pt modelId="{16DED289-EBDC-45B3-BF20-993EDDF3F656}" type="pres">
      <dgm:prSet presAssocID="{F5A249EB-EBB9-4770-90DF-55AFE745CD3B}" presName="hierChild4" presStyleCnt="0"/>
      <dgm:spPr/>
      <dgm:t>
        <a:bodyPr/>
        <a:lstStyle/>
        <a:p>
          <a:endParaRPr lang="en-US"/>
        </a:p>
      </dgm:t>
    </dgm:pt>
    <dgm:pt modelId="{75A3C2E4-BC7B-43C7-9840-10E1D4613104}" type="pres">
      <dgm:prSet presAssocID="{C80C390F-FC8E-4E39-878A-709EDE9AF41D}" presName="Name37" presStyleLbl="parChTrans1D3" presStyleIdx="17" presStyleCnt="19"/>
      <dgm:spPr/>
      <dgm:t>
        <a:bodyPr/>
        <a:lstStyle/>
        <a:p>
          <a:endParaRPr lang="en-US"/>
        </a:p>
      </dgm:t>
    </dgm:pt>
    <dgm:pt modelId="{FFA02DC2-5C6E-4402-8EAA-5B9344A96152}" type="pres">
      <dgm:prSet presAssocID="{615A78D8-9A40-4E00-89EA-4A598FC6BA4C}" presName="hierRoot2" presStyleCnt="0">
        <dgm:presLayoutVars>
          <dgm:hierBranch val="init"/>
        </dgm:presLayoutVars>
      </dgm:prSet>
      <dgm:spPr/>
    </dgm:pt>
    <dgm:pt modelId="{71C7DFDC-96AF-43F6-BD14-FD52C572A49F}" type="pres">
      <dgm:prSet presAssocID="{615A78D8-9A40-4E00-89EA-4A598FC6BA4C}" presName="rootComposite" presStyleCnt="0"/>
      <dgm:spPr/>
    </dgm:pt>
    <dgm:pt modelId="{247B446D-9AE3-4D1C-BBB9-EA6BF66E8726}" type="pres">
      <dgm:prSet presAssocID="{615A78D8-9A40-4E00-89EA-4A598FC6BA4C}" presName="rootText" presStyleLbl="node3" presStyleIdx="17" presStyleCnt="19" custAng="10800000" custFlipVert="1" custScaleX="2662000" custScaleY="1005960" custLinFactX="6364435" custLinFactY="-387232" custLinFactNeighborX="6400000" custLinFactNeighborY="-4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2CCF75-AEED-44B9-9D1F-7988F489F657}" type="pres">
      <dgm:prSet presAssocID="{615A78D8-9A40-4E00-89EA-4A598FC6BA4C}" presName="rootConnector" presStyleLbl="node3" presStyleIdx="17" presStyleCnt="19"/>
      <dgm:spPr/>
      <dgm:t>
        <a:bodyPr/>
        <a:lstStyle/>
        <a:p>
          <a:endParaRPr lang="en-US"/>
        </a:p>
      </dgm:t>
    </dgm:pt>
    <dgm:pt modelId="{F8696CBE-0E62-487F-B08F-86825A590CAC}" type="pres">
      <dgm:prSet presAssocID="{615A78D8-9A40-4E00-89EA-4A598FC6BA4C}" presName="hierChild4" presStyleCnt="0"/>
      <dgm:spPr/>
    </dgm:pt>
    <dgm:pt modelId="{48022CBA-70EB-4767-9EAC-1DEAB070C0A7}" type="pres">
      <dgm:prSet presAssocID="{615A78D8-9A40-4E00-89EA-4A598FC6BA4C}" presName="hierChild5" presStyleCnt="0"/>
      <dgm:spPr/>
    </dgm:pt>
    <dgm:pt modelId="{7DA96188-E92C-439F-8207-9D1680BC4D4E}" type="pres">
      <dgm:prSet presAssocID="{22E00374-44FF-479F-98FA-74948CFB904D}" presName="Name37" presStyleLbl="parChTrans1D3" presStyleIdx="18" presStyleCnt="19"/>
      <dgm:spPr/>
      <dgm:t>
        <a:bodyPr/>
        <a:lstStyle/>
        <a:p>
          <a:endParaRPr lang="en-US"/>
        </a:p>
      </dgm:t>
    </dgm:pt>
    <dgm:pt modelId="{5C76352F-A355-4404-A90D-51A1E9406543}" type="pres">
      <dgm:prSet presAssocID="{73B21A59-592E-4C47-ACDA-51D5C6761B7A}" presName="hierRoot2" presStyleCnt="0">
        <dgm:presLayoutVars>
          <dgm:hierBranch val="init"/>
        </dgm:presLayoutVars>
      </dgm:prSet>
      <dgm:spPr/>
    </dgm:pt>
    <dgm:pt modelId="{616C28D3-4D85-4523-B2F9-F0DD9721AD7A}" type="pres">
      <dgm:prSet presAssocID="{73B21A59-592E-4C47-ACDA-51D5C6761B7A}" presName="rootComposite" presStyleCnt="0"/>
      <dgm:spPr/>
    </dgm:pt>
    <dgm:pt modelId="{F6B0A05E-4E79-4416-8142-890DC52CF0AC}" type="pres">
      <dgm:prSet presAssocID="{73B21A59-592E-4C47-ACDA-51D5C6761B7A}" presName="rootText" presStyleLbl="node3" presStyleIdx="18" presStyleCnt="19" custScaleX="2662000" custScaleY="962588" custLinFactX="6364435" custLinFactY="-100000" custLinFactNeighborX="6400000" custLinFactNeighborY="-1635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3648B1-57EA-448D-835D-7FC9E7DE56B5}" type="pres">
      <dgm:prSet presAssocID="{73B21A59-592E-4C47-ACDA-51D5C6761B7A}" presName="rootConnector" presStyleLbl="node3" presStyleIdx="18" presStyleCnt="19"/>
      <dgm:spPr/>
      <dgm:t>
        <a:bodyPr/>
        <a:lstStyle/>
        <a:p>
          <a:endParaRPr lang="en-US"/>
        </a:p>
      </dgm:t>
    </dgm:pt>
    <dgm:pt modelId="{DE80A653-270B-456E-AADF-9A77C94CEE9A}" type="pres">
      <dgm:prSet presAssocID="{73B21A59-592E-4C47-ACDA-51D5C6761B7A}" presName="hierChild4" presStyleCnt="0"/>
      <dgm:spPr/>
    </dgm:pt>
    <dgm:pt modelId="{E1DB7CC5-D234-41FC-AE50-145CC80123C6}" type="pres">
      <dgm:prSet presAssocID="{73B21A59-592E-4C47-ACDA-51D5C6761B7A}" presName="hierChild5" presStyleCnt="0"/>
      <dgm:spPr/>
    </dgm:pt>
    <dgm:pt modelId="{BA6491B1-6920-495E-8BB0-58EC02072BFB}" type="pres">
      <dgm:prSet presAssocID="{F5A249EB-EBB9-4770-90DF-55AFE745CD3B}" presName="hierChild5" presStyleCnt="0"/>
      <dgm:spPr/>
      <dgm:t>
        <a:bodyPr/>
        <a:lstStyle/>
        <a:p>
          <a:endParaRPr lang="en-US"/>
        </a:p>
      </dgm:t>
    </dgm:pt>
    <dgm:pt modelId="{B436472A-2874-44A8-AD52-27C67E3440A9}" type="pres">
      <dgm:prSet presAssocID="{88A38ABB-8613-4765-AFC6-7E0D09BC691D}" presName="Name48" presStyleLbl="parChTrans1D2" presStyleIdx="11" presStyleCnt="13"/>
      <dgm:spPr/>
      <dgm:t>
        <a:bodyPr/>
        <a:lstStyle/>
        <a:p>
          <a:endParaRPr lang="en-US"/>
        </a:p>
      </dgm:t>
    </dgm:pt>
    <dgm:pt modelId="{B5746404-15CD-4F4F-87A9-DB4B3B4A60D3}" type="pres">
      <dgm:prSet presAssocID="{39100110-E3A1-4ACD-931D-5AB9E379AE47}" presName="hierRoot2" presStyleCnt="0">
        <dgm:presLayoutVars>
          <dgm:hierBranch val="init"/>
        </dgm:presLayoutVars>
      </dgm:prSet>
      <dgm:spPr/>
    </dgm:pt>
    <dgm:pt modelId="{503C6A9A-D5A3-4BFF-9DBE-BB9079E89832}" type="pres">
      <dgm:prSet presAssocID="{39100110-E3A1-4ACD-931D-5AB9E379AE47}" presName="rootComposite" presStyleCnt="0"/>
      <dgm:spPr/>
    </dgm:pt>
    <dgm:pt modelId="{F9A8B852-7A51-4D74-982A-B9A692A018A6}" type="pres">
      <dgm:prSet presAssocID="{39100110-E3A1-4ACD-931D-5AB9E379AE47}" presName="rootText" presStyleLbl="node2" presStyleIdx="11" presStyleCnt="13" custAng="10800000" custFlipVert="1" custScaleX="2604147" custScaleY="833724" custLinFactX="-3700000" custLinFactY="-8600000" custLinFactNeighborX="-3756631" custLinFactNeighborY="-86013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95EA8D-33E9-4A43-BA3C-0BAE8C05AED4}" type="pres">
      <dgm:prSet presAssocID="{39100110-E3A1-4ACD-931D-5AB9E379AE47}" presName="rootConnector" presStyleLbl="node2" presStyleIdx="11" presStyleCnt="13"/>
      <dgm:spPr/>
      <dgm:t>
        <a:bodyPr/>
        <a:lstStyle/>
        <a:p>
          <a:endParaRPr lang="en-US"/>
        </a:p>
      </dgm:t>
    </dgm:pt>
    <dgm:pt modelId="{19124664-0AE6-4539-B08B-895574CD9554}" type="pres">
      <dgm:prSet presAssocID="{39100110-E3A1-4ACD-931D-5AB9E379AE47}" presName="hierChild4" presStyleCnt="0"/>
      <dgm:spPr/>
    </dgm:pt>
    <dgm:pt modelId="{2C53B3A2-F03E-4E14-A957-B71D7821E34C}" type="pres">
      <dgm:prSet presAssocID="{39100110-E3A1-4ACD-931D-5AB9E379AE47}" presName="hierChild5" presStyleCnt="0"/>
      <dgm:spPr/>
    </dgm:pt>
    <dgm:pt modelId="{65BA26EB-35BA-4A49-9E54-90741DFF9FFB}" type="pres">
      <dgm:prSet presAssocID="{703D871B-5F30-4CA3-ABF3-1FDD827D46A6}" presName="Name48" presStyleLbl="parChTrans1D2" presStyleIdx="12" presStyleCnt="13"/>
      <dgm:spPr/>
      <dgm:t>
        <a:bodyPr/>
        <a:lstStyle/>
        <a:p>
          <a:endParaRPr lang="en-US"/>
        </a:p>
      </dgm:t>
    </dgm:pt>
    <dgm:pt modelId="{00BE2A5B-6B71-40DA-A4AF-695BEFAD8623}" type="pres">
      <dgm:prSet presAssocID="{1F38393F-E1DC-4734-9F45-C98BA6CB42FC}" presName="hierRoot2" presStyleCnt="0">
        <dgm:presLayoutVars>
          <dgm:hierBranch val="init"/>
        </dgm:presLayoutVars>
      </dgm:prSet>
      <dgm:spPr/>
    </dgm:pt>
    <dgm:pt modelId="{3B53F1F1-1C35-4638-B54C-662A601C4AB1}" type="pres">
      <dgm:prSet presAssocID="{1F38393F-E1DC-4734-9F45-C98BA6CB42FC}" presName="rootComposite" presStyleCnt="0"/>
      <dgm:spPr/>
    </dgm:pt>
    <dgm:pt modelId="{5AA6A08D-4B4C-4C1B-8271-A33BA9191857}" type="pres">
      <dgm:prSet presAssocID="{1F38393F-E1DC-4734-9F45-C98BA6CB42FC}" presName="rootText" presStyleLbl="node2" presStyleIdx="12" presStyleCnt="13" custFlipVert="0" custScaleX="2662000" custScaleY="1285187" custLinFactX="5000000" custLinFactY="-4242359" custLinFactNeighborX="5022235" custLinFactNeighborY="-43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AF1D0C-FB9D-4C5B-BEC3-9FB65A828365}" type="pres">
      <dgm:prSet presAssocID="{1F38393F-E1DC-4734-9F45-C98BA6CB42FC}" presName="rootConnector" presStyleLbl="node2" presStyleIdx="12" presStyleCnt="13"/>
      <dgm:spPr/>
      <dgm:t>
        <a:bodyPr/>
        <a:lstStyle/>
        <a:p>
          <a:endParaRPr lang="en-US"/>
        </a:p>
      </dgm:t>
    </dgm:pt>
    <dgm:pt modelId="{4CCF0CBF-A5E1-4C41-BD12-051D8539F55D}" type="pres">
      <dgm:prSet presAssocID="{1F38393F-E1DC-4734-9F45-C98BA6CB42FC}" presName="hierChild4" presStyleCnt="0"/>
      <dgm:spPr/>
    </dgm:pt>
    <dgm:pt modelId="{131905EB-91A3-468F-A842-619554579FA3}" type="pres">
      <dgm:prSet presAssocID="{1F38393F-E1DC-4734-9F45-C98BA6CB42FC}" presName="hierChild5" presStyleCnt="0"/>
      <dgm:spPr/>
    </dgm:pt>
    <dgm:pt modelId="{D0A44C2F-427B-4A47-964A-2810BBA7D2CD}" type="pres">
      <dgm:prSet presAssocID="{2625192F-464E-4FBA-A7B9-4EE5FF1A07A0}" presName="hierChild3" presStyleCnt="0"/>
      <dgm:spPr/>
      <dgm:t>
        <a:bodyPr/>
        <a:lstStyle/>
        <a:p>
          <a:endParaRPr lang="en-US"/>
        </a:p>
      </dgm:t>
    </dgm:pt>
  </dgm:ptLst>
  <dgm:cxnLst>
    <dgm:cxn modelId="{76ED2482-165B-4CE9-ACCD-F15AE5FD190F}" type="presOf" srcId="{9DA1D6E7-0883-4B24-9FEE-D32BFAC10233}" destId="{37E7A387-BB23-40B2-9811-B92AE00E387D}" srcOrd="0" destOrd="0" presId="urn:microsoft.com/office/officeart/2005/8/layout/orgChart1"/>
    <dgm:cxn modelId="{6D5886A7-691E-47C4-8403-2C8B0FE3C18F}" type="presOf" srcId="{DF88DDF8-C0D9-4581-91EA-6AAECC9D5648}" destId="{81A28626-4324-4AC6-93B2-BC0A152628A5}" srcOrd="1" destOrd="0" presId="urn:microsoft.com/office/officeart/2005/8/layout/orgChart1"/>
    <dgm:cxn modelId="{F3D154BA-8FBC-4719-B243-2DF516525102}" type="presOf" srcId="{BC49EA5C-BD62-40B5-8A56-874484349745}" destId="{5BD38173-0667-4019-AAD8-8D6213FD55F0}" srcOrd="0" destOrd="0" presId="urn:microsoft.com/office/officeart/2005/8/layout/orgChart1"/>
    <dgm:cxn modelId="{5F51CD37-1FD8-4DE0-BC45-5F99AF896A10}" type="presOf" srcId="{6581A202-8DDB-4FF9-B9C7-8B3DAC87D458}" destId="{64B141B2-189E-4A3D-80D2-A75DC4A4FEB7}" srcOrd="0" destOrd="0" presId="urn:microsoft.com/office/officeart/2005/8/layout/orgChart1"/>
    <dgm:cxn modelId="{09DD0768-BB1A-4C13-A9CB-462295457226}" type="presOf" srcId="{ED975B88-6FB4-4E0D-B7C7-523040BBF1C0}" destId="{861588E5-1EF5-4315-AE4F-BDC7A76066D7}" srcOrd="0" destOrd="0" presId="urn:microsoft.com/office/officeart/2005/8/layout/orgChart1"/>
    <dgm:cxn modelId="{21FBEA35-7635-4BA3-B3C0-56012DF4EAE2}" type="presOf" srcId="{75368FA9-CC28-47F7-ADB8-FA17CBD7D923}" destId="{4072FFCC-3979-4771-BC16-14284E686C38}" srcOrd="0" destOrd="0" presId="urn:microsoft.com/office/officeart/2005/8/layout/orgChart1"/>
    <dgm:cxn modelId="{29DB4F6D-1ADE-4F02-8019-50B7E13B8D44}" type="presOf" srcId="{28CBD574-A1DD-4B27-B688-4AF16E24DD5B}" destId="{5CF9E103-70BD-4279-AF44-11EAEF6EA6BB}" srcOrd="1" destOrd="0" presId="urn:microsoft.com/office/officeart/2005/8/layout/orgChart1"/>
    <dgm:cxn modelId="{AAA7CA1D-7DDE-4C18-8FE6-9868400AEDE2}" type="presOf" srcId="{01BCC306-3D1F-4F17-B7A6-9290426FED2D}" destId="{E6413432-AED1-47BA-92B7-3DB8CC8EAE62}" srcOrd="0" destOrd="0" presId="urn:microsoft.com/office/officeart/2005/8/layout/orgChart1"/>
    <dgm:cxn modelId="{6CEDBC99-A801-4A27-8332-35AB6E3A71DB}" srcId="{3F9A3CEF-675A-46AC-A3B9-3DD312F3AB21}" destId="{5810665B-C28B-44E5-A1EE-FBA2D609B09D}" srcOrd="1" destOrd="0" parTransId="{6F8FA16E-2323-4A11-9D3E-5FA85A85D162}" sibTransId="{F55AC4E2-2144-45A2-920B-59E069738FEE}"/>
    <dgm:cxn modelId="{29145A70-0FC3-4195-8F7B-FE643F18BAE3}" type="presOf" srcId="{860142EA-8998-411A-B54A-6714ED7B4C15}" destId="{3D07811D-02F1-4D01-BDF1-9E45750A97AD}" srcOrd="0" destOrd="0" presId="urn:microsoft.com/office/officeart/2005/8/layout/orgChart1"/>
    <dgm:cxn modelId="{5B4B86A7-C265-43C6-8CD4-9D680E2635DA}" type="presOf" srcId="{D7283890-E5AC-47E5-9985-54EC4B067835}" destId="{00B9724F-A75E-41D9-9459-C10A66CD9644}" srcOrd="0" destOrd="0" presId="urn:microsoft.com/office/officeart/2005/8/layout/orgChart1"/>
    <dgm:cxn modelId="{769BE884-01C0-45E4-BB05-83662909CC83}" type="presOf" srcId="{B2FDC1DE-6C93-46BC-AB17-86759EC8FDCB}" destId="{709BF5F0-29B9-43A5-9134-0554D8982AE1}" srcOrd="1" destOrd="0" presId="urn:microsoft.com/office/officeart/2005/8/layout/orgChart1"/>
    <dgm:cxn modelId="{CBA07367-A646-4F09-99D6-66BF8EE7F199}" type="presOf" srcId="{ADEB39A2-6EFD-4682-BC5B-81576743F38F}" destId="{47DA584A-ED6D-41FC-92E8-649E29149678}" srcOrd="0" destOrd="0" presId="urn:microsoft.com/office/officeart/2005/8/layout/orgChart1"/>
    <dgm:cxn modelId="{F62471F5-FBDB-4EE6-8032-08519976A3C0}" type="presOf" srcId="{DF88DDF8-C0D9-4581-91EA-6AAECC9D5648}" destId="{E375C6A3-DDF6-4EBF-B5F7-52E4B8DE2E87}" srcOrd="0" destOrd="0" presId="urn:microsoft.com/office/officeart/2005/8/layout/orgChart1"/>
    <dgm:cxn modelId="{CEBEAA1F-77F1-4903-B8AE-DBB8D8EE0BCB}" type="presOf" srcId="{6571CDA9-8310-424C-AD8B-52924B83E719}" destId="{3E6330CA-18BE-4FFA-B1FB-FC50FAE7C0B3}" srcOrd="0" destOrd="0" presId="urn:microsoft.com/office/officeart/2005/8/layout/orgChart1"/>
    <dgm:cxn modelId="{24AED5A2-02FB-4F40-BA5F-45F167874021}" type="presOf" srcId="{BBDDF656-ED0B-477E-BAFD-6A56C14A2F10}" destId="{FCC67D82-F430-4F16-9968-4710F67F27DF}" srcOrd="1" destOrd="0" presId="urn:microsoft.com/office/officeart/2005/8/layout/orgChart1"/>
    <dgm:cxn modelId="{4A49B372-02D1-4093-973D-BF8500C0237C}" type="presOf" srcId="{E6EC3CA3-7C2F-494A-BE14-F42A14B713D5}" destId="{FDC592A9-912F-4DE1-9C97-9D5AAF770588}" srcOrd="0" destOrd="0" presId="urn:microsoft.com/office/officeart/2005/8/layout/orgChart1"/>
    <dgm:cxn modelId="{DD589425-04B0-4BCD-AC09-5A39CFFF9B52}" srcId="{F5A249EB-EBB9-4770-90DF-55AFE745CD3B}" destId="{615A78D8-9A40-4E00-89EA-4A598FC6BA4C}" srcOrd="0" destOrd="0" parTransId="{C80C390F-FC8E-4E39-878A-709EDE9AF41D}" sibTransId="{43C32146-E114-41B2-BC61-93D91F92B965}"/>
    <dgm:cxn modelId="{021CA2D3-318C-4431-8843-3414B0A28B55}" type="presOf" srcId="{9C0D8858-D146-43AE-9471-5F9D2AC8377D}" destId="{7786F6F0-B3F8-4607-AC20-60A2BDFDE282}" srcOrd="0" destOrd="0" presId="urn:microsoft.com/office/officeart/2005/8/layout/orgChart1"/>
    <dgm:cxn modelId="{C11E8C72-0DA7-492C-B588-D4C5713F18D5}" type="presOf" srcId="{B2FDC1DE-6C93-46BC-AB17-86759EC8FDCB}" destId="{A360FC42-1861-4439-BCDC-F387C166F69D}" srcOrd="0" destOrd="0" presId="urn:microsoft.com/office/officeart/2005/8/layout/orgChart1"/>
    <dgm:cxn modelId="{95D029F2-DBD6-4BB0-91D8-58FCB554044B}" type="presOf" srcId="{C80C390F-FC8E-4E39-878A-709EDE9AF41D}" destId="{75A3C2E4-BC7B-43C7-9840-10E1D4613104}" srcOrd="0" destOrd="0" presId="urn:microsoft.com/office/officeart/2005/8/layout/orgChart1"/>
    <dgm:cxn modelId="{7885FDAE-C453-4B33-9774-9E7F47F03E67}" type="presOf" srcId="{674512BF-1034-400B-80FB-79264B0E9005}" destId="{7A1683EE-9BF0-4D45-913C-E8E087C056C9}" srcOrd="0" destOrd="0" presId="urn:microsoft.com/office/officeart/2005/8/layout/orgChart1"/>
    <dgm:cxn modelId="{4BE300A0-6277-470E-BF53-E2585539794C}" type="presOf" srcId="{9C0D8858-D146-43AE-9471-5F9D2AC8377D}" destId="{4191B994-E5C0-4FD7-92E6-A50EF41916A8}" srcOrd="1" destOrd="0" presId="urn:microsoft.com/office/officeart/2005/8/layout/orgChart1"/>
    <dgm:cxn modelId="{82F5DB8E-761E-4BF4-AE2A-E67F62CB1BB1}" type="presOf" srcId="{3D6C2195-6D62-4B37-AD0D-7343FD12BF33}" destId="{9E3BCD2A-0053-429D-9BE3-F2F5939532B7}" srcOrd="0" destOrd="0" presId="urn:microsoft.com/office/officeart/2005/8/layout/orgChart1"/>
    <dgm:cxn modelId="{31CC3150-DC91-4E39-9A23-9549E52BDF58}" type="presOf" srcId="{01BCC306-3D1F-4F17-B7A6-9290426FED2D}" destId="{A391CFD4-4369-464B-B3C7-96EFE13AE769}" srcOrd="1" destOrd="0" presId="urn:microsoft.com/office/officeart/2005/8/layout/orgChart1"/>
    <dgm:cxn modelId="{DAD470CE-8776-4B1F-9760-18791917865C}" type="presOf" srcId="{5810665B-C28B-44E5-A1EE-FBA2D609B09D}" destId="{EEC4B137-4388-43D9-8EEC-8631350BF973}" srcOrd="1" destOrd="0" presId="urn:microsoft.com/office/officeart/2005/8/layout/orgChart1"/>
    <dgm:cxn modelId="{F7922E94-D0D8-4F07-A285-FA83030483C7}" type="presOf" srcId="{86B7CE6E-B000-4EB6-B49D-CA275BF87B2E}" destId="{79794481-8659-445E-A46E-46CCDF4E12E3}" srcOrd="1" destOrd="0" presId="urn:microsoft.com/office/officeart/2005/8/layout/orgChart1"/>
    <dgm:cxn modelId="{97C2A754-7A03-438D-A09A-4007118E9128}" type="presOf" srcId="{047F634B-A2CB-4D9E-BBE1-D41BD53F785F}" destId="{46592355-3962-4ED8-B6FF-4208D049F0F5}" srcOrd="0" destOrd="0" presId="urn:microsoft.com/office/officeart/2005/8/layout/orgChart1"/>
    <dgm:cxn modelId="{8047C40A-16FF-4AB8-93C5-AEA07C814BF0}" srcId="{2625192F-464E-4FBA-A7B9-4EE5FF1A07A0}" destId="{1F38393F-E1DC-4734-9F45-C98BA6CB42FC}" srcOrd="12" destOrd="0" parTransId="{703D871B-5F30-4CA3-ABF3-1FDD827D46A6}" sibTransId="{A09769E3-D6A7-452F-B264-0049E4EBCBB5}"/>
    <dgm:cxn modelId="{000FBDFC-0942-46DA-A99D-D035A560DB21}" type="presOf" srcId="{74A25003-6C00-4ECF-9B03-051036FD0302}" destId="{6D16863B-EC40-4178-81F3-AD42CB112C61}" srcOrd="0" destOrd="0" presId="urn:microsoft.com/office/officeart/2005/8/layout/orgChart1"/>
    <dgm:cxn modelId="{C41565FD-49EA-4ED0-8C65-358C6B558117}" type="presOf" srcId="{44541434-A065-4BF9-8F84-1A5333A085CB}" destId="{5E472F4C-F579-4BB0-9222-D6B9EFB4EA0E}" srcOrd="0" destOrd="0" presId="urn:microsoft.com/office/officeart/2005/8/layout/orgChart1"/>
    <dgm:cxn modelId="{C9BCD06C-0D32-4830-9804-FFDBBECAB802}" srcId="{2625192F-464E-4FBA-A7B9-4EE5FF1A07A0}" destId="{3F9A3CEF-675A-46AC-A3B9-3DD312F3AB21}" srcOrd="5" destOrd="0" parTransId="{1A4AFF0F-8A79-46B3-8045-06597F6642C7}" sibTransId="{F3C76D33-6FAC-4640-B0A7-AA5827A790FB}"/>
    <dgm:cxn modelId="{B4B81503-1A6A-4E4C-9328-03F4396CF4EA}" type="presOf" srcId="{D5D8EA79-5F9A-4F9F-BC2B-D082655FDB40}" destId="{A24BC0F4-121A-482C-8C22-B6814CCE19BB}" srcOrd="0" destOrd="0" presId="urn:microsoft.com/office/officeart/2005/8/layout/orgChart1"/>
    <dgm:cxn modelId="{4497F79B-9591-448B-B85F-7CEAD3D25975}" type="presOf" srcId="{C397C4FC-F49C-43DB-AF55-00BDB7C50686}" destId="{7085E52C-8622-405B-B97A-22A095BD8F7A}" srcOrd="1" destOrd="0" presId="urn:microsoft.com/office/officeart/2005/8/layout/orgChart1"/>
    <dgm:cxn modelId="{589EF34A-62AA-4B9C-BF53-ECE1D0FEFF8F}" type="presOf" srcId="{22E00374-44FF-479F-98FA-74948CFB904D}" destId="{7DA96188-E92C-439F-8207-9D1680BC4D4E}" srcOrd="0" destOrd="0" presId="urn:microsoft.com/office/officeart/2005/8/layout/orgChart1"/>
    <dgm:cxn modelId="{D3EF0911-9582-475E-B6EC-501C93A5553E}" type="presOf" srcId="{EE49B3B8-E117-44AF-9280-9483F8708633}" destId="{E39BE4CC-D41F-440C-9363-30D8048D35DE}" srcOrd="0" destOrd="0" presId="urn:microsoft.com/office/officeart/2005/8/layout/orgChart1"/>
    <dgm:cxn modelId="{D8C8E6F5-2FA5-49F2-B8B4-B7E68B135F1B}" type="presOf" srcId="{88A38ABB-8613-4765-AFC6-7E0D09BC691D}" destId="{B436472A-2874-44A8-AD52-27C67E3440A9}" srcOrd="0" destOrd="0" presId="urn:microsoft.com/office/officeart/2005/8/layout/orgChart1"/>
    <dgm:cxn modelId="{BDE076EB-89CA-43FD-9ECF-5AA7C9E17D7D}" type="presOf" srcId="{73B21A59-592E-4C47-ACDA-51D5C6761B7A}" destId="{173648B1-57EA-448D-835D-7FC9E7DE56B5}" srcOrd="1" destOrd="0" presId="urn:microsoft.com/office/officeart/2005/8/layout/orgChart1"/>
    <dgm:cxn modelId="{73C51901-3B6C-4CCA-BDC0-723439B97AF5}" type="presOf" srcId="{703D871B-5F30-4CA3-ABF3-1FDD827D46A6}" destId="{65BA26EB-35BA-4A49-9E54-90741DFF9FFB}" srcOrd="0" destOrd="0" presId="urn:microsoft.com/office/officeart/2005/8/layout/orgChart1"/>
    <dgm:cxn modelId="{B572B1A1-DACE-48F4-87EF-9C27BF9B3D6E}" type="presOf" srcId="{75583970-4E0A-40E0-B400-C0684B83F389}" destId="{EDCFEF9B-18A6-44F6-B548-A5AE0D7C9C88}" srcOrd="0" destOrd="0" presId="urn:microsoft.com/office/officeart/2005/8/layout/orgChart1"/>
    <dgm:cxn modelId="{6EA9DEF5-E883-48A8-BE87-1F5B5E7403DE}" type="presOf" srcId="{8D52F860-2298-4C28-9153-1D4F273D026B}" destId="{8189F030-D92B-4967-A418-49D4AA374B93}" srcOrd="0" destOrd="0" presId="urn:microsoft.com/office/officeart/2005/8/layout/orgChart1"/>
    <dgm:cxn modelId="{DE196E63-CDDC-4436-9F1A-4093135E760A}" srcId="{8D52F860-2298-4C28-9153-1D4F273D026B}" destId="{106A1632-2890-4D81-8B4B-AB4243D66479}" srcOrd="0" destOrd="0" parTransId="{FB60E9AD-DEA1-414A-8556-98F02C3544C8}" sibTransId="{694613A2-735B-4A7E-A0A2-FC87E39683A5}"/>
    <dgm:cxn modelId="{D70FA73B-2B5A-4C1C-ABE6-4F8E8A586805}" srcId="{2625192F-464E-4FBA-A7B9-4EE5FF1A07A0}" destId="{ED975B88-6FB4-4E0D-B7C7-523040BBF1C0}" srcOrd="0" destOrd="0" parTransId="{75583970-4E0A-40E0-B400-C0684B83F389}" sibTransId="{3B1BE34B-FDF0-48F0-8CA4-BA34234A84CC}"/>
    <dgm:cxn modelId="{A481EEC8-684C-4DB9-AC75-6DB65BD32878}" type="presOf" srcId="{55F17E26-9777-4EAC-BE47-76B08F7D7D59}" destId="{1C9BC7C7-200C-41C8-8594-BCF3309A8E84}" srcOrd="0" destOrd="0" presId="urn:microsoft.com/office/officeart/2005/8/layout/orgChart1"/>
    <dgm:cxn modelId="{38B19969-D605-47F1-8F5D-F646CA457EBC}" type="presOf" srcId="{3F9A3CEF-675A-46AC-A3B9-3DD312F3AB21}" destId="{EF3DB3C5-F594-4563-A4C1-39EC51999984}" srcOrd="1" destOrd="0" presId="urn:microsoft.com/office/officeart/2005/8/layout/orgChart1"/>
    <dgm:cxn modelId="{3F23AAE4-6189-41F1-9D4A-38715F545A68}" type="presOf" srcId="{D2ED364D-76E9-43F3-B451-8D54F03921FA}" destId="{CC7E97F7-11A4-42EA-974A-7DB548C84694}" srcOrd="1" destOrd="0" presId="urn:microsoft.com/office/officeart/2005/8/layout/orgChart1"/>
    <dgm:cxn modelId="{A5998971-DC23-4C47-B646-D9A27E598A39}" type="presOf" srcId="{5350735B-457D-4A85-A552-35305910D7B6}" destId="{1200DDE8-650D-4195-8E12-81CE5899DA42}" srcOrd="0" destOrd="0" presId="urn:microsoft.com/office/officeart/2005/8/layout/orgChart1"/>
    <dgm:cxn modelId="{6BED17EC-B726-45E2-B651-AAB94371EC03}" type="presOf" srcId="{DF699C1D-051A-4D7D-B025-A343113260BE}" destId="{4D592A66-0599-4693-8DAC-E711D1D7CC5C}" srcOrd="0" destOrd="0" presId="urn:microsoft.com/office/officeart/2005/8/layout/orgChart1"/>
    <dgm:cxn modelId="{D5C02A1F-9692-4FC1-9CD4-63F5F3B1329F}" type="presOf" srcId="{860142EA-8998-411A-B54A-6714ED7B4C15}" destId="{5E5513AC-8ACC-49A1-81BC-F5C248CB5BDE}" srcOrd="1" destOrd="0" presId="urn:microsoft.com/office/officeart/2005/8/layout/orgChart1"/>
    <dgm:cxn modelId="{07173825-6EBD-4F8F-BC11-177F82CF5C1B}" srcId="{86B7CE6E-B000-4EB6-B49D-CA275BF87B2E}" destId="{A9BBDA14-3930-4028-9DA7-AE93CA962422}" srcOrd="2" destOrd="0" parTransId="{6F9B137B-2E7B-46F1-9261-39A693E849FE}" sibTransId="{975AA78B-528C-4EF1-9954-61A8107FAD63}"/>
    <dgm:cxn modelId="{7788D4D1-F2DD-405F-A59E-CC3CFD27F45B}" srcId="{5810665B-C28B-44E5-A1EE-FBA2D609B09D}" destId="{8FC6C823-8B4F-4D41-BF14-04AA3F5FD5A5}" srcOrd="0" destOrd="0" parTransId="{6571CDA9-8310-424C-AD8B-52924B83E719}" sibTransId="{D4693DE1-202C-4549-83B9-35BCB3C36D20}"/>
    <dgm:cxn modelId="{5F1609BF-BB4E-472C-A014-3E7C3CC74511}" type="presOf" srcId="{A33CD7DF-0B3F-428D-88FB-B19175FBFEFE}" destId="{8CF95F7D-EA2E-4AEE-9EB6-04B25681357C}" srcOrd="1" destOrd="0" presId="urn:microsoft.com/office/officeart/2005/8/layout/orgChart1"/>
    <dgm:cxn modelId="{9499DDC7-5EC9-4BF0-837F-B29C22868058}" type="presOf" srcId="{2625192F-464E-4FBA-A7B9-4EE5FF1A07A0}" destId="{291CE769-BCF2-4750-A727-7F993945CCCD}" srcOrd="0" destOrd="0" presId="urn:microsoft.com/office/officeart/2005/8/layout/orgChart1"/>
    <dgm:cxn modelId="{A33BF036-0317-4BAE-AC3A-79607FA445D2}" type="presOf" srcId="{719885E8-77B4-46DA-B712-FBF0F76C4BC4}" destId="{C4E0200C-C9DC-418E-AEC8-EF9B74F2D55C}" srcOrd="0" destOrd="0" presId="urn:microsoft.com/office/officeart/2005/8/layout/orgChart1"/>
    <dgm:cxn modelId="{575720B6-1656-4781-8D38-479395142F83}" srcId="{2625192F-464E-4FBA-A7B9-4EE5FF1A07A0}" destId="{39100110-E3A1-4ACD-931D-5AB9E379AE47}" srcOrd="11" destOrd="0" parTransId="{88A38ABB-8613-4765-AFC6-7E0D09BC691D}" sibTransId="{BADEB7FD-F364-44C6-B547-811E50519958}"/>
    <dgm:cxn modelId="{EF4C1F3F-E20D-4BFF-A295-47C241EECCD5}" type="presOf" srcId="{57FA40C5-2321-4D32-AB1D-A2CAF2F402F5}" destId="{A65FB955-4D40-481D-A00E-ADE541727A90}" srcOrd="1" destOrd="0" presId="urn:microsoft.com/office/officeart/2005/8/layout/orgChart1"/>
    <dgm:cxn modelId="{9BAD8C40-F75D-4148-AC4C-82A4CD806724}" type="presOf" srcId="{F41E2A80-CE93-45CA-9EC5-6D5208485F07}" destId="{B2F730E6-1941-41E0-90D4-C4CCAAB7CE5B}" srcOrd="0" destOrd="0" presId="urn:microsoft.com/office/officeart/2005/8/layout/orgChart1"/>
    <dgm:cxn modelId="{47CA6FA1-F7D6-462A-BB0A-D47BF132BA09}" srcId="{2625192F-464E-4FBA-A7B9-4EE5FF1A07A0}" destId="{DF88DDF8-C0D9-4581-91EA-6AAECC9D5648}" srcOrd="3" destOrd="0" parTransId="{7D2F3F7E-DC02-4F7D-B1C9-69926C1972FD}" sibTransId="{7BB5B48C-6AEB-4082-B2A7-84D35326B477}"/>
    <dgm:cxn modelId="{761779FE-9D8A-4B5D-A0DF-8CFF97C948C0}" type="presOf" srcId="{3D6C2195-6D62-4B37-AD0D-7343FD12BF33}" destId="{46048D66-E141-48BA-A16B-37DC3083FDBE}" srcOrd="1" destOrd="0" presId="urn:microsoft.com/office/officeart/2005/8/layout/orgChart1"/>
    <dgm:cxn modelId="{A4AB961F-C7E4-4E36-B1BA-546743BE800C}" type="presOf" srcId="{1978E430-6F0E-4853-A95D-B3118E364DF2}" destId="{28A86554-D362-4C31-BB17-8985774EBDEB}" srcOrd="1" destOrd="0" presId="urn:microsoft.com/office/officeart/2005/8/layout/orgChart1"/>
    <dgm:cxn modelId="{AF3AEBEA-6348-4001-8408-35E9DF6BCD78}" type="presOf" srcId="{615A78D8-9A40-4E00-89EA-4A598FC6BA4C}" destId="{247B446D-9AE3-4D1C-BBB9-EA6BF66E8726}" srcOrd="0" destOrd="0" presId="urn:microsoft.com/office/officeart/2005/8/layout/orgChart1"/>
    <dgm:cxn modelId="{E824EF37-CBB8-4CE0-92D7-A3DBC4BE9412}" srcId="{05C6DF2D-3108-431A-B6F7-6EF2854390D9}" destId="{6581A202-8DDB-4FF9-B9C7-8B3DAC87D458}" srcOrd="2" destOrd="0" parTransId="{73F0ABDE-D781-4E9C-8CEF-C1FA91EB9E8C}" sibTransId="{F8B6B0DB-D2E8-4DAD-BF34-276D5E2FFA75}"/>
    <dgm:cxn modelId="{FC2004F9-7CAD-40D5-82F6-326401F83B1E}" type="presOf" srcId="{73B21A59-592E-4C47-ACDA-51D5C6761B7A}" destId="{F6B0A05E-4E79-4416-8142-890DC52CF0AC}" srcOrd="0" destOrd="0" presId="urn:microsoft.com/office/officeart/2005/8/layout/orgChart1"/>
    <dgm:cxn modelId="{C7456E88-8D01-4E9E-9C89-BF2F633CE53C}" type="presOf" srcId="{674512BF-1034-400B-80FB-79264B0E9005}" destId="{20A69D33-FB4E-49B3-B77E-EA9E5F49D0FB}" srcOrd="1" destOrd="0" presId="urn:microsoft.com/office/officeart/2005/8/layout/orgChart1"/>
    <dgm:cxn modelId="{6436DF4D-585D-4C47-8D82-1D7527576CE8}" type="presOf" srcId="{73BC3F7F-0CFA-479F-81C4-682AC5C7B659}" destId="{9DA5885F-E1FA-4664-B0CB-E1C578D7D8AC}" srcOrd="1" destOrd="0" presId="urn:microsoft.com/office/officeart/2005/8/layout/orgChart1"/>
    <dgm:cxn modelId="{F73338C5-538B-426A-A780-0583248C96E2}" srcId="{8D52F860-2298-4C28-9153-1D4F273D026B}" destId="{28CBD574-A1DD-4B27-B688-4AF16E24DD5B}" srcOrd="1" destOrd="0" parTransId="{FE66D01A-AB17-4769-850E-C56A93DFCF2B}" sibTransId="{6AA2AA69-2233-4532-9ABB-D5C0D78C69A3}"/>
    <dgm:cxn modelId="{DE4D677A-CBDF-49D0-A15F-DB01DC5290DF}" srcId="{86B7CE6E-B000-4EB6-B49D-CA275BF87B2E}" destId="{F896074F-C734-48EF-90CF-64E714001997}" srcOrd="4" destOrd="0" parTransId="{ADEB39A2-6EFD-4682-BC5B-81576743F38F}" sibTransId="{6CCB6BE1-8B57-447B-B06C-ACEFA2B4D5D5}"/>
    <dgm:cxn modelId="{9B3CB785-5BD6-4DC5-82BE-04DD7CB08265}" type="presOf" srcId="{AB37777D-56D3-44A0-85B4-3573D37E5DDB}" destId="{EF4020CD-32B9-48BC-8800-1BBF3125633A}" srcOrd="0" destOrd="0" presId="urn:microsoft.com/office/officeart/2005/8/layout/orgChart1"/>
    <dgm:cxn modelId="{59C11E0C-134C-4B85-8ED0-7EA17D1BD88A}" type="presOf" srcId="{106A1632-2890-4D81-8B4B-AB4243D66479}" destId="{83AF585D-9BF6-4EBE-B8F1-E20ED066E1F8}" srcOrd="0" destOrd="0" presId="urn:microsoft.com/office/officeart/2005/8/layout/orgChart1"/>
    <dgm:cxn modelId="{F704DB50-5952-4263-9B5C-D2CD78FD65DD}" type="presOf" srcId="{1F38393F-E1DC-4734-9F45-C98BA6CB42FC}" destId="{5AA6A08D-4B4C-4C1B-8271-A33BA9191857}" srcOrd="0" destOrd="0" presId="urn:microsoft.com/office/officeart/2005/8/layout/orgChart1"/>
    <dgm:cxn modelId="{230616C4-EE83-4076-83B9-FF4B6C4DE326}" type="presOf" srcId="{A9BBDA14-3930-4028-9DA7-AE93CA962422}" destId="{00E278F9-4E72-47E2-9598-59C6D21D74AE}" srcOrd="0" destOrd="0" presId="urn:microsoft.com/office/officeart/2005/8/layout/orgChart1"/>
    <dgm:cxn modelId="{CA81357D-E5C7-43D6-B917-1F062D507068}" srcId="{2625192F-464E-4FBA-A7B9-4EE5FF1A07A0}" destId="{9C0D8858-D146-43AE-9471-5F9D2AC8377D}" srcOrd="2" destOrd="0" parTransId="{9CF9C3DB-3C6A-4A6A-ADA0-8FF8699AB5CF}" sibTransId="{A3E8EC42-B54D-4585-8069-8D13F3D28AA3}"/>
    <dgm:cxn modelId="{7D9CCB9C-15B8-45B3-8C8B-51C53515DF66}" type="presOf" srcId="{125D95DD-DEF7-4E75-8C2D-E9E575899675}" destId="{95A59FD3-5DD5-4D3A-8703-BF89DD93B041}" srcOrd="0" destOrd="0" presId="urn:microsoft.com/office/officeart/2005/8/layout/orgChart1"/>
    <dgm:cxn modelId="{420BCE72-697A-4D22-A6C7-54C06561ECF0}" srcId="{05C6DF2D-3108-431A-B6F7-6EF2854390D9}" destId="{A224ACAE-41D9-4F13-A533-B451D5E9EDA8}" srcOrd="0" destOrd="0" parTransId="{74A25003-6C00-4ECF-9B03-051036FD0302}" sibTransId="{D887A4D8-E2FD-4E06-91C8-DE2637609E3D}"/>
    <dgm:cxn modelId="{72A928FA-B711-44F0-9343-D2927FDE7EC9}" type="presOf" srcId="{73F0ABDE-D781-4E9C-8CEF-C1FA91EB9E8C}" destId="{7D123D05-00C5-4DF4-925B-959157E56036}" srcOrd="0" destOrd="0" presId="urn:microsoft.com/office/officeart/2005/8/layout/orgChart1"/>
    <dgm:cxn modelId="{24EB23BC-B71D-47C8-BB37-D195197102DB}" type="presOf" srcId="{D2ED364D-76E9-43F3-B451-8D54F03921FA}" destId="{8F096C7C-3737-469C-8290-70F1EC2764BF}" srcOrd="0" destOrd="0" presId="urn:microsoft.com/office/officeart/2005/8/layout/orgChart1"/>
    <dgm:cxn modelId="{543C6B1B-89A5-4BCA-B590-33AFD0097F40}" type="presOf" srcId="{FB60E9AD-DEA1-414A-8556-98F02C3544C8}" destId="{DBB3E32B-F341-4A21-B082-EB6CFCAFFB5E}" srcOrd="0" destOrd="0" presId="urn:microsoft.com/office/officeart/2005/8/layout/orgChart1"/>
    <dgm:cxn modelId="{02297019-B4D4-4D3F-BE32-E49DF09C2CFA}" type="presOf" srcId="{8FC6C823-8B4F-4D41-BF14-04AA3F5FD5A5}" destId="{9746BBC4-2875-4BFB-B76F-E4ADAAF3FF50}" srcOrd="0" destOrd="0" presId="urn:microsoft.com/office/officeart/2005/8/layout/orgChart1"/>
    <dgm:cxn modelId="{FA9163B4-E8C4-4D84-B79C-AF46AFC5343F}" type="presOf" srcId="{39100110-E3A1-4ACD-931D-5AB9E379AE47}" destId="{F9A8B852-7A51-4D74-982A-B9A692A018A6}" srcOrd="0" destOrd="0" presId="urn:microsoft.com/office/officeart/2005/8/layout/orgChart1"/>
    <dgm:cxn modelId="{B34B4987-014A-44B7-A417-A8F1A061F5E0}" type="presOf" srcId="{05C6DF2D-3108-431A-B6F7-6EF2854390D9}" destId="{017E7F77-4121-47C8-8C61-CA0131935A33}" srcOrd="0" destOrd="0" presId="urn:microsoft.com/office/officeart/2005/8/layout/orgChart1"/>
    <dgm:cxn modelId="{035ED782-79E3-4B36-B422-1AB144F4324B}" srcId="{2625192F-464E-4FBA-A7B9-4EE5FF1A07A0}" destId="{125D95DD-DEF7-4E75-8C2D-E9E575899675}" srcOrd="8" destOrd="0" parTransId="{D7283890-E5AC-47E5-9985-54EC4B067835}" sibTransId="{D86CD409-97EB-4565-810D-7768A56FCD00}"/>
    <dgm:cxn modelId="{87E9224D-26DC-4C91-99CD-BB59CD8373A3}" type="presOf" srcId="{57FA40C5-2321-4D32-AB1D-A2CAF2F402F5}" destId="{60D97AAC-A90F-4CE1-A47D-D2EEA517B16A}" srcOrd="0" destOrd="0" presId="urn:microsoft.com/office/officeart/2005/8/layout/orgChart1"/>
    <dgm:cxn modelId="{C8ED2B81-BBED-4064-840A-DD9F02E21A7B}" type="presOf" srcId="{252853FF-C44E-4D4C-8311-B171C2F9F7AA}" destId="{FA86AD37-FEC7-431A-A0B5-60282A18DE2A}" srcOrd="0" destOrd="0" presId="urn:microsoft.com/office/officeart/2005/8/layout/orgChart1"/>
    <dgm:cxn modelId="{186136FD-6A81-43E0-9446-C226AF856104}" srcId="{DF88DDF8-C0D9-4581-91EA-6AAECC9D5648}" destId="{57FA40C5-2321-4D32-AB1D-A2CAF2F402F5}" srcOrd="0" destOrd="0" parTransId="{252853FF-C44E-4D4C-8311-B171C2F9F7AA}" sibTransId="{C15CD721-8039-4CED-85AF-8457F57E50C6}"/>
    <dgm:cxn modelId="{553F0530-4342-4347-B0FB-486B000FA957}" type="presOf" srcId="{C397C4FC-F49C-43DB-AF55-00BDB7C50686}" destId="{A53A46C9-87C2-4D8A-8DF1-1D7D0481242B}" srcOrd="0" destOrd="0" presId="urn:microsoft.com/office/officeart/2005/8/layout/orgChart1"/>
    <dgm:cxn modelId="{4488B38E-9EA2-4D2E-811E-C423222392FF}" type="presOf" srcId="{6F8FA16E-2323-4A11-9D3E-5FA85A85D162}" destId="{27785810-2574-4C10-ADB6-1BA8E9E318A1}" srcOrd="0" destOrd="0" presId="urn:microsoft.com/office/officeart/2005/8/layout/orgChart1"/>
    <dgm:cxn modelId="{F3D759BA-4706-4576-844A-9E058D7DAD32}" type="presOf" srcId="{F5A249EB-EBB9-4770-90DF-55AFE745CD3B}" destId="{3BDEB97A-913A-42D0-8891-D6E0285D3406}" srcOrd="0" destOrd="0" presId="urn:microsoft.com/office/officeart/2005/8/layout/orgChart1"/>
    <dgm:cxn modelId="{CB0045C0-4FC9-40E0-900F-B92DC0E38FA0}" srcId="{ED975B88-6FB4-4E0D-B7C7-523040BBF1C0}" destId="{D2ED364D-76E9-43F3-B451-8D54F03921FA}" srcOrd="0" destOrd="0" parTransId="{A3A4B7C2-67F4-464D-A8DF-F9A905A9E25A}" sibTransId="{45DE4D26-11B5-451A-970B-FB934EFBD2BA}"/>
    <dgm:cxn modelId="{37F7367E-86F4-4780-B8E7-AF568EB49E55}" type="presOf" srcId="{8FC6C823-8B4F-4D41-BF14-04AA3F5FD5A5}" destId="{B447948E-8C7E-4F63-89A2-3076E86410B6}" srcOrd="1" destOrd="0" presId="urn:microsoft.com/office/officeart/2005/8/layout/orgChart1"/>
    <dgm:cxn modelId="{F62CD11C-CD36-498C-8CF9-D8AC3E07096F}" type="presOf" srcId="{D20F6BE1-B549-4150-A599-4D1A6EA74B83}" destId="{F71966AD-BCA8-4972-BD5D-93F323B2CCFB}" srcOrd="0" destOrd="0" presId="urn:microsoft.com/office/officeart/2005/8/layout/orgChart1"/>
    <dgm:cxn modelId="{9E737EAA-104D-4DFC-A041-7977382EE789}" type="presOf" srcId="{86B7CE6E-B000-4EB6-B49D-CA275BF87B2E}" destId="{3D166140-AF61-4E10-AEB3-B1A08C4BBE2A}" srcOrd="0" destOrd="0" presId="urn:microsoft.com/office/officeart/2005/8/layout/orgChart1"/>
    <dgm:cxn modelId="{12E8CA86-21E1-4AF5-9F72-CCA0296FB87D}" srcId="{3F9A3CEF-675A-46AC-A3B9-3DD312F3AB21}" destId="{860142EA-8998-411A-B54A-6714ED7B4C15}" srcOrd="0" destOrd="0" parTransId="{25F05B6C-8653-48C9-B3CC-684D5B788AE2}" sibTransId="{B1206B77-991B-4BDF-AD7F-1837FBFACFF0}"/>
    <dgm:cxn modelId="{863BCBCC-D40E-4E20-AC2A-0A74F4FB2327}" type="presOf" srcId="{C76DA18E-8403-4F57-AAB1-3277F492F606}" destId="{DEA3E95C-AC38-497E-AAE6-1B01F4EA7A55}" srcOrd="0" destOrd="0" presId="urn:microsoft.com/office/officeart/2005/8/layout/orgChart1"/>
    <dgm:cxn modelId="{47216D43-BB03-44AA-8E38-2F4347A008CD}" srcId="{9C0D8858-D146-43AE-9471-5F9D2AC8377D}" destId="{C397C4FC-F49C-43DB-AF55-00BDB7C50686}" srcOrd="0" destOrd="0" parTransId="{F41E2A80-CE93-45CA-9EC5-6D5208485F07}" sibTransId="{3BC14718-311F-4CC9-A5B8-72223ACC1144}"/>
    <dgm:cxn modelId="{B162AD07-72F3-40DD-AF79-72370F4C040E}" type="presOf" srcId="{73BC3F7F-0CFA-479F-81C4-682AC5C7B659}" destId="{0D9CF3B9-4807-475F-9FBA-F5C0260AC6F0}" srcOrd="0" destOrd="0" presId="urn:microsoft.com/office/officeart/2005/8/layout/orgChart1"/>
    <dgm:cxn modelId="{A7E45239-BB0D-4814-BFFB-82F0173FE9AE}" type="presOf" srcId="{AAF649B3-DC33-4460-8A9B-B583FB1F8939}" destId="{C497818A-0A2C-4A5A-9ADB-CD8F2D458C39}" srcOrd="0" destOrd="0" presId="urn:microsoft.com/office/officeart/2005/8/layout/orgChart1"/>
    <dgm:cxn modelId="{D9F5F540-1833-4459-9549-CF85D6DBB733}" type="presOf" srcId="{D20F6BE1-B549-4150-A599-4D1A6EA74B83}" destId="{00EDECAE-8F6C-46C7-8381-DC136A8EF49A}" srcOrd="1" destOrd="0" presId="urn:microsoft.com/office/officeart/2005/8/layout/orgChart1"/>
    <dgm:cxn modelId="{6DFC71C8-E5EB-4D32-8DE8-9A1AE89636BC}" type="presOf" srcId="{DF0668BF-3F11-43CA-B896-5C5356FCC212}" destId="{72457781-AD2D-421C-A92A-C499F1821A32}" srcOrd="0" destOrd="0" presId="urn:microsoft.com/office/officeart/2005/8/layout/orgChart1"/>
    <dgm:cxn modelId="{6C1C354A-F384-45C4-B0A3-6DFC5B726F60}" type="presOf" srcId="{1F38393F-E1DC-4734-9F45-C98BA6CB42FC}" destId="{3BAF1D0C-FB9D-4C5B-BEC3-9FB65A828365}" srcOrd="1" destOrd="0" presId="urn:microsoft.com/office/officeart/2005/8/layout/orgChart1"/>
    <dgm:cxn modelId="{D6BF08AB-B50A-4D32-B7E0-B49D3ADA6C46}" srcId="{86B7CE6E-B000-4EB6-B49D-CA275BF87B2E}" destId="{8D52F860-2298-4C28-9153-1D4F273D026B}" srcOrd="0" destOrd="0" parTransId="{EE49B3B8-E117-44AF-9280-9483F8708633}" sibTransId="{18B042EF-3EFF-4904-BFD1-0CAEAC0576FF}"/>
    <dgm:cxn modelId="{521693D7-08CB-466D-8348-0A9AF461AA21}" type="presOf" srcId="{FE66D01A-AB17-4769-850E-C56A93DFCF2B}" destId="{F24913D9-FDCA-4731-A843-2FA04D5F95BC}" srcOrd="0" destOrd="0" presId="urn:microsoft.com/office/officeart/2005/8/layout/orgChart1"/>
    <dgm:cxn modelId="{88A19DF5-681D-46E8-997D-6A72CEE4333B}" srcId="{05C6DF2D-3108-431A-B6F7-6EF2854390D9}" destId="{B2FDC1DE-6C93-46BC-AB17-86759EC8FDCB}" srcOrd="1" destOrd="0" parTransId="{719885E8-77B4-46DA-B712-FBF0F76C4BC4}" sibTransId="{9289C784-6D81-4612-857F-F99E6D01AC81}"/>
    <dgm:cxn modelId="{93E23C59-102C-492C-9B7E-DEDD1642D8DB}" srcId="{86B7CE6E-B000-4EB6-B49D-CA275BF87B2E}" destId="{AAF649B3-DC33-4460-8A9B-B583FB1F8939}" srcOrd="3" destOrd="0" parTransId="{55F17E26-9777-4EAC-BE47-76B08F7D7D59}" sibTransId="{86A0152E-E0E7-442F-BA59-82E162881F9A}"/>
    <dgm:cxn modelId="{60E6D2BD-AB10-4B56-9F81-72A4CA6DCF8A}" srcId="{73BC3F7F-0CFA-479F-81C4-682AC5C7B659}" destId="{BBDDF656-ED0B-477E-BAFD-6A56C14A2F10}" srcOrd="0" destOrd="0" parTransId="{E7182283-5D0F-446E-B81B-0544F322BC36}" sibTransId="{BE9818C8-756D-4C25-93A3-0EC270ACB210}"/>
    <dgm:cxn modelId="{784E2757-468A-47F1-A4EB-0C70182ABF1E}" srcId="{05C6DF2D-3108-431A-B6F7-6EF2854390D9}" destId="{C516C33B-0B78-4EB6-90E2-30375830EF6F}" srcOrd="3" destOrd="0" parTransId="{D5D8EA79-5F9A-4F9F-BC2B-D082655FDB40}" sibTransId="{28428C9C-724F-4D52-B1E4-10F865B29212}"/>
    <dgm:cxn modelId="{ACA080F5-1087-45A8-A277-F0197C282C0B}" type="presOf" srcId="{F5A249EB-EBB9-4770-90DF-55AFE745CD3B}" destId="{F52E49AC-ABA5-4FBE-80E5-6901ACF5ED28}" srcOrd="1" destOrd="0" presId="urn:microsoft.com/office/officeart/2005/8/layout/orgChart1"/>
    <dgm:cxn modelId="{DA15134F-CB58-4118-A022-A52F53BFB653}" type="presOf" srcId="{C516C33B-0B78-4EB6-90E2-30375830EF6F}" destId="{DE68C028-39A5-43A6-B037-CAD05BF0AFC5}" srcOrd="0" destOrd="0" presId="urn:microsoft.com/office/officeart/2005/8/layout/orgChart1"/>
    <dgm:cxn modelId="{0250308C-699D-4E5C-9624-4D3F4A3C0FD0}" type="presOf" srcId="{2625192F-464E-4FBA-A7B9-4EE5FF1A07A0}" destId="{F6DED749-74A1-43A8-ADEC-2E0324CC55E6}" srcOrd="1" destOrd="0" presId="urn:microsoft.com/office/officeart/2005/8/layout/orgChart1"/>
    <dgm:cxn modelId="{CA8E3060-DFF6-4DDE-902C-233BAE4CCAD9}" type="presOf" srcId="{39100110-E3A1-4ACD-931D-5AB9E379AE47}" destId="{5495EA8D-33E9-4A43-BA3C-0BAE8C05AED4}" srcOrd="1" destOrd="0" presId="urn:microsoft.com/office/officeart/2005/8/layout/orgChart1"/>
    <dgm:cxn modelId="{5B02FD6B-5D43-4BEF-8E5D-997C4C4DE480}" type="presOf" srcId="{8D52F860-2298-4C28-9153-1D4F273D026B}" destId="{24A6BE72-09B2-4005-80F7-EF075DA1D1E0}" srcOrd="1" destOrd="0" presId="urn:microsoft.com/office/officeart/2005/8/layout/orgChart1"/>
    <dgm:cxn modelId="{B9DE7636-ADA0-4A95-9EE7-669FE089B515}" srcId="{2625192F-464E-4FBA-A7B9-4EE5FF1A07A0}" destId="{73BC3F7F-0CFA-479F-81C4-682AC5C7B659}" srcOrd="1" destOrd="0" parTransId="{9DA1D6E7-0883-4B24-9FEE-D32BFAC10233}" sibTransId="{AB34104B-99B6-4E3A-BCCE-2F0C77DC05BE}"/>
    <dgm:cxn modelId="{80BBE146-B064-4180-B09A-3B853C755F60}" type="presOf" srcId="{ED975B88-6FB4-4E0D-B7C7-523040BBF1C0}" destId="{DBA6747E-583E-4F2D-8729-CB61631C0400}" srcOrd="1" destOrd="0" presId="urn:microsoft.com/office/officeart/2005/8/layout/orgChart1"/>
    <dgm:cxn modelId="{391424C3-5060-443F-A6E5-E08DE3A9C074}" type="presOf" srcId="{1978E430-6F0E-4853-A95D-B3118E364DF2}" destId="{EC47D3AE-3AA7-4604-BE67-7E18ABCC542E}" srcOrd="0" destOrd="0" presId="urn:microsoft.com/office/officeart/2005/8/layout/orgChart1"/>
    <dgm:cxn modelId="{955874E8-E05A-4AD3-BDBB-BF5377BD8BC0}" type="presOf" srcId="{A224ACAE-41D9-4F13-A533-B451D5E9EDA8}" destId="{4D35A2C3-8CAD-45D2-8B04-1FE3B70D6BD0}" srcOrd="0" destOrd="0" presId="urn:microsoft.com/office/officeart/2005/8/layout/orgChart1"/>
    <dgm:cxn modelId="{1799462D-F8E0-49D0-9BD0-543D5192C1F9}" srcId="{5810665B-C28B-44E5-A1EE-FBA2D609B09D}" destId="{674512BF-1034-400B-80FB-79264B0E9005}" srcOrd="1" destOrd="0" parTransId="{DF699C1D-051A-4D7D-B025-A343113260BE}" sibTransId="{D01F2F73-40B3-4C75-AD9B-59D5D6A0BF8A}"/>
    <dgm:cxn modelId="{4652DE65-F74B-4D5D-89F5-88B658743111}" srcId="{2625192F-464E-4FBA-A7B9-4EE5FF1A07A0}" destId="{3D6C2195-6D62-4B37-AD0D-7343FD12BF33}" srcOrd="7" destOrd="0" parTransId="{3B6F64DE-91F2-4429-9727-33A444A49E30}" sibTransId="{C3D9605E-0A98-4F8B-B4E4-B87771862D57}"/>
    <dgm:cxn modelId="{81229DBD-7D9D-44C6-933B-A558CB2EB3CF}" srcId="{2625192F-464E-4FBA-A7B9-4EE5FF1A07A0}" destId="{F5A249EB-EBB9-4770-90DF-55AFE745CD3B}" srcOrd="10" destOrd="0" parTransId="{BC49EA5C-BD62-40B5-8A56-874484349745}" sibTransId="{A68B8D23-2D4F-4351-8915-279AA0C31031}"/>
    <dgm:cxn modelId="{2D517507-57D6-4957-BAB5-FEB740EB7204}" type="presOf" srcId="{125D95DD-DEF7-4E75-8C2D-E9E575899675}" destId="{F1626CDC-EF00-4236-B726-804F69918309}" srcOrd="1" destOrd="0" presId="urn:microsoft.com/office/officeart/2005/8/layout/orgChart1"/>
    <dgm:cxn modelId="{EB8BAA14-A368-4043-A706-4830B6C2F779}" type="presOf" srcId="{A33CD7DF-0B3F-428D-88FB-B19175FBFEFE}" destId="{15A01253-7720-4330-95BD-690A5F5FA2AC}" srcOrd="0" destOrd="0" presId="urn:microsoft.com/office/officeart/2005/8/layout/orgChart1"/>
    <dgm:cxn modelId="{039ABAFD-27E2-4596-B298-11F9B5DD3DF9}" type="presOf" srcId="{3B6F64DE-91F2-4429-9727-33A444A49E30}" destId="{F46662C4-C7C6-4F18-9A43-64EE3C55F1F2}" srcOrd="0" destOrd="0" presId="urn:microsoft.com/office/officeart/2005/8/layout/orgChart1"/>
    <dgm:cxn modelId="{ACFC9030-17D8-48A0-A553-B46C79795AA9}" type="presOf" srcId="{3F9A3CEF-675A-46AC-A3B9-3DD312F3AB21}" destId="{1C00E927-AE3F-40C2-919C-B4810B44E6E4}" srcOrd="0" destOrd="0" presId="urn:microsoft.com/office/officeart/2005/8/layout/orgChart1"/>
    <dgm:cxn modelId="{20C8E81E-5404-4752-A726-ECA9774EA968}" type="presOf" srcId="{A3A4B7C2-67F4-464D-A8DF-F9A905A9E25A}" destId="{A65794CC-7FC3-41C3-A935-E2B4F92A2CB2}" srcOrd="0" destOrd="0" presId="urn:microsoft.com/office/officeart/2005/8/layout/orgChart1"/>
    <dgm:cxn modelId="{B647AB17-F3C5-4266-94EF-49874E12C97C}" type="presOf" srcId="{6F9B137B-2E7B-46F1-9261-39A693E849FE}" destId="{05B4FA31-1169-4D83-99DA-0D8B7BEEB1F5}" srcOrd="0" destOrd="0" presId="urn:microsoft.com/office/officeart/2005/8/layout/orgChart1"/>
    <dgm:cxn modelId="{EA2B1115-2994-43B2-AA25-D5D276F1DD5E}" srcId="{2625192F-464E-4FBA-A7B9-4EE5FF1A07A0}" destId="{05C6DF2D-3108-431A-B6F7-6EF2854390D9}" srcOrd="6" destOrd="0" parTransId="{4ABC2C47-7C2C-40D5-8C62-0BC4D2585B71}" sibTransId="{B5FA18D4-20D4-40C2-AABA-0CD081BECE6F}"/>
    <dgm:cxn modelId="{0493CFF8-D529-4284-B7F7-C876DCF0C1CB}" type="presOf" srcId="{106A1632-2890-4D81-8B4B-AB4243D66479}" destId="{C706F823-3499-4FFB-80C3-389CAF9B136E}" srcOrd="1" destOrd="0" presId="urn:microsoft.com/office/officeart/2005/8/layout/orgChart1"/>
    <dgm:cxn modelId="{B5D0C36F-4C31-4E4C-AECE-0F294682CDC2}" type="presOf" srcId="{7D2F3F7E-DC02-4F7D-B1C9-69926C1972FD}" destId="{DB8FBD06-918B-4202-94C9-30ACB3D1BC53}" srcOrd="0" destOrd="0" presId="urn:microsoft.com/office/officeart/2005/8/layout/orgChart1"/>
    <dgm:cxn modelId="{151ABCA1-AFAA-4772-A4EC-680A807B0FE5}" type="presOf" srcId="{C516C33B-0B78-4EB6-90E2-30375830EF6F}" destId="{42B0F093-6CF1-4533-BBFD-7121C37BFB26}" srcOrd="1" destOrd="0" presId="urn:microsoft.com/office/officeart/2005/8/layout/orgChart1"/>
    <dgm:cxn modelId="{BFBAB83B-E0F5-4EE3-8091-5467BE9D989F}" type="presOf" srcId="{4ABC2C47-7C2C-40D5-8C62-0BC4D2585B71}" destId="{B8EDECEC-0437-4925-AE13-5A2D7295E734}" srcOrd="0" destOrd="0" presId="urn:microsoft.com/office/officeart/2005/8/layout/orgChart1"/>
    <dgm:cxn modelId="{3C38B338-7860-4829-B425-E4635EF62A3E}" type="presOf" srcId="{1A4AFF0F-8A79-46B3-8045-06597F6642C7}" destId="{91E60B95-B76F-4A1C-A42E-0A1DD5B1FC5F}" srcOrd="0" destOrd="0" presId="urn:microsoft.com/office/officeart/2005/8/layout/orgChart1"/>
    <dgm:cxn modelId="{72201B26-B273-4049-B09A-6FAF29EAEE0D}" srcId="{86B7CE6E-B000-4EB6-B49D-CA275BF87B2E}" destId="{A33CD7DF-0B3F-428D-88FB-B19175FBFEFE}" srcOrd="1" destOrd="0" parTransId="{44541434-A065-4BF9-8F84-1A5333A085CB}" sibTransId="{BB469141-CAA6-45D5-B981-F27B0CAB312E}"/>
    <dgm:cxn modelId="{EDA0570C-C67E-47A8-9979-D3D32B61D2F1}" type="presOf" srcId="{A9BBDA14-3930-4028-9DA7-AE93CA962422}" destId="{3C877482-1405-44BC-A2ED-F01C49ED5C8D}" srcOrd="1" destOrd="0" presId="urn:microsoft.com/office/officeart/2005/8/layout/orgChart1"/>
    <dgm:cxn modelId="{F49D38FE-1570-41D9-81CE-25E513648D2F}" type="presOf" srcId="{A224ACAE-41D9-4F13-A533-B451D5E9EDA8}" destId="{D62617C6-BC28-4122-A92C-B58A61AF69E6}" srcOrd="1" destOrd="0" presId="urn:microsoft.com/office/officeart/2005/8/layout/orgChart1"/>
    <dgm:cxn modelId="{D90D6602-F541-436A-95B9-A845FDA65A97}" type="presOf" srcId="{AAF649B3-DC33-4460-8A9B-B583FB1F8939}" destId="{BA97819B-ABF8-4E88-A170-D7F80DFB5B43}" srcOrd="1" destOrd="0" presId="urn:microsoft.com/office/officeart/2005/8/layout/orgChart1"/>
    <dgm:cxn modelId="{D4CD4B3F-C0A8-4EAB-BBEE-FD43DF6C648C}" type="presOf" srcId="{E7182283-5D0F-446E-B81B-0544F322BC36}" destId="{3E268227-4B0A-4EF4-A93D-7E80572B888D}" srcOrd="0" destOrd="0" presId="urn:microsoft.com/office/officeart/2005/8/layout/orgChart1"/>
    <dgm:cxn modelId="{42E6BEDA-C4C8-4558-96C6-00A559DBCE6A}" srcId="{73BC3F7F-0CFA-479F-81C4-682AC5C7B659}" destId="{01BCC306-3D1F-4F17-B7A6-9290426FED2D}" srcOrd="1" destOrd="0" parTransId="{5350735B-457D-4A85-A552-35305910D7B6}" sibTransId="{D666C748-FD66-4992-A170-AD96068FFC75}"/>
    <dgm:cxn modelId="{9D6C6830-B0CA-47B8-BB25-8951DB2A8472}" type="presOf" srcId="{E6EC3CA3-7C2F-494A-BE14-F42A14B713D5}" destId="{122CD261-A02C-4BD0-9A66-241741010112}" srcOrd="1" destOrd="0" presId="urn:microsoft.com/office/officeart/2005/8/layout/orgChart1"/>
    <dgm:cxn modelId="{86E26E13-3850-466A-AE23-5F1F3FEE81D3}" srcId="{9C0D8858-D146-43AE-9471-5F9D2AC8377D}" destId="{E6EC3CA3-7C2F-494A-BE14-F42A14B713D5}" srcOrd="1" destOrd="0" parTransId="{047F634B-A2CB-4D9E-BBE1-D41BD53F785F}" sibTransId="{84DDA2C5-7A16-4B0D-B608-47CECF9CEA59}"/>
    <dgm:cxn modelId="{562DB55C-5745-4526-B2F7-97536AF72D32}" type="presOf" srcId="{6581A202-8DDB-4FF9-B9C7-8B3DAC87D458}" destId="{C681D538-D0B5-4B21-9E15-FADB8B7605A2}" srcOrd="1" destOrd="0" presId="urn:microsoft.com/office/officeart/2005/8/layout/orgChart1"/>
    <dgm:cxn modelId="{33802D8E-2C33-469A-9F21-152B2AA616C9}" type="presOf" srcId="{615A78D8-9A40-4E00-89EA-4A598FC6BA4C}" destId="{712CCF75-AEED-44B9-9D1F-7988F489F657}" srcOrd="1" destOrd="0" presId="urn:microsoft.com/office/officeart/2005/8/layout/orgChart1"/>
    <dgm:cxn modelId="{520F218B-8D3E-4E18-BC68-E75807CCA026}" srcId="{2625192F-464E-4FBA-A7B9-4EE5FF1A07A0}" destId="{86B7CE6E-B000-4EB6-B49D-CA275BF87B2E}" srcOrd="4" destOrd="0" parTransId="{C76DA18E-8403-4F57-AAB1-3277F492F606}" sibTransId="{0560BC8C-F7C4-4604-8A73-BA3B547B7A96}"/>
    <dgm:cxn modelId="{8A682DDA-7F18-4959-9702-2C0CF4DF2AC1}" type="presOf" srcId="{F896074F-C734-48EF-90CF-64E714001997}" destId="{0FBF7D16-C38E-447B-8B59-184224EF2FCF}" srcOrd="0" destOrd="0" presId="urn:microsoft.com/office/officeart/2005/8/layout/orgChart1"/>
    <dgm:cxn modelId="{60C79B0A-9A83-4DD1-959E-0F5D0E605358}" type="presOf" srcId="{9CF9C3DB-3C6A-4A6A-ADA0-8FF8699AB5CF}" destId="{90D0501A-F87A-4416-86D5-037055249E5E}" srcOrd="0" destOrd="0" presId="urn:microsoft.com/office/officeart/2005/8/layout/orgChart1"/>
    <dgm:cxn modelId="{1C76B261-00B9-438A-8544-D43C96EEA939}" type="presOf" srcId="{F896074F-C734-48EF-90CF-64E714001997}" destId="{3A800C55-1C44-4CC9-B0E8-5356D0D5B681}" srcOrd="1" destOrd="0" presId="urn:microsoft.com/office/officeart/2005/8/layout/orgChart1"/>
    <dgm:cxn modelId="{DE2642A2-CAFE-46E6-9184-AC3A75934ACF}" srcId="{F5A249EB-EBB9-4770-90DF-55AFE745CD3B}" destId="{73B21A59-592E-4C47-ACDA-51D5C6761B7A}" srcOrd="1" destOrd="0" parTransId="{22E00374-44FF-479F-98FA-74948CFB904D}" sibTransId="{2A17674E-706C-4866-8B24-A9B13C9C426F}"/>
    <dgm:cxn modelId="{4384F538-240A-4BCF-87AF-84EAAE7AFAF9}" type="presOf" srcId="{BBDDF656-ED0B-477E-BAFD-6A56C14A2F10}" destId="{08E1D196-1A94-4A89-A49E-15F97385D466}" srcOrd="0" destOrd="0" presId="urn:microsoft.com/office/officeart/2005/8/layout/orgChart1"/>
    <dgm:cxn modelId="{CEB20602-CB48-4FD3-A9D9-C516459F9B02}" srcId="{75368FA9-CC28-47F7-ADB8-FA17CBD7D923}" destId="{2625192F-464E-4FBA-A7B9-4EE5FF1A07A0}" srcOrd="0" destOrd="0" parTransId="{6BFB2AB2-A67F-4FFC-84B1-BA93C5496707}" sibTransId="{74230669-0058-4D43-9343-E056B9E2F9E7}"/>
    <dgm:cxn modelId="{14B683B5-1806-4618-82DE-0C711D0B7BE1}" srcId="{8D52F860-2298-4C28-9153-1D4F273D026B}" destId="{D20F6BE1-B549-4150-A599-4D1A6EA74B83}" srcOrd="2" destOrd="0" parTransId="{AB37777D-56D3-44A0-85B4-3573D37E5DDB}" sibTransId="{0C53F790-C95E-41FD-8639-29C2720DD263}"/>
    <dgm:cxn modelId="{8633F0ED-8E7C-4450-B9D1-3414502B3071}" type="presOf" srcId="{28CBD574-A1DD-4B27-B688-4AF16E24DD5B}" destId="{FFD4CFBD-3D36-47F5-9EB7-12B6058B798E}" srcOrd="0" destOrd="0" presId="urn:microsoft.com/office/officeart/2005/8/layout/orgChart1"/>
    <dgm:cxn modelId="{9FFED0FA-21E9-4758-A2F6-B7F1FAF6727B}" type="presOf" srcId="{25F05B6C-8653-48C9-B3CC-684D5B788AE2}" destId="{43FCB0F1-4F3A-4A5D-804E-D8A8DDE1AF93}" srcOrd="0" destOrd="0" presId="urn:microsoft.com/office/officeart/2005/8/layout/orgChart1"/>
    <dgm:cxn modelId="{62C0E2B7-556E-421E-B879-D18A3A688DE6}" srcId="{2625192F-464E-4FBA-A7B9-4EE5FF1A07A0}" destId="{1978E430-6F0E-4853-A95D-B3118E364DF2}" srcOrd="9" destOrd="0" parTransId="{DF0668BF-3F11-43CA-B896-5C5356FCC212}" sibTransId="{2F5226A5-D1C2-443C-9220-501CBF7AD03E}"/>
    <dgm:cxn modelId="{39332DDE-6DE3-4CF9-AF32-2EC4EC0456D1}" type="presOf" srcId="{5810665B-C28B-44E5-A1EE-FBA2D609B09D}" destId="{9B5F042C-2684-4E74-BFA6-9E7929667DDE}" srcOrd="0" destOrd="0" presId="urn:microsoft.com/office/officeart/2005/8/layout/orgChart1"/>
    <dgm:cxn modelId="{A576D806-0FC8-4860-8822-FA539CC1DB22}" type="presOf" srcId="{05C6DF2D-3108-431A-B6F7-6EF2854390D9}" destId="{B4EAF920-5306-4E1A-B286-5EAE599A16A7}" srcOrd="1" destOrd="0" presId="urn:microsoft.com/office/officeart/2005/8/layout/orgChart1"/>
    <dgm:cxn modelId="{5555FE28-1F42-4143-AF3F-AFEA6A419991}" type="presParOf" srcId="{4072FFCC-3979-4771-BC16-14284E686C38}" destId="{35A916A0-FFF3-4C2F-85F1-020318E63C2C}" srcOrd="0" destOrd="0" presId="urn:microsoft.com/office/officeart/2005/8/layout/orgChart1"/>
    <dgm:cxn modelId="{6EC77B15-F781-4C62-931F-B150A11BF77C}" type="presParOf" srcId="{35A916A0-FFF3-4C2F-85F1-020318E63C2C}" destId="{EB0B9652-58DC-42BE-A6DD-3D07E0D55972}" srcOrd="0" destOrd="0" presId="urn:microsoft.com/office/officeart/2005/8/layout/orgChart1"/>
    <dgm:cxn modelId="{EEB73C9D-32AD-4CBA-AD6F-D4589FDF2FB6}" type="presParOf" srcId="{EB0B9652-58DC-42BE-A6DD-3D07E0D55972}" destId="{291CE769-BCF2-4750-A727-7F993945CCCD}" srcOrd="0" destOrd="0" presId="urn:microsoft.com/office/officeart/2005/8/layout/orgChart1"/>
    <dgm:cxn modelId="{9BF594CA-9C84-417A-9D99-4FD2A2D9E94D}" type="presParOf" srcId="{EB0B9652-58DC-42BE-A6DD-3D07E0D55972}" destId="{F6DED749-74A1-43A8-ADEC-2E0324CC55E6}" srcOrd="1" destOrd="0" presId="urn:microsoft.com/office/officeart/2005/8/layout/orgChart1"/>
    <dgm:cxn modelId="{B6D7F33F-3ABA-4ECD-9EC9-99765DBCCA88}" type="presParOf" srcId="{35A916A0-FFF3-4C2F-85F1-020318E63C2C}" destId="{BB266FD2-881F-44C7-80E0-6678EB2E3FC5}" srcOrd="1" destOrd="0" presId="urn:microsoft.com/office/officeart/2005/8/layout/orgChart1"/>
    <dgm:cxn modelId="{38CD7936-430B-4472-8215-DB62A5C221AE}" type="presParOf" srcId="{BB266FD2-881F-44C7-80E0-6678EB2E3FC5}" destId="{EDCFEF9B-18A6-44F6-B548-A5AE0D7C9C88}" srcOrd="0" destOrd="0" presId="urn:microsoft.com/office/officeart/2005/8/layout/orgChart1"/>
    <dgm:cxn modelId="{3848D297-5730-40C0-B2F7-A22DB25639CD}" type="presParOf" srcId="{BB266FD2-881F-44C7-80E0-6678EB2E3FC5}" destId="{62E0A5A4-1EA7-4239-8D4F-F83B8F66CAD9}" srcOrd="1" destOrd="0" presId="urn:microsoft.com/office/officeart/2005/8/layout/orgChart1"/>
    <dgm:cxn modelId="{3060FC1C-D980-4475-B799-CDF69EB353BD}" type="presParOf" srcId="{62E0A5A4-1EA7-4239-8D4F-F83B8F66CAD9}" destId="{D027969F-4177-4D85-9B3D-E49545ABDE61}" srcOrd="0" destOrd="0" presId="urn:microsoft.com/office/officeart/2005/8/layout/orgChart1"/>
    <dgm:cxn modelId="{32790001-7CF1-43A8-9E72-943883C38F8C}" type="presParOf" srcId="{D027969F-4177-4D85-9B3D-E49545ABDE61}" destId="{861588E5-1EF5-4315-AE4F-BDC7A76066D7}" srcOrd="0" destOrd="0" presId="urn:microsoft.com/office/officeart/2005/8/layout/orgChart1"/>
    <dgm:cxn modelId="{73918DBD-0927-4814-A693-678D76585BF4}" type="presParOf" srcId="{D027969F-4177-4D85-9B3D-E49545ABDE61}" destId="{DBA6747E-583E-4F2D-8729-CB61631C0400}" srcOrd="1" destOrd="0" presId="urn:microsoft.com/office/officeart/2005/8/layout/orgChart1"/>
    <dgm:cxn modelId="{842CCEDD-0DCA-4012-A795-15372D994693}" type="presParOf" srcId="{62E0A5A4-1EA7-4239-8D4F-F83B8F66CAD9}" destId="{345FECC1-08D6-4491-8082-C8EDA0AEC567}" srcOrd="1" destOrd="0" presId="urn:microsoft.com/office/officeart/2005/8/layout/orgChart1"/>
    <dgm:cxn modelId="{D267ED88-DA93-4C85-8F1E-6BB15FD6A0C5}" type="presParOf" srcId="{345FECC1-08D6-4491-8082-C8EDA0AEC567}" destId="{A65794CC-7FC3-41C3-A935-E2B4F92A2CB2}" srcOrd="0" destOrd="0" presId="urn:microsoft.com/office/officeart/2005/8/layout/orgChart1"/>
    <dgm:cxn modelId="{B3FE68CD-9FCB-48C6-A136-37CA36440472}" type="presParOf" srcId="{345FECC1-08D6-4491-8082-C8EDA0AEC567}" destId="{7D52E763-D4E1-4282-BD12-E595CFBB3CFD}" srcOrd="1" destOrd="0" presId="urn:microsoft.com/office/officeart/2005/8/layout/orgChart1"/>
    <dgm:cxn modelId="{D673D3CD-3EDF-423B-B490-DD8C906DA977}" type="presParOf" srcId="{7D52E763-D4E1-4282-BD12-E595CFBB3CFD}" destId="{E8DCE835-2A30-42E8-97E9-D02DF359E4EC}" srcOrd="0" destOrd="0" presId="urn:microsoft.com/office/officeart/2005/8/layout/orgChart1"/>
    <dgm:cxn modelId="{24BFEA02-A22A-428D-B607-8FAC79268D8B}" type="presParOf" srcId="{E8DCE835-2A30-42E8-97E9-D02DF359E4EC}" destId="{8F096C7C-3737-469C-8290-70F1EC2764BF}" srcOrd="0" destOrd="0" presId="urn:microsoft.com/office/officeart/2005/8/layout/orgChart1"/>
    <dgm:cxn modelId="{357FA1CE-4EC1-4BE1-8D4E-FF8801BE06A6}" type="presParOf" srcId="{E8DCE835-2A30-42E8-97E9-D02DF359E4EC}" destId="{CC7E97F7-11A4-42EA-974A-7DB548C84694}" srcOrd="1" destOrd="0" presId="urn:microsoft.com/office/officeart/2005/8/layout/orgChart1"/>
    <dgm:cxn modelId="{07216030-38C8-4C88-B7F3-5C08033026CB}" type="presParOf" srcId="{7D52E763-D4E1-4282-BD12-E595CFBB3CFD}" destId="{36998859-DD99-403B-B8B8-8309DBDB5264}" srcOrd="1" destOrd="0" presId="urn:microsoft.com/office/officeart/2005/8/layout/orgChart1"/>
    <dgm:cxn modelId="{4F787F1D-499D-4C7D-B78F-582B12932A37}" type="presParOf" srcId="{7D52E763-D4E1-4282-BD12-E595CFBB3CFD}" destId="{A064AE4C-79CE-4DFA-9693-855B74E68F27}" srcOrd="2" destOrd="0" presId="urn:microsoft.com/office/officeart/2005/8/layout/orgChart1"/>
    <dgm:cxn modelId="{304E54B4-ECE0-465D-917A-4F70293DC699}" type="presParOf" srcId="{62E0A5A4-1EA7-4239-8D4F-F83B8F66CAD9}" destId="{11C28F3B-A4CC-41B2-AEC3-C4DDCEEEF3BA}" srcOrd="2" destOrd="0" presId="urn:microsoft.com/office/officeart/2005/8/layout/orgChart1"/>
    <dgm:cxn modelId="{A451EDA2-707A-41ED-BF1B-7AA8C6C12CDB}" type="presParOf" srcId="{BB266FD2-881F-44C7-80E0-6678EB2E3FC5}" destId="{37E7A387-BB23-40B2-9811-B92AE00E387D}" srcOrd="2" destOrd="0" presId="urn:microsoft.com/office/officeart/2005/8/layout/orgChart1"/>
    <dgm:cxn modelId="{620C6E47-DDEB-4EB2-B8CC-D5A6AE834D0F}" type="presParOf" srcId="{BB266FD2-881F-44C7-80E0-6678EB2E3FC5}" destId="{232F6008-968A-48C2-A59F-F8098876B3E8}" srcOrd="3" destOrd="0" presId="urn:microsoft.com/office/officeart/2005/8/layout/orgChart1"/>
    <dgm:cxn modelId="{9CBE297E-E943-4103-BC49-16D61A8EDDC2}" type="presParOf" srcId="{232F6008-968A-48C2-A59F-F8098876B3E8}" destId="{41407733-5645-429E-84F1-22CD8549BCBF}" srcOrd="0" destOrd="0" presId="urn:microsoft.com/office/officeart/2005/8/layout/orgChart1"/>
    <dgm:cxn modelId="{65315DA3-881D-4E7E-98FF-EA093863F2C9}" type="presParOf" srcId="{41407733-5645-429E-84F1-22CD8549BCBF}" destId="{0D9CF3B9-4807-475F-9FBA-F5C0260AC6F0}" srcOrd="0" destOrd="0" presId="urn:microsoft.com/office/officeart/2005/8/layout/orgChart1"/>
    <dgm:cxn modelId="{3ACA2AB2-4993-4CB0-8EBE-E5D6E52DBB80}" type="presParOf" srcId="{41407733-5645-429E-84F1-22CD8549BCBF}" destId="{9DA5885F-E1FA-4664-B0CB-E1C578D7D8AC}" srcOrd="1" destOrd="0" presId="urn:microsoft.com/office/officeart/2005/8/layout/orgChart1"/>
    <dgm:cxn modelId="{7E215462-6656-48FB-BE89-D2916818E07A}" type="presParOf" srcId="{232F6008-968A-48C2-A59F-F8098876B3E8}" destId="{5BB5E9FE-3548-435E-BD63-0BEBDC960177}" srcOrd="1" destOrd="0" presId="urn:microsoft.com/office/officeart/2005/8/layout/orgChart1"/>
    <dgm:cxn modelId="{566EBCBC-8073-4802-A9EF-0640F9FBF0A7}" type="presParOf" srcId="{5BB5E9FE-3548-435E-BD63-0BEBDC960177}" destId="{3E268227-4B0A-4EF4-A93D-7E80572B888D}" srcOrd="0" destOrd="0" presId="urn:microsoft.com/office/officeart/2005/8/layout/orgChart1"/>
    <dgm:cxn modelId="{6F220D47-D06D-46A5-ADE9-77BA862AC48C}" type="presParOf" srcId="{5BB5E9FE-3548-435E-BD63-0BEBDC960177}" destId="{27C1BC5E-DE57-40F5-86A6-37AD2D0E9CC2}" srcOrd="1" destOrd="0" presId="urn:microsoft.com/office/officeart/2005/8/layout/orgChart1"/>
    <dgm:cxn modelId="{0846DD39-8D76-4AD6-90B6-27010F525ABE}" type="presParOf" srcId="{27C1BC5E-DE57-40F5-86A6-37AD2D0E9CC2}" destId="{E851EB9F-32BD-40BB-9680-81EE424149AF}" srcOrd="0" destOrd="0" presId="urn:microsoft.com/office/officeart/2005/8/layout/orgChart1"/>
    <dgm:cxn modelId="{008500D6-CF40-4FE8-9679-B025999AEFE3}" type="presParOf" srcId="{E851EB9F-32BD-40BB-9680-81EE424149AF}" destId="{08E1D196-1A94-4A89-A49E-15F97385D466}" srcOrd="0" destOrd="0" presId="urn:microsoft.com/office/officeart/2005/8/layout/orgChart1"/>
    <dgm:cxn modelId="{01D56967-40DA-47A6-9057-B4BDD5671884}" type="presParOf" srcId="{E851EB9F-32BD-40BB-9680-81EE424149AF}" destId="{FCC67D82-F430-4F16-9968-4710F67F27DF}" srcOrd="1" destOrd="0" presId="urn:microsoft.com/office/officeart/2005/8/layout/orgChart1"/>
    <dgm:cxn modelId="{B1625231-66AD-496D-B860-FA3DBF8DC4BB}" type="presParOf" srcId="{27C1BC5E-DE57-40F5-86A6-37AD2D0E9CC2}" destId="{47A1FDEF-48CB-4D42-8B78-2D18F2EACB7D}" srcOrd="1" destOrd="0" presId="urn:microsoft.com/office/officeart/2005/8/layout/orgChart1"/>
    <dgm:cxn modelId="{6FE121C2-6C96-4E7C-8187-33E6B866F633}" type="presParOf" srcId="{27C1BC5E-DE57-40F5-86A6-37AD2D0E9CC2}" destId="{AEC1C1A8-EEFF-49BC-832B-F7BB19BCCD2B}" srcOrd="2" destOrd="0" presId="urn:microsoft.com/office/officeart/2005/8/layout/orgChart1"/>
    <dgm:cxn modelId="{15138B63-EFD8-4541-8E66-DCCC5E67373F}" type="presParOf" srcId="{5BB5E9FE-3548-435E-BD63-0BEBDC960177}" destId="{1200DDE8-650D-4195-8E12-81CE5899DA42}" srcOrd="2" destOrd="0" presId="urn:microsoft.com/office/officeart/2005/8/layout/orgChart1"/>
    <dgm:cxn modelId="{22B63446-28F9-4727-B068-2BC30A64B3C9}" type="presParOf" srcId="{5BB5E9FE-3548-435E-BD63-0BEBDC960177}" destId="{3F0ADD55-4AA9-4F36-9A75-B7CD0302AB31}" srcOrd="3" destOrd="0" presId="urn:microsoft.com/office/officeart/2005/8/layout/orgChart1"/>
    <dgm:cxn modelId="{63F66760-D27D-4298-B4B0-8E939AD49554}" type="presParOf" srcId="{3F0ADD55-4AA9-4F36-9A75-B7CD0302AB31}" destId="{134B6D90-147F-483E-8DF3-59557C009B4D}" srcOrd="0" destOrd="0" presId="urn:microsoft.com/office/officeart/2005/8/layout/orgChart1"/>
    <dgm:cxn modelId="{BD2F8855-E7C5-4AF7-8CEB-1357B2F14272}" type="presParOf" srcId="{134B6D90-147F-483E-8DF3-59557C009B4D}" destId="{E6413432-AED1-47BA-92B7-3DB8CC8EAE62}" srcOrd="0" destOrd="0" presId="urn:microsoft.com/office/officeart/2005/8/layout/orgChart1"/>
    <dgm:cxn modelId="{F978DB86-3776-49BE-94EB-C28869727008}" type="presParOf" srcId="{134B6D90-147F-483E-8DF3-59557C009B4D}" destId="{A391CFD4-4369-464B-B3C7-96EFE13AE769}" srcOrd="1" destOrd="0" presId="urn:microsoft.com/office/officeart/2005/8/layout/orgChart1"/>
    <dgm:cxn modelId="{E1DAC2E8-0D6B-4616-AF2D-61649DA357EE}" type="presParOf" srcId="{3F0ADD55-4AA9-4F36-9A75-B7CD0302AB31}" destId="{E771503A-4C5B-4FC7-997D-9082C966921E}" srcOrd="1" destOrd="0" presId="urn:microsoft.com/office/officeart/2005/8/layout/orgChart1"/>
    <dgm:cxn modelId="{585673F3-1CD5-409A-99B8-6265F6F736A0}" type="presParOf" srcId="{3F0ADD55-4AA9-4F36-9A75-B7CD0302AB31}" destId="{8A760807-51DF-441A-A8D3-4D4AF5716E01}" srcOrd="2" destOrd="0" presId="urn:microsoft.com/office/officeart/2005/8/layout/orgChart1"/>
    <dgm:cxn modelId="{EF37B13B-EBB8-40B1-800A-5CB376FF8BAE}" type="presParOf" srcId="{232F6008-968A-48C2-A59F-F8098876B3E8}" destId="{B8A598AB-CA23-4490-8B61-34354ED7A7CD}" srcOrd="2" destOrd="0" presId="urn:microsoft.com/office/officeart/2005/8/layout/orgChart1"/>
    <dgm:cxn modelId="{59985416-2802-42F8-9DF8-2512C42BCBBA}" type="presParOf" srcId="{BB266FD2-881F-44C7-80E0-6678EB2E3FC5}" destId="{90D0501A-F87A-4416-86D5-037055249E5E}" srcOrd="4" destOrd="0" presId="urn:microsoft.com/office/officeart/2005/8/layout/orgChart1"/>
    <dgm:cxn modelId="{448DB100-00A5-4A80-805E-E159E4EC8BAB}" type="presParOf" srcId="{BB266FD2-881F-44C7-80E0-6678EB2E3FC5}" destId="{A6126900-64F8-498F-BB42-60CA730C1911}" srcOrd="5" destOrd="0" presId="urn:microsoft.com/office/officeart/2005/8/layout/orgChart1"/>
    <dgm:cxn modelId="{075041D3-CD1A-42DB-B059-51B59E101380}" type="presParOf" srcId="{A6126900-64F8-498F-BB42-60CA730C1911}" destId="{A5C015AE-27B4-4B7F-861B-A86C7801722F}" srcOrd="0" destOrd="0" presId="urn:microsoft.com/office/officeart/2005/8/layout/orgChart1"/>
    <dgm:cxn modelId="{AF684C47-E54D-4AB0-A130-DD5001EA635C}" type="presParOf" srcId="{A5C015AE-27B4-4B7F-861B-A86C7801722F}" destId="{7786F6F0-B3F8-4607-AC20-60A2BDFDE282}" srcOrd="0" destOrd="0" presId="urn:microsoft.com/office/officeart/2005/8/layout/orgChart1"/>
    <dgm:cxn modelId="{59C02D99-C06F-4492-99C7-60D8B61A6067}" type="presParOf" srcId="{A5C015AE-27B4-4B7F-861B-A86C7801722F}" destId="{4191B994-E5C0-4FD7-92E6-A50EF41916A8}" srcOrd="1" destOrd="0" presId="urn:microsoft.com/office/officeart/2005/8/layout/orgChart1"/>
    <dgm:cxn modelId="{18FD585C-B0FD-4188-BFCD-B214D4409E00}" type="presParOf" srcId="{A6126900-64F8-498F-BB42-60CA730C1911}" destId="{21310913-AB09-44EC-9279-8D5689038F0E}" srcOrd="1" destOrd="0" presId="urn:microsoft.com/office/officeart/2005/8/layout/orgChart1"/>
    <dgm:cxn modelId="{EC5DD216-E423-43D3-9DD3-DB35D326C664}" type="presParOf" srcId="{21310913-AB09-44EC-9279-8D5689038F0E}" destId="{B2F730E6-1941-41E0-90D4-C4CCAAB7CE5B}" srcOrd="0" destOrd="0" presId="urn:microsoft.com/office/officeart/2005/8/layout/orgChart1"/>
    <dgm:cxn modelId="{46026710-0221-4F82-8CAA-307533F149F0}" type="presParOf" srcId="{21310913-AB09-44EC-9279-8D5689038F0E}" destId="{DCCA2BA7-48BB-42AA-A0D9-297060A1CA24}" srcOrd="1" destOrd="0" presId="urn:microsoft.com/office/officeart/2005/8/layout/orgChart1"/>
    <dgm:cxn modelId="{39F888E5-861C-4FD1-A330-580BF5A4A753}" type="presParOf" srcId="{DCCA2BA7-48BB-42AA-A0D9-297060A1CA24}" destId="{47D7CC54-9D5C-48C5-954F-C3FA04B78568}" srcOrd="0" destOrd="0" presId="urn:microsoft.com/office/officeart/2005/8/layout/orgChart1"/>
    <dgm:cxn modelId="{24DFC34B-2D99-4DAF-83E5-60C8FC9FD57A}" type="presParOf" srcId="{47D7CC54-9D5C-48C5-954F-C3FA04B78568}" destId="{A53A46C9-87C2-4D8A-8DF1-1D7D0481242B}" srcOrd="0" destOrd="0" presId="urn:microsoft.com/office/officeart/2005/8/layout/orgChart1"/>
    <dgm:cxn modelId="{808A0DA2-CF98-49CD-A26B-314CFFE5B8E4}" type="presParOf" srcId="{47D7CC54-9D5C-48C5-954F-C3FA04B78568}" destId="{7085E52C-8622-405B-B97A-22A095BD8F7A}" srcOrd="1" destOrd="0" presId="urn:microsoft.com/office/officeart/2005/8/layout/orgChart1"/>
    <dgm:cxn modelId="{5BBC9F9B-4A7C-4F03-B534-6E7A135E3541}" type="presParOf" srcId="{DCCA2BA7-48BB-42AA-A0D9-297060A1CA24}" destId="{4B00A764-3C77-4C58-BED1-D30F81EAAAC9}" srcOrd="1" destOrd="0" presId="urn:microsoft.com/office/officeart/2005/8/layout/orgChart1"/>
    <dgm:cxn modelId="{154A5AC9-D3A9-491F-8403-33996BA61432}" type="presParOf" srcId="{DCCA2BA7-48BB-42AA-A0D9-297060A1CA24}" destId="{1CE8F2B5-D3A5-4300-9D78-8094A373AC5E}" srcOrd="2" destOrd="0" presId="urn:microsoft.com/office/officeart/2005/8/layout/orgChart1"/>
    <dgm:cxn modelId="{C0B3F4CE-E0ED-4A4B-BEEE-43E878BB31E8}" type="presParOf" srcId="{21310913-AB09-44EC-9279-8D5689038F0E}" destId="{46592355-3962-4ED8-B6FF-4208D049F0F5}" srcOrd="2" destOrd="0" presId="urn:microsoft.com/office/officeart/2005/8/layout/orgChart1"/>
    <dgm:cxn modelId="{906E800C-DC47-4892-8E68-A9036320ABA9}" type="presParOf" srcId="{21310913-AB09-44EC-9279-8D5689038F0E}" destId="{9879588F-F28E-4387-BE3D-DCAEB81AE3EB}" srcOrd="3" destOrd="0" presId="urn:microsoft.com/office/officeart/2005/8/layout/orgChart1"/>
    <dgm:cxn modelId="{35476BD1-4484-48ED-A59C-4A4CAACDF0D4}" type="presParOf" srcId="{9879588F-F28E-4387-BE3D-DCAEB81AE3EB}" destId="{57EA0367-79BD-41D2-A866-50C4F8A8E643}" srcOrd="0" destOrd="0" presId="urn:microsoft.com/office/officeart/2005/8/layout/orgChart1"/>
    <dgm:cxn modelId="{2C9E90BF-1888-4550-8046-418B7C0C437A}" type="presParOf" srcId="{57EA0367-79BD-41D2-A866-50C4F8A8E643}" destId="{FDC592A9-912F-4DE1-9C97-9D5AAF770588}" srcOrd="0" destOrd="0" presId="urn:microsoft.com/office/officeart/2005/8/layout/orgChart1"/>
    <dgm:cxn modelId="{E32665D1-2F3A-4BAC-832F-6880DFE23B5D}" type="presParOf" srcId="{57EA0367-79BD-41D2-A866-50C4F8A8E643}" destId="{122CD261-A02C-4BD0-9A66-241741010112}" srcOrd="1" destOrd="0" presId="urn:microsoft.com/office/officeart/2005/8/layout/orgChart1"/>
    <dgm:cxn modelId="{AB55E437-ADBC-451C-8616-6B29347C37E1}" type="presParOf" srcId="{9879588F-F28E-4387-BE3D-DCAEB81AE3EB}" destId="{9CD788D1-E64D-46F8-8054-698A5518A7CD}" srcOrd="1" destOrd="0" presId="urn:microsoft.com/office/officeart/2005/8/layout/orgChart1"/>
    <dgm:cxn modelId="{7B0672E2-8DE6-4017-9EC7-738A50FCD4CD}" type="presParOf" srcId="{9879588F-F28E-4387-BE3D-DCAEB81AE3EB}" destId="{BBB73DDC-4C33-42C5-8C84-6FB83C01F996}" srcOrd="2" destOrd="0" presId="urn:microsoft.com/office/officeart/2005/8/layout/orgChart1"/>
    <dgm:cxn modelId="{39508818-5488-4856-BF86-033A073978B2}" type="presParOf" srcId="{A6126900-64F8-498F-BB42-60CA730C1911}" destId="{9CA5D97E-4E49-454D-A684-5B07DBF6294C}" srcOrd="2" destOrd="0" presId="urn:microsoft.com/office/officeart/2005/8/layout/orgChart1"/>
    <dgm:cxn modelId="{0464F68D-F5F3-48C6-BD6D-BA875F6BA4D8}" type="presParOf" srcId="{BB266FD2-881F-44C7-80E0-6678EB2E3FC5}" destId="{DB8FBD06-918B-4202-94C9-30ACB3D1BC53}" srcOrd="6" destOrd="0" presId="urn:microsoft.com/office/officeart/2005/8/layout/orgChart1"/>
    <dgm:cxn modelId="{91832539-17AA-47F6-B699-B8ACEA479913}" type="presParOf" srcId="{BB266FD2-881F-44C7-80E0-6678EB2E3FC5}" destId="{B595F7BB-FB36-4F36-AFD8-41DF6B83D243}" srcOrd="7" destOrd="0" presId="urn:microsoft.com/office/officeart/2005/8/layout/orgChart1"/>
    <dgm:cxn modelId="{69A135FC-C289-4038-9615-C2C933D40E54}" type="presParOf" srcId="{B595F7BB-FB36-4F36-AFD8-41DF6B83D243}" destId="{5E2CAD99-DACB-41E5-BB2E-04CB78A5E9BD}" srcOrd="0" destOrd="0" presId="urn:microsoft.com/office/officeart/2005/8/layout/orgChart1"/>
    <dgm:cxn modelId="{3F32100F-3F45-45F1-B469-70B56BF52945}" type="presParOf" srcId="{5E2CAD99-DACB-41E5-BB2E-04CB78A5E9BD}" destId="{E375C6A3-DDF6-4EBF-B5F7-52E4B8DE2E87}" srcOrd="0" destOrd="0" presId="urn:microsoft.com/office/officeart/2005/8/layout/orgChart1"/>
    <dgm:cxn modelId="{1E889BB0-4CC7-4E7C-A109-EB93AD1CEF4D}" type="presParOf" srcId="{5E2CAD99-DACB-41E5-BB2E-04CB78A5E9BD}" destId="{81A28626-4324-4AC6-93B2-BC0A152628A5}" srcOrd="1" destOrd="0" presId="urn:microsoft.com/office/officeart/2005/8/layout/orgChart1"/>
    <dgm:cxn modelId="{961CE4F0-DE6A-4329-9B25-019F78A4A336}" type="presParOf" srcId="{B595F7BB-FB36-4F36-AFD8-41DF6B83D243}" destId="{A6DF0FAF-D27C-4785-9E27-E1128F01B5D3}" srcOrd="1" destOrd="0" presId="urn:microsoft.com/office/officeart/2005/8/layout/orgChart1"/>
    <dgm:cxn modelId="{7CDCFD51-2DEE-446C-8D60-9332BE0EE512}" type="presParOf" srcId="{A6DF0FAF-D27C-4785-9E27-E1128F01B5D3}" destId="{FA86AD37-FEC7-431A-A0B5-60282A18DE2A}" srcOrd="0" destOrd="0" presId="urn:microsoft.com/office/officeart/2005/8/layout/orgChart1"/>
    <dgm:cxn modelId="{6A098B71-90F8-40C6-B17F-AF6E9E138862}" type="presParOf" srcId="{A6DF0FAF-D27C-4785-9E27-E1128F01B5D3}" destId="{640AEB2B-E00F-4A8C-BB8E-464679DA5AA6}" srcOrd="1" destOrd="0" presId="urn:microsoft.com/office/officeart/2005/8/layout/orgChart1"/>
    <dgm:cxn modelId="{2D5B73F1-2CC5-4FA6-83A0-22BC2F8CF64F}" type="presParOf" srcId="{640AEB2B-E00F-4A8C-BB8E-464679DA5AA6}" destId="{88BBCAA3-D5B5-46A1-B536-35FD59000B00}" srcOrd="0" destOrd="0" presId="urn:microsoft.com/office/officeart/2005/8/layout/orgChart1"/>
    <dgm:cxn modelId="{924CF0C2-1419-4B73-A775-A3526412519C}" type="presParOf" srcId="{88BBCAA3-D5B5-46A1-B536-35FD59000B00}" destId="{60D97AAC-A90F-4CE1-A47D-D2EEA517B16A}" srcOrd="0" destOrd="0" presId="urn:microsoft.com/office/officeart/2005/8/layout/orgChart1"/>
    <dgm:cxn modelId="{1C934A10-75DE-4174-9DCC-AC953359A3F9}" type="presParOf" srcId="{88BBCAA3-D5B5-46A1-B536-35FD59000B00}" destId="{A65FB955-4D40-481D-A00E-ADE541727A90}" srcOrd="1" destOrd="0" presId="urn:microsoft.com/office/officeart/2005/8/layout/orgChart1"/>
    <dgm:cxn modelId="{746A6FEE-6774-4094-B647-F0BBF3477F49}" type="presParOf" srcId="{640AEB2B-E00F-4A8C-BB8E-464679DA5AA6}" destId="{8EBF1386-9360-4EDB-B228-5E6557E3ED4A}" srcOrd="1" destOrd="0" presId="urn:microsoft.com/office/officeart/2005/8/layout/orgChart1"/>
    <dgm:cxn modelId="{DB4B30E0-8E64-43D4-B00E-7C86ACEE47FE}" type="presParOf" srcId="{640AEB2B-E00F-4A8C-BB8E-464679DA5AA6}" destId="{3C757AA9-B8B3-4BBE-96AB-726098DCE10B}" srcOrd="2" destOrd="0" presId="urn:microsoft.com/office/officeart/2005/8/layout/orgChart1"/>
    <dgm:cxn modelId="{F865570A-8E3A-4981-A625-31D416DC517F}" type="presParOf" srcId="{B595F7BB-FB36-4F36-AFD8-41DF6B83D243}" destId="{DFD79B41-3913-4F6E-962A-236A702BA220}" srcOrd="2" destOrd="0" presId="urn:microsoft.com/office/officeart/2005/8/layout/orgChart1"/>
    <dgm:cxn modelId="{AAD9F7E2-1B3E-4028-ADBA-6303DBECC6EF}" type="presParOf" srcId="{BB266FD2-881F-44C7-80E0-6678EB2E3FC5}" destId="{DEA3E95C-AC38-497E-AAE6-1B01F4EA7A55}" srcOrd="8" destOrd="0" presId="urn:microsoft.com/office/officeart/2005/8/layout/orgChart1"/>
    <dgm:cxn modelId="{86F8DDC7-CDB5-46A6-9CA2-58A0D8495D8D}" type="presParOf" srcId="{BB266FD2-881F-44C7-80E0-6678EB2E3FC5}" destId="{73F2C702-22A5-45C5-8762-593CEA7406A2}" srcOrd="9" destOrd="0" presId="urn:microsoft.com/office/officeart/2005/8/layout/orgChart1"/>
    <dgm:cxn modelId="{5F245894-9786-4A6D-809F-F8A1A1451A0F}" type="presParOf" srcId="{73F2C702-22A5-45C5-8762-593CEA7406A2}" destId="{C37C5AD7-8FF1-4530-9601-804068F4EAE6}" srcOrd="0" destOrd="0" presId="urn:microsoft.com/office/officeart/2005/8/layout/orgChart1"/>
    <dgm:cxn modelId="{55A6339F-ACE6-4FAA-ACE4-A76B9001E0F2}" type="presParOf" srcId="{C37C5AD7-8FF1-4530-9601-804068F4EAE6}" destId="{3D166140-AF61-4E10-AEB3-B1A08C4BBE2A}" srcOrd="0" destOrd="0" presId="urn:microsoft.com/office/officeart/2005/8/layout/orgChart1"/>
    <dgm:cxn modelId="{2EFCC4E0-68EA-42DD-8961-BC3C08BB4A10}" type="presParOf" srcId="{C37C5AD7-8FF1-4530-9601-804068F4EAE6}" destId="{79794481-8659-445E-A46E-46CCDF4E12E3}" srcOrd="1" destOrd="0" presId="urn:microsoft.com/office/officeart/2005/8/layout/orgChart1"/>
    <dgm:cxn modelId="{ADE72EF9-9AA7-4528-913C-2E4565E6EE90}" type="presParOf" srcId="{73F2C702-22A5-45C5-8762-593CEA7406A2}" destId="{7CA9E197-7FD0-45F0-8C9C-D3287211837F}" srcOrd="1" destOrd="0" presId="urn:microsoft.com/office/officeart/2005/8/layout/orgChart1"/>
    <dgm:cxn modelId="{09F440F5-2AAD-46A9-A4B3-73231C3A7C94}" type="presParOf" srcId="{7CA9E197-7FD0-45F0-8C9C-D3287211837F}" destId="{E39BE4CC-D41F-440C-9363-30D8048D35DE}" srcOrd="0" destOrd="0" presId="urn:microsoft.com/office/officeart/2005/8/layout/orgChart1"/>
    <dgm:cxn modelId="{A80DCEEB-852E-4637-9F7D-DABF2F106561}" type="presParOf" srcId="{7CA9E197-7FD0-45F0-8C9C-D3287211837F}" destId="{99358FAF-FAF8-443F-9390-898903AF75F0}" srcOrd="1" destOrd="0" presId="urn:microsoft.com/office/officeart/2005/8/layout/orgChart1"/>
    <dgm:cxn modelId="{DBF8061C-D710-4098-A765-5CFD0516F32B}" type="presParOf" srcId="{99358FAF-FAF8-443F-9390-898903AF75F0}" destId="{6A0A8701-B276-423C-B86E-977B860017F6}" srcOrd="0" destOrd="0" presId="urn:microsoft.com/office/officeart/2005/8/layout/orgChart1"/>
    <dgm:cxn modelId="{8D248E19-2CBB-4899-BB3E-DC7E87652CF2}" type="presParOf" srcId="{6A0A8701-B276-423C-B86E-977B860017F6}" destId="{8189F030-D92B-4967-A418-49D4AA374B93}" srcOrd="0" destOrd="0" presId="urn:microsoft.com/office/officeart/2005/8/layout/orgChart1"/>
    <dgm:cxn modelId="{7A5EC93E-4A93-477D-B2B9-A2CFE5526B71}" type="presParOf" srcId="{6A0A8701-B276-423C-B86E-977B860017F6}" destId="{24A6BE72-09B2-4005-80F7-EF075DA1D1E0}" srcOrd="1" destOrd="0" presId="urn:microsoft.com/office/officeart/2005/8/layout/orgChart1"/>
    <dgm:cxn modelId="{A2876C6F-621D-48B2-830B-0DEA4D24969B}" type="presParOf" srcId="{99358FAF-FAF8-443F-9390-898903AF75F0}" destId="{1E132B9C-964A-44B7-A2D9-6744471EFE8A}" srcOrd="1" destOrd="0" presId="urn:microsoft.com/office/officeart/2005/8/layout/orgChart1"/>
    <dgm:cxn modelId="{92C72AB7-642A-4037-84DD-C2FAB8075168}" type="presParOf" srcId="{1E132B9C-964A-44B7-A2D9-6744471EFE8A}" destId="{DBB3E32B-F341-4A21-B082-EB6CFCAFFB5E}" srcOrd="0" destOrd="0" presId="urn:microsoft.com/office/officeart/2005/8/layout/orgChart1"/>
    <dgm:cxn modelId="{1D36033E-E7F5-428B-9A00-F4DF6D7EBDD0}" type="presParOf" srcId="{1E132B9C-964A-44B7-A2D9-6744471EFE8A}" destId="{13E87573-8B56-493B-ACEB-B4042B93B62F}" srcOrd="1" destOrd="0" presId="urn:microsoft.com/office/officeart/2005/8/layout/orgChart1"/>
    <dgm:cxn modelId="{B4C7F933-40D1-4CC1-ACD9-D80DE9FD8A5B}" type="presParOf" srcId="{13E87573-8B56-493B-ACEB-B4042B93B62F}" destId="{EF34C938-51FF-452F-A160-411486A1A771}" srcOrd="0" destOrd="0" presId="urn:microsoft.com/office/officeart/2005/8/layout/orgChart1"/>
    <dgm:cxn modelId="{C0466C2A-22FF-4386-AD8A-2AF4263633FC}" type="presParOf" srcId="{EF34C938-51FF-452F-A160-411486A1A771}" destId="{83AF585D-9BF6-4EBE-B8F1-E20ED066E1F8}" srcOrd="0" destOrd="0" presId="urn:microsoft.com/office/officeart/2005/8/layout/orgChart1"/>
    <dgm:cxn modelId="{913B3ABA-5929-42E4-89AA-12FBC21F418D}" type="presParOf" srcId="{EF34C938-51FF-452F-A160-411486A1A771}" destId="{C706F823-3499-4FFB-80C3-389CAF9B136E}" srcOrd="1" destOrd="0" presId="urn:microsoft.com/office/officeart/2005/8/layout/orgChart1"/>
    <dgm:cxn modelId="{4B505712-BCB4-4B0C-A3D3-0417D45E8E38}" type="presParOf" srcId="{13E87573-8B56-493B-ACEB-B4042B93B62F}" destId="{0418D915-67CA-4CD6-AAF0-ECE961D8844F}" srcOrd="1" destOrd="0" presId="urn:microsoft.com/office/officeart/2005/8/layout/orgChart1"/>
    <dgm:cxn modelId="{60C2A782-F5E0-4802-9432-D2059433DEFA}" type="presParOf" srcId="{13E87573-8B56-493B-ACEB-B4042B93B62F}" destId="{CA94A319-CF24-4939-AFA8-3F9A7E209D5B}" srcOrd="2" destOrd="0" presId="urn:microsoft.com/office/officeart/2005/8/layout/orgChart1"/>
    <dgm:cxn modelId="{F893F6AA-8BF7-4637-ACD3-81A68D583537}" type="presParOf" srcId="{1E132B9C-964A-44B7-A2D9-6744471EFE8A}" destId="{F24913D9-FDCA-4731-A843-2FA04D5F95BC}" srcOrd="2" destOrd="0" presId="urn:microsoft.com/office/officeart/2005/8/layout/orgChart1"/>
    <dgm:cxn modelId="{F989EF35-2D8C-4397-8741-43E837062893}" type="presParOf" srcId="{1E132B9C-964A-44B7-A2D9-6744471EFE8A}" destId="{17B5B2BE-BFCF-4FC0-A710-68CE7C16B7C5}" srcOrd="3" destOrd="0" presId="urn:microsoft.com/office/officeart/2005/8/layout/orgChart1"/>
    <dgm:cxn modelId="{BD670554-81CA-46AC-96CA-3E4134783C34}" type="presParOf" srcId="{17B5B2BE-BFCF-4FC0-A710-68CE7C16B7C5}" destId="{A8C86576-A012-45AB-9AA1-ECF2965E581D}" srcOrd="0" destOrd="0" presId="urn:microsoft.com/office/officeart/2005/8/layout/orgChart1"/>
    <dgm:cxn modelId="{589F2431-ECA4-4151-928A-457485008AFF}" type="presParOf" srcId="{A8C86576-A012-45AB-9AA1-ECF2965E581D}" destId="{FFD4CFBD-3D36-47F5-9EB7-12B6058B798E}" srcOrd="0" destOrd="0" presId="urn:microsoft.com/office/officeart/2005/8/layout/orgChart1"/>
    <dgm:cxn modelId="{D5826403-3602-4E07-9B1D-5F59935C0A10}" type="presParOf" srcId="{A8C86576-A012-45AB-9AA1-ECF2965E581D}" destId="{5CF9E103-70BD-4279-AF44-11EAEF6EA6BB}" srcOrd="1" destOrd="0" presId="urn:microsoft.com/office/officeart/2005/8/layout/orgChart1"/>
    <dgm:cxn modelId="{C7369E5D-FB92-4301-A5C5-AC7743F1911F}" type="presParOf" srcId="{17B5B2BE-BFCF-4FC0-A710-68CE7C16B7C5}" destId="{94D2F4FD-59AD-4F20-A6F9-8F32DC8F0C9E}" srcOrd="1" destOrd="0" presId="urn:microsoft.com/office/officeart/2005/8/layout/orgChart1"/>
    <dgm:cxn modelId="{7282B189-2FCD-4554-86F6-EA28B7341ED4}" type="presParOf" srcId="{17B5B2BE-BFCF-4FC0-A710-68CE7C16B7C5}" destId="{B4C5489B-1528-424B-9724-1E1FCB2C2DDB}" srcOrd="2" destOrd="0" presId="urn:microsoft.com/office/officeart/2005/8/layout/orgChart1"/>
    <dgm:cxn modelId="{1E92DF82-7A16-4DE3-A068-D6C5A8F58B0C}" type="presParOf" srcId="{1E132B9C-964A-44B7-A2D9-6744471EFE8A}" destId="{EF4020CD-32B9-48BC-8800-1BBF3125633A}" srcOrd="4" destOrd="0" presId="urn:microsoft.com/office/officeart/2005/8/layout/orgChart1"/>
    <dgm:cxn modelId="{17B8DBDE-8509-446B-9515-1ABACCF025C4}" type="presParOf" srcId="{1E132B9C-964A-44B7-A2D9-6744471EFE8A}" destId="{D60B1709-E0F2-4ADB-8F00-535CEDAC40B1}" srcOrd="5" destOrd="0" presId="urn:microsoft.com/office/officeart/2005/8/layout/orgChart1"/>
    <dgm:cxn modelId="{3FDF6F23-3AE3-40D3-91FC-E1892E1479B4}" type="presParOf" srcId="{D60B1709-E0F2-4ADB-8F00-535CEDAC40B1}" destId="{1E46ED8D-2589-49B0-B078-7104C779CE74}" srcOrd="0" destOrd="0" presId="urn:microsoft.com/office/officeart/2005/8/layout/orgChart1"/>
    <dgm:cxn modelId="{22E87447-B1C7-4B61-92C6-4EA29BEDE6A8}" type="presParOf" srcId="{1E46ED8D-2589-49B0-B078-7104C779CE74}" destId="{F71966AD-BCA8-4972-BD5D-93F323B2CCFB}" srcOrd="0" destOrd="0" presId="urn:microsoft.com/office/officeart/2005/8/layout/orgChart1"/>
    <dgm:cxn modelId="{7DA38E85-83BA-4D71-A0F7-2BDFCAAC110E}" type="presParOf" srcId="{1E46ED8D-2589-49B0-B078-7104C779CE74}" destId="{00EDECAE-8F6C-46C7-8381-DC136A8EF49A}" srcOrd="1" destOrd="0" presId="urn:microsoft.com/office/officeart/2005/8/layout/orgChart1"/>
    <dgm:cxn modelId="{6387EBCA-62D2-419E-BEF2-44CA906973D1}" type="presParOf" srcId="{D60B1709-E0F2-4ADB-8F00-535CEDAC40B1}" destId="{B43AA85B-150F-49F3-9F8B-0EE20088CF7E}" srcOrd="1" destOrd="0" presId="urn:microsoft.com/office/officeart/2005/8/layout/orgChart1"/>
    <dgm:cxn modelId="{93375B7E-3AB6-474A-A528-7E7AE72FB9F9}" type="presParOf" srcId="{D60B1709-E0F2-4ADB-8F00-535CEDAC40B1}" destId="{1D001E51-285E-4D6B-ACB8-9D07AEE5AD1F}" srcOrd="2" destOrd="0" presId="urn:microsoft.com/office/officeart/2005/8/layout/orgChart1"/>
    <dgm:cxn modelId="{BDE650BA-5644-425B-8486-9452404301BD}" type="presParOf" srcId="{99358FAF-FAF8-443F-9390-898903AF75F0}" destId="{15B012BC-018E-48E6-8EBE-919826D1701B}" srcOrd="2" destOrd="0" presId="urn:microsoft.com/office/officeart/2005/8/layout/orgChart1"/>
    <dgm:cxn modelId="{A43576B0-884F-46B1-A3D1-BFA06594D402}" type="presParOf" srcId="{7CA9E197-7FD0-45F0-8C9C-D3287211837F}" destId="{5E472F4C-F579-4BB0-9222-D6B9EFB4EA0E}" srcOrd="2" destOrd="0" presId="urn:microsoft.com/office/officeart/2005/8/layout/orgChart1"/>
    <dgm:cxn modelId="{8AB0468F-D0A7-4BD7-A607-B455E08014E8}" type="presParOf" srcId="{7CA9E197-7FD0-45F0-8C9C-D3287211837F}" destId="{3A96D17C-3EF4-4A65-9B5C-93D99A770AF4}" srcOrd="3" destOrd="0" presId="urn:microsoft.com/office/officeart/2005/8/layout/orgChart1"/>
    <dgm:cxn modelId="{8EF8018B-D199-4EBB-82A7-7143418B2C3A}" type="presParOf" srcId="{3A96D17C-3EF4-4A65-9B5C-93D99A770AF4}" destId="{1EDAFD74-E2F8-4D0E-8A79-A6B705AB6F76}" srcOrd="0" destOrd="0" presId="urn:microsoft.com/office/officeart/2005/8/layout/orgChart1"/>
    <dgm:cxn modelId="{D44C5E08-617A-4C8A-9D9C-BF432854B01C}" type="presParOf" srcId="{1EDAFD74-E2F8-4D0E-8A79-A6B705AB6F76}" destId="{15A01253-7720-4330-95BD-690A5F5FA2AC}" srcOrd="0" destOrd="0" presId="urn:microsoft.com/office/officeart/2005/8/layout/orgChart1"/>
    <dgm:cxn modelId="{B6CF9D5D-A403-483F-9371-3D68A6316EB2}" type="presParOf" srcId="{1EDAFD74-E2F8-4D0E-8A79-A6B705AB6F76}" destId="{8CF95F7D-EA2E-4AEE-9EB6-04B25681357C}" srcOrd="1" destOrd="0" presId="urn:microsoft.com/office/officeart/2005/8/layout/orgChart1"/>
    <dgm:cxn modelId="{BBF2CDD2-E0BF-4A0B-A806-F0BD64B364B1}" type="presParOf" srcId="{3A96D17C-3EF4-4A65-9B5C-93D99A770AF4}" destId="{7DE88C8A-AA6D-4E46-A9B7-1812982C332B}" srcOrd="1" destOrd="0" presId="urn:microsoft.com/office/officeart/2005/8/layout/orgChart1"/>
    <dgm:cxn modelId="{E3A966B3-0481-4B60-A585-3D14C3C5EF33}" type="presParOf" srcId="{3A96D17C-3EF4-4A65-9B5C-93D99A770AF4}" destId="{8A217D21-CB70-468B-815F-AD1A28490B05}" srcOrd="2" destOrd="0" presId="urn:microsoft.com/office/officeart/2005/8/layout/orgChart1"/>
    <dgm:cxn modelId="{F7417894-CF26-4CB5-B2B3-643EB2C4ED3D}" type="presParOf" srcId="{7CA9E197-7FD0-45F0-8C9C-D3287211837F}" destId="{05B4FA31-1169-4D83-99DA-0D8B7BEEB1F5}" srcOrd="4" destOrd="0" presId="urn:microsoft.com/office/officeart/2005/8/layout/orgChart1"/>
    <dgm:cxn modelId="{851A77FC-7EEF-4B1A-A38E-CA52AC6D763A}" type="presParOf" srcId="{7CA9E197-7FD0-45F0-8C9C-D3287211837F}" destId="{67EC5435-9D64-4DE3-A60B-77FB2CE92DA9}" srcOrd="5" destOrd="0" presId="urn:microsoft.com/office/officeart/2005/8/layout/orgChart1"/>
    <dgm:cxn modelId="{6E8B816B-DA80-4F47-9A0C-ED02C31C31D3}" type="presParOf" srcId="{67EC5435-9D64-4DE3-A60B-77FB2CE92DA9}" destId="{0825971C-999F-4B5D-B24A-D390277897DA}" srcOrd="0" destOrd="0" presId="urn:microsoft.com/office/officeart/2005/8/layout/orgChart1"/>
    <dgm:cxn modelId="{5A758B52-E50F-412F-9607-63203539ACF5}" type="presParOf" srcId="{0825971C-999F-4B5D-B24A-D390277897DA}" destId="{00E278F9-4E72-47E2-9598-59C6D21D74AE}" srcOrd="0" destOrd="0" presId="urn:microsoft.com/office/officeart/2005/8/layout/orgChart1"/>
    <dgm:cxn modelId="{DD70965D-4D30-415E-9780-315FEFEC12D7}" type="presParOf" srcId="{0825971C-999F-4B5D-B24A-D390277897DA}" destId="{3C877482-1405-44BC-A2ED-F01C49ED5C8D}" srcOrd="1" destOrd="0" presId="urn:microsoft.com/office/officeart/2005/8/layout/orgChart1"/>
    <dgm:cxn modelId="{B15B6CA7-3FAA-4AF0-96D6-4F3F2721145C}" type="presParOf" srcId="{67EC5435-9D64-4DE3-A60B-77FB2CE92DA9}" destId="{7EEE6B35-5139-4EDA-B570-0CBE7544EB53}" srcOrd="1" destOrd="0" presId="urn:microsoft.com/office/officeart/2005/8/layout/orgChart1"/>
    <dgm:cxn modelId="{F314A7E9-3781-4341-B2A6-F4BF4183E6C6}" type="presParOf" srcId="{67EC5435-9D64-4DE3-A60B-77FB2CE92DA9}" destId="{BA1A5D4A-1551-4B79-8793-7E0AE53FBC0B}" srcOrd="2" destOrd="0" presId="urn:microsoft.com/office/officeart/2005/8/layout/orgChart1"/>
    <dgm:cxn modelId="{813519AA-69B4-41EC-87C4-5DE1B88A2D93}" type="presParOf" srcId="{7CA9E197-7FD0-45F0-8C9C-D3287211837F}" destId="{1C9BC7C7-200C-41C8-8594-BCF3309A8E84}" srcOrd="6" destOrd="0" presId="urn:microsoft.com/office/officeart/2005/8/layout/orgChart1"/>
    <dgm:cxn modelId="{DE4A39B1-830C-4A04-9066-08A9E52EACAD}" type="presParOf" srcId="{7CA9E197-7FD0-45F0-8C9C-D3287211837F}" destId="{50D09F69-15BE-4EF9-A8C1-F4EA22323349}" srcOrd="7" destOrd="0" presId="urn:microsoft.com/office/officeart/2005/8/layout/orgChart1"/>
    <dgm:cxn modelId="{D5465FC5-4187-4CF8-9BCE-EB1A9DFFB4EB}" type="presParOf" srcId="{50D09F69-15BE-4EF9-A8C1-F4EA22323349}" destId="{56F75281-3195-4581-A4C3-B17F8173C87E}" srcOrd="0" destOrd="0" presId="urn:microsoft.com/office/officeart/2005/8/layout/orgChart1"/>
    <dgm:cxn modelId="{82F368C2-350A-4EFB-BC27-C77E8650B994}" type="presParOf" srcId="{56F75281-3195-4581-A4C3-B17F8173C87E}" destId="{C497818A-0A2C-4A5A-9ADB-CD8F2D458C39}" srcOrd="0" destOrd="0" presId="urn:microsoft.com/office/officeart/2005/8/layout/orgChart1"/>
    <dgm:cxn modelId="{2976E727-0236-497A-A046-22E27A58A837}" type="presParOf" srcId="{56F75281-3195-4581-A4C3-B17F8173C87E}" destId="{BA97819B-ABF8-4E88-A170-D7F80DFB5B43}" srcOrd="1" destOrd="0" presId="urn:microsoft.com/office/officeart/2005/8/layout/orgChart1"/>
    <dgm:cxn modelId="{6D447468-8332-4ADB-B4AF-880CF89D2437}" type="presParOf" srcId="{50D09F69-15BE-4EF9-A8C1-F4EA22323349}" destId="{B3FAFCAA-E3B2-4ED3-B83D-77961A568845}" srcOrd="1" destOrd="0" presId="urn:microsoft.com/office/officeart/2005/8/layout/orgChart1"/>
    <dgm:cxn modelId="{7692047B-5CDC-45F7-AC88-F3D19ED90B8C}" type="presParOf" srcId="{50D09F69-15BE-4EF9-A8C1-F4EA22323349}" destId="{79F2FBC3-2123-40E6-9876-2572FC390977}" srcOrd="2" destOrd="0" presId="urn:microsoft.com/office/officeart/2005/8/layout/orgChart1"/>
    <dgm:cxn modelId="{207CA881-C323-4299-9CB1-6CB3E89D69A6}" type="presParOf" srcId="{7CA9E197-7FD0-45F0-8C9C-D3287211837F}" destId="{47DA584A-ED6D-41FC-92E8-649E29149678}" srcOrd="8" destOrd="0" presId="urn:microsoft.com/office/officeart/2005/8/layout/orgChart1"/>
    <dgm:cxn modelId="{87E1216A-A1B8-4C13-9FFB-B12B0ED613A0}" type="presParOf" srcId="{7CA9E197-7FD0-45F0-8C9C-D3287211837F}" destId="{0BBCFC4D-8104-4A70-98C4-A8CEFFA61C83}" srcOrd="9" destOrd="0" presId="urn:microsoft.com/office/officeart/2005/8/layout/orgChart1"/>
    <dgm:cxn modelId="{E30853FF-901F-4948-B19C-8EE79F24D10A}" type="presParOf" srcId="{0BBCFC4D-8104-4A70-98C4-A8CEFFA61C83}" destId="{B16B9A66-0B9A-4BA6-9B01-E6ADDB5C077B}" srcOrd="0" destOrd="0" presId="urn:microsoft.com/office/officeart/2005/8/layout/orgChart1"/>
    <dgm:cxn modelId="{8B5A54E1-1E7A-4F25-AA83-F1FD2FD91E2F}" type="presParOf" srcId="{B16B9A66-0B9A-4BA6-9B01-E6ADDB5C077B}" destId="{0FBF7D16-C38E-447B-8B59-184224EF2FCF}" srcOrd="0" destOrd="0" presId="urn:microsoft.com/office/officeart/2005/8/layout/orgChart1"/>
    <dgm:cxn modelId="{8C33BEEA-5FA6-4A38-BD0B-66CA1A9D9C69}" type="presParOf" srcId="{B16B9A66-0B9A-4BA6-9B01-E6ADDB5C077B}" destId="{3A800C55-1C44-4CC9-B0E8-5356D0D5B681}" srcOrd="1" destOrd="0" presId="urn:microsoft.com/office/officeart/2005/8/layout/orgChart1"/>
    <dgm:cxn modelId="{62C5E20C-596E-4241-BD2A-4BE29B5E90CE}" type="presParOf" srcId="{0BBCFC4D-8104-4A70-98C4-A8CEFFA61C83}" destId="{5D75AA9F-14FD-42E9-950A-3F924A83CA9B}" srcOrd="1" destOrd="0" presId="urn:microsoft.com/office/officeart/2005/8/layout/orgChart1"/>
    <dgm:cxn modelId="{75942912-A247-422D-A782-65BAC325FE59}" type="presParOf" srcId="{0BBCFC4D-8104-4A70-98C4-A8CEFFA61C83}" destId="{0F5426B8-7EED-4CA4-944C-8A8C2FA6ED94}" srcOrd="2" destOrd="0" presId="urn:microsoft.com/office/officeart/2005/8/layout/orgChart1"/>
    <dgm:cxn modelId="{2420D31E-0C5B-48E5-97A5-1E0833DF5486}" type="presParOf" srcId="{73F2C702-22A5-45C5-8762-593CEA7406A2}" destId="{46824268-0FAA-4407-ABB3-6C7D359A2BF8}" srcOrd="2" destOrd="0" presId="urn:microsoft.com/office/officeart/2005/8/layout/orgChart1"/>
    <dgm:cxn modelId="{BF2D40E8-C02E-4EB5-8734-E45719A27B24}" type="presParOf" srcId="{BB266FD2-881F-44C7-80E0-6678EB2E3FC5}" destId="{91E60B95-B76F-4A1C-A42E-0A1DD5B1FC5F}" srcOrd="10" destOrd="0" presId="urn:microsoft.com/office/officeart/2005/8/layout/orgChart1"/>
    <dgm:cxn modelId="{3C442841-B672-4E0C-9E91-9B00BAD4446C}" type="presParOf" srcId="{BB266FD2-881F-44C7-80E0-6678EB2E3FC5}" destId="{DFEB1127-BF16-495E-886B-50147DD62A3B}" srcOrd="11" destOrd="0" presId="urn:microsoft.com/office/officeart/2005/8/layout/orgChart1"/>
    <dgm:cxn modelId="{B41BEBC6-AA1A-47BF-AB3F-A89C7EECCC91}" type="presParOf" srcId="{DFEB1127-BF16-495E-886B-50147DD62A3B}" destId="{6117255D-CE73-4469-869A-0C7BEF0D860D}" srcOrd="0" destOrd="0" presId="urn:microsoft.com/office/officeart/2005/8/layout/orgChart1"/>
    <dgm:cxn modelId="{2469DEE6-5DD9-4EAD-BA3D-D95999A99AFA}" type="presParOf" srcId="{6117255D-CE73-4469-869A-0C7BEF0D860D}" destId="{1C00E927-AE3F-40C2-919C-B4810B44E6E4}" srcOrd="0" destOrd="0" presId="urn:microsoft.com/office/officeart/2005/8/layout/orgChart1"/>
    <dgm:cxn modelId="{55A0C59F-766E-4AB0-A78F-6DF27DD2BB24}" type="presParOf" srcId="{6117255D-CE73-4469-869A-0C7BEF0D860D}" destId="{EF3DB3C5-F594-4563-A4C1-39EC51999984}" srcOrd="1" destOrd="0" presId="urn:microsoft.com/office/officeart/2005/8/layout/orgChart1"/>
    <dgm:cxn modelId="{48BD6E53-C579-4E4C-A11F-C87B5E8F74CB}" type="presParOf" srcId="{DFEB1127-BF16-495E-886B-50147DD62A3B}" destId="{2E56F4FA-0FAA-4CBC-B4B0-5CBB88AEBBCA}" srcOrd="1" destOrd="0" presId="urn:microsoft.com/office/officeart/2005/8/layout/orgChart1"/>
    <dgm:cxn modelId="{4AB08130-C0F1-47BE-A66E-2978714ADC54}" type="presParOf" srcId="{2E56F4FA-0FAA-4CBC-B4B0-5CBB88AEBBCA}" destId="{43FCB0F1-4F3A-4A5D-804E-D8A8DDE1AF93}" srcOrd="0" destOrd="0" presId="urn:microsoft.com/office/officeart/2005/8/layout/orgChart1"/>
    <dgm:cxn modelId="{884BF98D-4107-4B62-8384-4C8CA460852D}" type="presParOf" srcId="{2E56F4FA-0FAA-4CBC-B4B0-5CBB88AEBBCA}" destId="{332B14A5-D7EC-4F15-89DC-C3BDF2FA78E2}" srcOrd="1" destOrd="0" presId="urn:microsoft.com/office/officeart/2005/8/layout/orgChart1"/>
    <dgm:cxn modelId="{756A77B2-2F1B-420C-B173-11F0BE910F22}" type="presParOf" srcId="{332B14A5-D7EC-4F15-89DC-C3BDF2FA78E2}" destId="{447298AB-FD35-4B4E-B431-B71737004AB4}" srcOrd="0" destOrd="0" presId="urn:microsoft.com/office/officeart/2005/8/layout/orgChart1"/>
    <dgm:cxn modelId="{94B12AED-D520-4B18-A756-9936B641A973}" type="presParOf" srcId="{447298AB-FD35-4B4E-B431-B71737004AB4}" destId="{3D07811D-02F1-4D01-BDF1-9E45750A97AD}" srcOrd="0" destOrd="0" presId="urn:microsoft.com/office/officeart/2005/8/layout/orgChart1"/>
    <dgm:cxn modelId="{068C1CB3-7826-4CA3-BB72-87B6A74C2679}" type="presParOf" srcId="{447298AB-FD35-4B4E-B431-B71737004AB4}" destId="{5E5513AC-8ACC-49A1-81BC-F5C248CB5BDE}" srcOrd="1" destOrd="0" presId="urn:microsoft.com/office/officeart/2005/8/layout/orgChart1"/>
    <dgm:cxn modelId="{BDD2E89C-0625-4720-9643-161C952A8DD9}" type="presParOf" srcId="{332B14A5-D7EC-4F15-89DC-C3BDF2FA78E2}" destId="{AF4C467E-0BE2-415A-92DE-87D575370606}" srcOrd="1" destOrd="0" presId="urn:microsoft.com/office/officeart/2005/8/layout/orgChart1"/>
    <dgm:cxn modelId="{757FAC73-B840-4DEE-97AD-D95810C60A17}" type="presParOf" srcId="{332B14A5-D7EC-4F15-89DC-C3BDF2FA78E2}" destId="{869739EC-C079-4F7C-AF9C-8819AFAA48EC}" srcOrd="2" destOrd="0" presId="urn:microsoft.com/office/officeart/2005/8/layout/orgChart1"/>
    <dgm:cxn modelId="{24E55D55-E6A1-4AC6-8816-DBC7036334C8}" type="presParOf" srcId="{2E56F4FA-0FAA-4CBC-B4B0-5CBB88AEBBCA}" destId="{27785810-2574-4C10-ADB6-1BA8E9E318A1}" srcOrd="2" destOrd="0" presId="urn:microsoft.com/office/officeart/2005/8/layout/orgChart1"/>
    <dgm:cxn modelId="{B431AF44-BDD8-4ADD-A462-DA263AEAF929}" type="presParOf" srcId="{2E56F4FA-0FAA-4CBC-B4B0-5CBB88AEBBCA}" destId="{6C3FDB66-4F83-4EE3-971E-05E1FBF2C4A2}" srcOrd="3" destOrd="0" presId="urn:microsoft.com/office/officeart/2005/8/layout/orgChart1"/>
    <dgm:cxn modelId="{939338C7-DDC2-4373-A0E3-F660A02BF111}" type="presParOf" srcId="{6C3FDB66-4F83-4EE3-971E-05E1FBF2C4A2}" destId="{52722D7C-82F7-49D8-B967-76796D0C6E66}" srcOrd="0" destOrd="0" presId="urn:microsoft.com/office/officeart/2005/8/layout/orgChart1"/>
    <dgm:cxn modelId="{C2F79645-669F-4F9F-A112-0923F874E079}" type="presParOf" srcId="{52722D7C-82F7-49D8-B967-76796D0C6E66}" destId="{9B5F042C-2684-4E74-BFA6-9E7929667DDE}" srcOrd="0" destOrd="0" presId="urn:microsoft.com/office/officeart/2005/8/layout/orgChart1"/>
    <dgm:cxn modelId="{72672102-9115-48AE-9A3F-F6D1D3606361}" type="presParOf" srcId="{52722D7C-82F7-49D8-B967-76796D0C6E66}" destId="{EEC4B137-4388-43D9-8EEC-8631350BF973}" srcOrd="1" destOrd="0" presId="urn:microsoft.com/office/officeart/2005/8/layout/orgChart1"/>
    <dgm:cxn modelId="{18A04ACA-A55F-4A07-9B5E-29B1391BE746}" type="presParOf" srcId="{6C3FDB66-4F83-4EE3-971E-05E1FBF2C4A2}" destId="{B2E0D4E3-81F2-4449-A2DF-828B44353BD0}" srcOrd="1" destOrd="0" presId="urn:microsoft.com/office/officeart/2005/8/layout/orgChart1"/>
    <dgm:cxn modelId="{8B3C3059-B6A1-4E58-88C9-8251BAEEEE71}" type="presParOf" srcId="{B2E0D4E3-81F2-4449-A2DF-828B44353BD0}" destId="{3E6330CA-18BE-4FFA-B1FB-FC50FAE7C0B3}" srcOrd="0" destOrd="0" presId="urn:microsoft.com/office/officeart/2005/8/layout/orgChart1"/>
    <dgm:cxn modelId="{663F7991-09BE-43DE-974A-97CA9CF82BA0}" type="presParOf" srcId="{B2E0D4E3-81F2-4449-A2DF-828B44353BD0}" destId="{16E2629F-0014-44D3-A841-3FF526818D20}" srcOrd="1" destOrd="0" presId="urn:microsoft.com/office/officeart/2005/8/layout/orgChart1"/>
    <dgm:cxn modelId="{151BDA31-C927-40E4-9E0B-4122AD9EB640}" type="presParOf" srcId="{16E2629F-0014-44D3-A841-3FF526818D20}" destId="{FE6B424D-9C45-4E3B-A7C7-7FCD909E17D8}" srcOrd="0" destOrd="0" presId="urn:microsoft.com/office/officeart/2005/8/layout/orgChart1"/>
    <dgm:cxn modelId="{511EC773-5419-4A4B-A461-B75D729AC35B}" type="presParOf" srcId="{FE6B424D-9C45-4E3B-A7C7-7FCD909E17D8}" destId="{9746BBC4-2875-4BFB-B76F-E4ADAAF3FF50}" srcOrd="0" destOrd="0" presId="urn:microsoft.com/office/officeart/2005/8/layout/orgChart1"/>
    <dgm:cxn modelId="{E553042D-1116-490F-B2BC-DC31287261D8}" type="presParOf" srcId="{FE6B424D-9C45-4E3B-A7C7-7FCD909E17D8}" destId="{B447948E-8C7E-4F63-89A2-3076E86410B6}" srcOrd="1" destOrd="0" presId="urn:microsoft.com/office/officeart/2005/8/layout/orgChart1"/>
    <dgm:cxn modelId="{FF6C2597-43EB-4D27-B18B-0C11F8F84E59}" type="presParOf" srcId="{16E2629F-0014-44D3-A841-3FF526818D20}" destId="{3EB67835-C1C3-4036-B5CB-AAE3F7D3E692}" srcOrd="1" destOrd="0" presId="urn:microsoft.com/office/officeart/2005/8/layout/orgChart1"/>
    <dgm:cxn modelId="{1EAEF14D-0AB6-446E-BC86-437AE4989181}" type="presParOf" srcId="{16E2629F-0014-44D3-A841-3FF526818D20}" destId="{BF9463AE-7A99-4056-8794-2F6B5E14A4A4}" srcOrd="2" destOrd="0" presId="urn:microsoft.com/office/officeart/2005/8/layout/orgChart1"/>
    <dgm:cxn modelId="{5584D153-CDE9-4873-AFA5-13927DF6C26F}" type="presParOf" srcId="{B2E0D4E3-81F2-4449-A2DF-828B44353BD0}" destId="{4D592A66-0599-4693-8DAC-E711D1D7CC5C}" srcOrd="2" destOrd="0" presId="urn:microsoft.com/office/officeart/2005/8/layout/orgChart1"/>
    <dgm:cxn modelId="{0765C23B-CC4F-4FC5-97B9-439B1D505E2C}" type="presParOf" srcId="{B2E0D4E3-81F2-4449-A2DF-828B44353BD0}" destId="{F648713C-3FC2-4252-A626-1299C6402106}" srcOrd="3" destOrd="0" presId="urn:microsoft.com/office/officeart/2005/8/layout/orgChart1"/>
    <dgm:cxn modelId="{CBC66329-DC9A-4FAC-90A0-658D0366D1FC}" type="presParOf" srcId="{F648713C-3FC2-4252-A626-1299C6402106}" destId="{7A459B58-7540-418B-9BA9-848AAE43F428}" srcOrd="0" destOrd="0" presId="urn:microsoft.com/office/officeart/2005/8/layout/orgChart1"/>
    <dgm:cxn modelId="{FFA6AAAA-21E9-451D-804C-87A1E4A75DD1}" type="presParOf" srcId="{7A459B58-7540-418B-9BA9-848AAE43F428}" destId="{7A1683EE-9BF0-4D45-913C-E8E087C056C9}" srcOrd="0" destOrd="0" presId="urn:microsoft.com/office/officeart/2005/8/layout/orgChart1"/>
    <dgm:cxn modelId="{1BDF04C4-BEC6-4AC0-9CA8-FA741F1963EF}" type="presParOf" srcId="{7A459B58-7540-418B-9BA9-848AAE43F428}" destId="{20A69D33-FB4E-49B3-B77E-EA9E5F49D0FB}" srcOrd="1" destOrd="0" presId="urn:microsoft.com/office/officeart/2005/8/layout/orgChart1"/>
    <dgm:cxn modelId="{3C8BEAE8-0357-4BFA-8C56-FF99415D75C2}" type="presParOf" srcId="{F648713C-3FC2-4252-A626-1299C6402106}" destId="{0D171D19-BE0A-4667-BC3E-1077D71F0257}" srcOrd="1" destOrd="0" presId="urn:microsoft.com/office/officeart/2005/8/layout/orgChart1"/>
    <dgm:cxn modelId="{333DA736-2001-485A-ACB5-1C4A3D99D534}" type="presParOf" srcId="{F648713C-3FC2-4252-A626-1299C6402106}" destId="{84DAE27B-108C-4B4F-8481-FD3586B04FB4}" srcOrd="2" destOrd="0" presId="urn:microsoft.com/office/officeart/2005/8/layout/orgChart1"/>
    <dgm:cxn modelId="{3118EE20-D63C-4A69-8804-E5CAB5432A9A}" type="presParOf" srcId="{6C3FDB66-4F83-4EE3-971E-05E1FBF2C4A2}" destId="{650D9728-AE95-41AD-9EF2-EE14A28E29D5}" srcOrd="2" destOrd="0" presId="urn:microsoft.com/office/officeart/2005/8/layout/orgChart1"/>
    <dgm:cxn modelId="{9A6414E6-208C-47CB-BFF1-D09E568FADB5}" type="presParOf" srcId="{DFEB1127-BF16-495E-886B-50147DD62A3B}" destId="{A794BBE0-8FF1-4DB3-A54E-3F455304F1A4}" srcOrd="2" destOrd="0" presId="urn:microsoft.com/office/officeart/2005/8/layout/orgChart1"/>
    <dgm:cxn modelId="{CADB8A58-1A52-47FB-B34D-DC33AB747543}" type="presParOf" srcId="{BB266FD2-881F-44C7-80E0-6678EB2E3FC5}" destId="{B8EDECEC-0437-4925-AE13-5A2D7295E734}" srcOrd="12" destOrd="0" presId="urn:microsoft.com/office/officeart/2005/8/layout/orgChart1"/>
    <dgm:cxn modelId="{3A0F2EFB-1A88-46F9-B257-E984045B38E8}" type="presParOf" srcId="{BB266FD2-881F-44C7-80E0-6678EB2E3FC5}" destId="{D48496DD-D524-439C-AE8E-950E0531070F}" srcOrd="13" destOrd="0" presId="urn:microsoft.com/office/officeart/2005/8/layout/orgChart1"/>
    <dgm:cxn modelId="{AC50CBDE-CEE8-440A-B3EF-1C34D70A61D2}" type="presParOf" srcId="{D48496DD-D524-439C-AE8E-950E0531070F}" destId="{278FE84F-243A-42D6-B399-D35FC05C1D1D}" srcOrd="0" destOrd="0" presId="urn:microsoft.com/office/officeart/2005/8/layout/orgChart1"/>
    <dgm:cxn modelId="{FA6D91D5-DEB6-47E5-A1AD-254115224A16}" type="presParOf" srcId="{278FE84F-243A-42D6-B399-D35FC05C1D1D}" destId="{017E7F77-4121-47C8-8C61-CA0131935A33}" srcOrd="0" destOrd="0" presId="urn:microsoft.com/office/officeart/2005/8/layout/orgChart1"/>
    <dgm:cxn modelId="{BBD2C98D-47F5-403A-84E8-B64DAB950099}" type="presParOf" srcId="{278FE84F-243A-42D6-B399-D35FC05C1D1D}" destId="{B4EAF920-5306-4E1A-B286-5EAE599A16A7}" srcOrd="1" destOrd="0" presId="urn:microsoft.com/office/officeart/2005/8/layout/orgChart1"/>
    <dgm:cxn modelId="{1C7977AE-FDAC-4511-8D86-B634282FD7B1}" type="presParOf" srcId="{D48496DD-D524-439C-AE8E-950E0531070F}" destId="{5A3442A0-9E1B-4C78-873E-3127590A813C}" srcOrd="1" destOrd="0" presId="urn:microsoft.com/office/officeart/2005/8/layout/orgChart1"/>
    <dgm:cxn modelId="{A5F6C024-D2A5-4246-897F-2FFED2ECF1FF}" type="presParOf" srcId="{5A3442A0-9E1B-4C78-873E-3127590A813C}" destId="{6D16863B-EC40-4178-81F3-AD42CB112C61}" srcOrd="0" destOrd="0" presId="urn:microsoft.com/office/officeart/2005/8/layout/orgChart1"/>
    <dgm:cxn modelId="{65A9E91F-05C1-4969-96BE-F547B2938CD2}" type="presParOf" srcId="{5A3442A0-9E1B-4C78-873E-3127590A813C}" destId="{15556BED-2181-45D4-B664-6154086BA36C}" srcOrd="1" destOrd="0" presId="urn:microsoft.com/office/officeart/2005/8/layout/orgChart1"/>
    <dgm:cxn modelId="{D1C7FFDF-C2BC-4093-A790-EB789DC47FFE}" type="presParOf" srcId="{15556BED-2181-45D4-B664-6154086BA36C}" destId="{74DA56C4-E2B1-449B-8C5C-B591210919D1}" srcOrd="0" destOrd="0" presId="urn:microsoft.com/office/officeart/2005/8/layout/orgChart1"/>
    <dgm:cxn modelId="{25AD64F4-F0DF-477C-9977-DC8C4FA8AE89}" type="presParOf" srcId="{74DA56C4-E2B1-449B-8C5C-B591210919D1}" destId="{4D35A2C3-8CAD-45D2-8B04-1FE3B70D6BD0}" srcOrd="0" destOrd="0" presId="urn:microsoft.com/office/officeart/2005/8/layout/orgChart1"/>
    <dgm:cxn modelId="{106DC53A-20EB-456F-9ECD-108E796DFE1F}" type="presParOf" srcId="{74DA56C4-E2B1-449B-8C5C-B591210919D1}" destId="{D62617C6-BC28-4122-A92C-B58A61AF69E6}" srcOrd="1" destOrd="0" presId="urn:microsoft.com/office/officeart/2005/8/layout/orgChart1"/>
    <dgm:cxn modelId="{51BCF4DA-59E0-4043-AB38-54B6F60916B6}" type="presParOf" srcId="{15556BED-2181-45D4-B664-6154086BA36C}" destId="{83422DBA-6385-457F-95C2-436CEE0F4491}" srcOrd="1" destOrd="0" presId="urn:microsoft.com/office/officeart/2005/8/layout/orgChart1"/>
    <dgm:cxn modelId="{CC5B44A3-E292-439D-A95D-6DA888E3A0D1}" type="presParOf" srcId="{15556BED-2181-45D4-B664-6154086BA36C}" destId="{9473D773-70EB-4AD3-A77B-F2A731CA066B}" srcOrd="2" destOrd="0" presId="urn:microsoft.com/office/officeart/2005/8/layout/orgChart1"/>
    <dgm:cxn modelId="{26397D25-55C2-48C7-A15B-512C15F274CF}" type="presParOf" srcId="{5A3442A0-9E1B-4C78-873E-3127590A813C}" destId="{C4E0200C-C9DC-418E-AEC8-EF9B74F2D55C}" srcOrd="2" destOrd="0" presId="urn:microsoft.com/office/officeart/2005/8/layout/orgChart1"/>
    <dgm:cxn modelId="{0E2F8F6D-EFE4-4FDF-B441-064A788EC598}" type="presParOf" srcId="{5A3442A0-9E1B-4C78-873E-3127590A813C}" destId="{5E21F1C9-5D03-48C9-935A-90050EBE778E}" srcOrd="3" destOrd="0" presId="urn:microsoft.com/office/officeart/2005/8/layout/orgChart1"/>
    <dgm:cxn modelId="{617B1138-6090-4656-B8F4-C60F97C69138}" type="presParOf" srcId="{5E21F1C9-5D03-48C9-935A-90050EBE778E}" destId="{4D65778F-BF50-408A-BF69-ECD76E62B4DD}" srcOrd="0" destOrd="0" presId="urn:microsoft.com/office/officeart/2005/8/layout/orgChart1"/>
    <dgm:cxn modelId="{01A0CEFD-CC0F-4DD4-A5A3-C22926191368}" type="presParOf" srcId="{4D65778F-BF50-408A-BF69-ECD76E62B4DD}" destId="{A360FC42-1861-4439-BCDC-F387C166F69D}" srcOrd="0" destOrd="0" presId="urn:microsoft.com/office/officeart/2005/8/layout/orgChart1"/>
    <dgm:cxn modelId="{4DAD806F-0C40-48D9-AB78-1D87B26B7FB1}" type="presParOf" srcId="{4D65778F-BF50-408A-BF69-ECD76E62B4DD}" destId="{709BF5F0-29B9-43A5-9134-0554D8982AE1}" srcOrd="1" destOrd="0" presId="urn:microsoft.com/office/officeart/2005/8/layout/orgChart1"/>
    <dgm:cxn modelId="{D4BFC44D-B3C6-4192-87AA-056B6EB75D48}" type="presParOf" srcId="{5E21F1C9-5D03-48C9-935A-90050EBE778E}" destId="{ADC4952D-928B-4708-975D-53F2DE7BBC4C}" srcOrd="1" destOrd="0" presId="urn:microsoft.com/office/officeart/2005/8/layout/orgChart1"/>
    <dgm:cxn modelId="{971CBB8A-3275-48BC-97A1-1E919D3A1227}" type="presParOf" srcId="{5E21F1C9-5D03-48C9-935A-90050EBE778E}" destId="{F945BF53-AAC4-4647-9C2F-A303F01C20C0}" srcOrd="2" destOrd="0" presId="urn:microsoft.com/office/officeart/2005/8/layout/orgChart1"/>
    <dgm:cxn modelId="{4DE5AAE5-7F7E-4421-B6BA-99349C324AE0}" type="presParOf" srcId="{5A3442A0-9E1B-4C78-873E-3127590A813C}" destId="{7D123D05-00C5-4DF4-925B-959157E56036}" srcOrd="4" destOrd="0" presId="urn:microsoft.com/office/officeart/2005/8/layout/orgChart1"/>
    <dgm:cxn modelId="{B678B688-1187-48AB-AAD2-050ABB58130F}" type="presParOf" srcId="{5A3442A0-9E1B-4C78-873E-3127590A813C}" destId="{809656A5-1ACC-4C72-A57E-EAF7E7E5504A}" srcOrd="5" destOrd="0" presId="urn:microsoft.com/office/officeart/2005/8/layout/orgChart1"/>
    <dgm:cxn modelId="{D4CE2939-9614-4F80-B177-927A9044C73E}" type="presParOf" srcId="{809656A5-1ACC-4C72-A57E-EAF7E7E5504A}" destId="{0807B993-4220-4AA8-A54A-EC5A7A75B0FA}" srcOrd="0" destOrd="0" presId="urn:microsoft.com/office/officeart/2005/8/layout/orgChart1"/>
    <dgm:cxn modelId="{D7B063D2-9493-4990-9BF5-CA5A1F399E05}" type="presParOf" srcId="{0807B993-4220-4AA8-A54A-EC5A7A75B0FA}" destId="{64B141B2-189E-4A3D-80D2-A75DC4A4FEB7}" srcOrd="0" destOrd="0" presId="urn:microsoft.com/office/officeart/2005/8/layout/orgChart1"/>
    <dgm:cxn modelId="{68BE682F-4BC7-41BD-8B71-701DB02C8A56}" type="presParOf" srcId="{0807B993-4220-4AA8-A54A-EC5A7A75B0FA}" destId="{C681D538-D0B5-4B21-9E15-FADB8B7605A2}" srcOrd="1" destOrd="0" presId="urn:microsoft.com/office/officeart/2005/8/layout/orgChart1"/>
    <dgm:cxn modelId="{5459A28A-8AA3-467E-9AFB-8B606DC534C7}" type="presParOf" srcId="{809656A5-1ACC-4C72-A57E-EAF7E7E5504A}" destId="{54AACB9A-C55B-42F1-987B-BAA42BA92593}" srcOrd="1" destOrd="0" presId="urn:microsoft.com/office/officeart/2005/8/layout/orgChart1"/>
    <dgm:cxn modelId="{B39281C2-825B-4FA0-B7D8-4D46747EC6F0}" type="presParOf" srcId="{809656A5-1ACC-4C72-A57E-EAF7E7E5504A}" destId="{82CFC1E3-706F-4E42-9F22-DBCABF60F9BB}" srcOrd="2" destOrd="0" presId="urn:microsoft.com/office/officeart/2005/8/layout/orgChart1"/>
    <dgm:cxn modelId="{D1A49462-B7EB-4789-9A53-78C711946F0B}" type="presParOf" srcId="{5A3442A0-9E1B-4C78-873E-3127590A813C}" destId="{A24BC0F4-121A-482C-8C22-B6814CCE19BB}" srcOrd="6" destOrd="0" presId="urn:microsoft.com/office/officeart/2005/8/layout/orgChart1"/>
    <dgm:cxn modelId="{DFFEBFAF-E46C-4062-8A48-29A9F9A51EB8}" type="presParOf" srcId="{5A3442A0-9E1B-4C78-873E-3127590A813C}" destId="{1CDB7475-0CE5-43A1-A067-DEB771AF1E35}" srcOrd="7" destOrd="0" presId="urn:microsoft.com/office/officeart/2005/8/layout/orgChart1"/>
    <dgm:cxn modelId="{17557EA1-C186-4F65-AFD8-F19C3B8712E1}" type="presParOf" srcId="{1CDB7475-0CE5-43A1-A067-DEB771AF1E35}" destId="{1BAC776E-222B-4D68-BFD9-EAA0FC7D96F6}" srcOrd="0" destOrd="0" presId="urn:microsoft.com/office/officeart/2005/8/layout/orgChart1"/>
    <dgm:cxn modelId="{942A0DCC-9E2F-43C9-AF96-32035F6DAA92}" type="presParOf" srcId="{1BAC776E-222B-4D68-BFD9-EAA0FC7D96F6}" destId="{DE68C028-39A5-43A6-B037-CAD05BF0AFC5}" srcOrd="0" destOrd="0" presId="urn:microsoft.com/office/officeart/2005/8/layout/orgChart1"/>
    <dgm:cxn modelId="{B0999EFB-B9B8-40DC-B817-716AD13E4284}" type="presParOf" srcId="{1BAC776E-222B-4D68-BFD9-EAA0FC7D96F6}" destId="{42B0F093-6CF1-4533-BBFD-7121C37BFB26}" srcOrd="1" destOrd="0" presId="urn:microsoft.com/office/officeart/2005/8/layout/orgChart1"/>
    <dgm:cxn modelId="{F624BF20-A122-4A65-BC3B-89A29EC7D1D2}" type="presParOf" srcId="{1CDB7475-0CE5-43A1-A067-DEB771AF1E35}" destId="{79DC3F7B-F1B1-4348-86F8-F508A9C7B013}" srcOrd="1" destOrd="0" presId="urn:microsoft.com/office/officeart/2005/8/layout/orgChart1"/>
    <dgm:cxn modelId="{6EC78162-8B69-4B1D-8BC9-AC5BC2E662C4}" type="presParOf" srcId="{1CDB7475-0CE5-43A1-A067-DEB771AF1E35}" destId="{095D5DC6-D60C-4849-B9DC-2F2188F9C082}" srcOrd="2" destOrd="0" presId="urn:microsoft.com/office/officeart/2005/8/layout/orgChart1"/>
    <dgm:cxn modelId="{9877A021-A37F-4106-A772-A071A1DA4F4E}" type="presParOf" srcId="{D48496DD-D524-439C-AE8E-950E0531070F}" destId="{2E7C9E3F-1DE2-4F69-888F-77A8A67A92BC}" srcOrd="2" destOrd="0" presId="urn:microsoft.com/office/officeart/2005/8/layout/orgChart1"/>
    <dgm:cxn modelId="{5C5FC612-C653-4C4F-9A80-8057F1CB86BF}" type="presParOf" srcId="{BB266FD2-881F-44C7-80E0-6678EB2E3FC5}" destId="{F46662C4-C7C6-4F18-9A43-64EE3C55F1F2}" srcOrd="14" destOrd="0" presId="urn:microsoft.com/office/officeart/2005/8/layout/orgChart1"/>
    <dgm:cxn modelId="{326718A0-D795-47C8-832B-00181CD2477E}" type="presParOf" srcId="{BB266FD2-881F-44C7-80E0-6678EB2E3FC5}" destId="{84D05D50-A738-454B-9A7E-F47FAF91993B}" srcOrd="15" destOrd="0" presId="urn:microsoft.com/office/officeart/2005/8/layout/orgChart1"/>
    <dgm:cxn modelId="{238507D3-CE98-45EB-A96B-8D7AB1CA0BC8}" type="presParOf" srcId="{84D05D50-A738-454B-9A7E-F47FAF91993B}" destId="{4B1F12CA-22A4-488C-A1F0-5BA4DA98637C}" srcOrd="0" destOrd="0" presId="urn:microsoft.com/office/officeart/2005/8/layout/orgChart1"/>
    <dgm:cxn modelId="{73547C40-FEB8-4DB5-B644-3B3F6334BF45}" type="presParOf" srcId="{4B1F12CA-22A4-488C-A1F0-5BA4DA98637C}" destId="{9E3BCD2A-0053-429D-9BE3-F2F5939532B7}" srcOrd="0" destOrd="0" presId="urn:microsoft.com/office/officeart/2005/8/layout/orgChart1"/>
    <dgm:cxn modelId="{D21DBC09-A466-4C08-94A4-70F27CEC1776}" type="presParOf" srcId="{4B1F12CA-22A4-488C-A1F0-5BA4DA98637C}" destId="{46048D66-E141-48BA-A16B-37DC3083FDBE}" srcOrd="1" destOrd="0" presId="urn:microsoft.com/office/officeart/2005/8/layout/orgChart1"/>
    <dgm:cxn modelId="{1040495B-BCF1-44CB-8016-057A8BEE507A}" type="presParOf" srcId="{84D05D50-A738-454B-9A7E-F47FAF91993B}" destId="{94C37E74-EAB8-4845-8377-899333168EB7}" srcOrd="1" destOrd="0" presId="urn:microsoft.com/office/officeart/2005/8/layout/orgChart1"/>
    <dgm:cxn modelId="{ABF627BD-28D8-4C5A-92BC-5727C10FBE92}" type="presParOf" srcId="{84D05D50-A738-454B-9A7E-F47FAF91993B}" destId="{5A4186F9-3B50-4D0B-AADD-D97612889406}" srcOrd="2" destOrd="0" presId="urn:microsoft.com/office/officeart/2005/8/layout/orgChart1"/>
    <dgm:cxn modelId="{780F49AD-C5DB-43CF-8B44-5B109E653224}" type="presParOf" srcId="{BB266FD2-881F-44C7-80E0-6678EB2E3FC5}" destId="{00B9724F-A75E-41D9-9459-C10A66CD9644}" srcOrd="16" destOrd="0" presId="urn:microsoft.com/office/officeart/2005/8/layout/orgChart1"/>
    <dgm:cxn modelId="{487A47D9-252A-46C4-B382-11179EEE4992}" type="presParOf" srcId="{BB266FD2-881F-44C7-80E0-6678EB2E3FC5}" destId="{748ABBF6-23C0-45AF-BC68-1462AC6418C1}" srcOrd="17" destOrd="0" presId="urn:microsoft.com/office/officeart/2005/8/layout/orgChart1"/>
    <dgm:cxn modelId="{32F31B6A-1B13-41B0-8E8F-49449E0248ED}" type="presParOf" srcId="{748ABBF6-23C0-45AF-BC68-1462AC6418C1}" destId="{23CC321F-F00A-4ADE-885D-7716F858F8ED}" srcOrd="0" destOrd="0" presId="urn:microsoft.com/office/officeart/2005/8/layout/orgChart1"/>
    <dgm:cxn modelId="{B689F360-F7CC-4F78-8F68-50938DF13165}" type="presParOf" srcId="{23CC321F-F00A-4ADE-885D-7716F858F8ED}" destId="{95A59FD3-5DD5-4D3A-8703-BF89DD93B041}" srcOrd="0" destOrd="0" presId="urn:microsoft.com/office/officeart/2005/8/layout/orgChart1"/>
    <dgm:cxn modelId="{D9E9B6E1-BDB9-496D-BFC7-A2F738CD0518}" type="presParOf" srcId="{23CC321F-F00A-4ADE-885D-7716F858F8ED}" destId="{F1626CDC-EF00-4236-B726-804F69918309}" srcOrd="1" destOrd="0" presId="urn:microsoft.com/office/officeart/2005/8/layout/orgChart1"/>
    <dgm:cxn modelId="{ADC82B61-032D-40CA-B53C-2B3407B57975}" type="presParOf" srcId="{748ABBF6-23C0-45AF-BC68-1462AC6418C1}" destId="{9DF9A4C6-284F-4738-8A9B-3329E2041183}" srcOrd="1" destOrd="0" presId="urn:microsoft.com/office/officeart/2005/8/layout/orgChart1"/>
    <dgm:cxn modelId="{69F201F5-FA39-4A27-BFA0-79AF058BBE55}" type="presParOf" srcId="{748ABBF6-23C0-45AF-BC68-1462AC6418C1}" destId="{0A064038-14F2-4506-9B60-416C0AC7EB90}" srcOrd="2" destOrd="0" presId="urn:microsoft.com/office/officeart/2005/8/layout/orgChart1"/>
    <dgm:cxn modelId="{30C35ADD-B2EC-47A5-84CE-37BCE608FCC6}" type="presParOf" srcId="{BB266FD2-881F-44C7-80E0-6678EB2E3FC5}" destId="{72457781-AD2D-421C-A92A-C499F1821A32}" srcOrd="18" destOrd="0" presId="urn:microsoft.com/office/officeart/2005/8/layout/orgChart1"/>
    <dgm:cxn modelId="{B82A6ABF-26CD-44EA-B9C6-367942DAA63C}" type="presParOf" srcId="{BB266FD2-881F-44C7-80E0-6678EB2E3FC5}" destId="{32DFB28F-AA9E-4FB1-A44C-1A67737FBF0F}" srcOrd="19" destOrd="0" presId="urn:microsoft.com/office/officeart/2005/8/layout/orgChart1"/>
    <dgm:cxn modelId="{ED11B2B1-8A1A-4EEF-B54A-12F7D36F1DAF}" type="presParOf" srcId="{32DFB28F-AA9E-4FB1-A44C-1A67737FBF0F}" destId="{5E400406-A929-465E-9E34-BD7CEDD5406C}" srcOrd="0" destOrd="0" presId="urn:microsoft.com/office/officeart/2005/8/layout/orgChart1"/>
    <dgm:cxn modelId="{6D612CDD-BB42-401B-881C-E87F676D07E6}" type="presParOf" srcId="{5E400406-A929-465E-9E34-BD7CEDD5406C}" destId="{EC47D3AE-3AA7-4604-BE67-7E18ABCC542E}" srcOrd="0" destOrd="0" presId="urn:microsoft.com/office/officeart/2005/8/layout/orgChart1"/>
    <dgm:cxn modelId="{5D61A4FC-FD7C-4B55-9CAB-D580AB9B2320}" type="presParOf" srcId="{5E400406-A929-465E-9E34-BD7CEDD5406C}" destId="{28A86554-D362-4C31-BB17-8985774EBDEB}" srcOrd="1" destOrd="0" presId="urn:microsoft.com/office/officeart/2005/8/layout/orgChart1"/>
    <dgm:cxn modelId="{F480C052-13EB-41C7-8A58-954D1A6C320D}" type="presParOf" srcId="{32DFB28F-AA9E-4FB1-A44C-1A67737FBF0F}" destId="{CBCE9095-982C-47D3-A858-9FDD0887AD68}" srcOrd="1" destOrd="0" presId="urn:microsoft.com/office/officeart/2005/8/layout/orgChart1"/>
    <dgm:cxn modelId="{902016A1-2239-490A-AB3B-ABBD4F3DBF15}" type="presParOf" srcId="{32DFB28F-AA9E-4FB1-A44C-1A67737FBF0F}" destId="{3C73DAAE-6A9F-44BE-A927-2D9C14BDEB11}" srcOrd="2" destOrd="0" presId="urn:microsoft.com/office/officeart/2005/8/layout/orgChart1"/>
    <dgm:cxn modelId="{2B96456E-9C4C-4F30-A949-7B9772135500}" type="presParOf" srcId="{BB266FD2-881F-44C7-80E0-6678EB2E3FC5}" destId="{5BD38173-0667-4019-AAD8-8D6213FD55F0}" srcOrd="20" destOrd="0" presId="urn:microsoft.com/office/officeart/2005/8/layout/orgChart1"/>
    <dgm:cxn modelId="{9E49A1E2-4C9A-4295-BB8D-95F60AA55128}" type="presParOf" srcId="{BB266FD2-881F-44C7-80E0-6678EB2E3FC5}" destId="{8A1E5824-C8AC-4401-ABB1-7B2DB3346450}" srcOrd="21" destOrd="0" presId="urn:microsoft.com/office/officeart/2005/8/layout/orgChart1"/>
    <dgm:cxn modelId="{4C2678DD-F8EB-4432-9A93-CFC3EE0B316C}" type="presParOf" srcId="{8A1E5824-C8AC-4401-ABB1-7B2DB3346450}" destId="{3F3899CA-E7F4-4B83-8D5C-7646B570FA46}" srcOrd="0" destOrd="0" presId="urn:microsoft.com/office/officeart/2005/8/layout/orgChart1"/>
    <dgm:cxn modelId="{E082D985-9D0D-4AE0-ADC8-2E76C0503298}" type="presParOf" srcId="{3F3899CA-E7F4-4B83-8D5C-7646B570FA46}" destId="{3BDEB97A-913A-42D0-8891-D6E0285D3406}" srcOrd="0" destOrd="0" presId="urn:microsoft.com/office/officeart/2005/8/layout/orgChart1"/>
    <dgm:cxn modelId="{E016CE1F-419A-47EC-8DB3-67A3CA68BE55}" type="presParOf" srcId="{3F3899CA-E7F4-4B83-8D5C-7646B570FA46}" destId="{F52E49AC-ABA5-4FBE-80E5-6901ACF5ED28}" srcOrd="1" destOrd="0" presId="urn:microsoft.com/office/officeart/2005/8/layout/orgChart1"/>
    <dgm:cxn modelId="{53C8FA25-4430-403E-B558-7BBF73124981}" type="presParOf" srcId="{8A1E5824-C8AC-4401-ABB1-7B2DB3346450}" destId="{16DED289-EBDC-45B3-BF20-993EDDF3F656}" srcOrd="1" destOrd="0" presId="urn:microsoft.com/office/officeart/2005/8/layout/orgChart1"/>
    <dgm:cxn modelId="{216FE288-5E2F-42C9-9F71-79456ABC0946}" type="presParOf" srcId="{16DED289-EBDC-45B3-BF20-993EDDF3F656}" destId="{75A3C2E4-BC7B-43C7-9840-10E1D4613104}" srcOrd="0" destOrd="0" presId="urn:microsoft.com/office/officeart/2005/8/layout/orgChart1"/>
    <dgm:cxn modelId="{4FCB46BF-9C95-4EC2-91F8-469BBAE3CCC3}" type="presParOf" srcId="{16DED289-EBDC-45B3-BF20-993EDDF3F656}" destId="{FFA02DC2-5C6E-4402-8EAA-5B9344A96152}" srcOrd="1" destOrd="0" presId="urn:microsoft.com/office/officeart/2005/8/layout/orgChart1"/>
    <dgm:cxn modelId="{4335BB62-E92D-438A-B7EE-3A536A1AA0E8}" type="presParOf" srcId="{FFA02DC2-5C6E-4402-8EAA-5B9344A96152}" destId="{71C7DFDC-96AF-43F6-BD14-FD52C572A49F}" srcOrd="0" destOrd="0" presId="urn:microsoft.com/office/officeart/2005/8/layout/orgChart1"/>
    <dgm:cxn modelId="{15231693-8B62-4168-AB15-BF15E289C14D}" type="presParOf" srcId="{71C7DFDC-96AF-43F6-BD14-FD52C572A49F}" destId="{247B446D-9AE3-4D1C-BBB9-EA6BF66E8726}" srcOrd="0" destOrd="0" presId="urn:microsoft.com/office/officeart/2005/8/layout/orgChart1"/>
    <dgm:cxn modelId="{0F7E5EC0-9EA4-4C33-A99A-2562C2207D19}" type="presParOf" srcId="{71C7DFDC-96AF-43F6-BD14-FD52C572A49F}" destId="{712CCF75-AEED-44B9-9D1F-7988F489F657}" srcOrd="1" destOrd="0" presId="urn:microsoft.com/office/officeart/2005/8/layout/orgChart1"/>
    <dgm:cxn modelId="{CA98BC90-76F4-4648-A41F-42B020361B1F}" type="presParOf" srcId="{FFA02DC2-5C6E-4402-8EAA-5B9344A96152}" destId="{F8696CBE-0E62-487F-B08F-86825A590CAC}" srcOrd="1" destOrd="0" presId="urn:microsoft.com/office/officeart/2005/8/layout/orgChart1"/>
    <dgm:cxn modelId="{01DDADF6-1626-4375-8BE8-983BB0C3D44B}" type="presParOf" srcId="{FFA02DC2-5C6E-4402-8EAA-5B9344A96152}" destId="{48022CBA-70EB-4767-9EAC-1DEAB070C0A7}" srcOrd="2" destOrd="0" presId="urn:microsoft.com/office/officeart/2005/8/layout/orgChart1"/>
    <dgm:cxn modelId="{627858B7-8801-442C-8828-F4B2ABFB503A}" type="presParOf" srcId="{16DED289-EBDC-45B3-BF20-993EDDF3F656}" destId="{7DA96188-E92C-439F-8207-9D1680BC4D4E}" srcOrd="2" destOrd="0" presId="urn:microsoft.com/office/officeart/2005/8/layout/orgChart1"/>
    <dgm:cxn modelId="{B3166B7E-998D-4567-A578-1D21273E2555}" type="presParOf" srcId="{16DED289-EBDC-45B3-BF20-993EDDF3F656}" destId="{5C76352F-A355-4404-A90D-51A1E9406543}" srcOrd="3" destOrd="0" presId="urn:microsoft.com/office/officeart/2005/8/layout/orgChart1"/>
    <dgm:cxn modelId="{E39573C4-BE7C-4359-B6C9-AA83AF7D1F9F}" type="presParOf" srcId="{5C76352F-A355-4404-A90D-51A1E9406543}" destId="{616C28D3-4D85-4523-B2F9-F0DD9721AD7A}" srcOrd="0" destOrd="0" presId="urn:microsoft.com/office/officeart/2005/8/layout/orgChart1"/>
    <dgm:cxn modelId="{73B6DECB-8701-4065-A220-32F8C98878C1}" type="presParOf" srcId="{616C28D3-4D85-4523-B2F9-F0DD9721AD7A}" destId="{F6B0A05E-4E79-4416-8142-890DC52CF0AC}" srcOrd="0" destOrd="0" presId="urn:microsoft.com/office/officeart/2005/8/layout/orgChart1"/>
    <dgm:cxn modelId="{EEB2EA9B-65A1-4989-B769-79F7D5B6A8B8}" type="presParOf" srcId="{616C28D3-4D85-4523-B2F9-F0DD9721AD7A}" destId="{173648B1-57EA-448D-835D-7FC9E7DE56B5}" srcOrd="1" destOrd="0" presId="urn:microsoft.com/office/officeart/2005/8/layout/orgChart1"/>
    <dgm:cxn modelId="{C3A1AA98-1644-4D2D-8E83-EEA18902B6D6}" type="presParOf" srcId="{5C76352F-A355-4404-A90D-51A1E9406543}" destId="{DE80A653-270B-456E-AADF-9A77C94CEE9A}" srcOrd="1" destOrd="0" presId="urn:microsoft.com/office/officeart/2005/8/layout/orgChart1"/>
    <dgm:cxn modelId="{F98D4A35-54A9-4A45-91AB-109C46BED07D}" type="presParOf" srcId="{5C76352F-A355-4404-A90D-51A1E9406543}" destId="{E1DB7CC5-D234-41FC-AE50-145CC80123C6}" srcOrd="2" destOrd="0" presId="urn:microsoft.com/office/officeart/2005/8/layout/orgChart1"/>
    <dgm:cxn modelId="{2FD4DC51-A0D2-4CCC-BF9C-E32295F02FA3}" type="presParOf" srcId="{8A1E5824-C8AC-4401-ABB1-7B2DB3346450}" destId="{BA6491B1-6920-495E-8BB0-58EC02072BFB}" srcOrd="2" destOrd="0" presId="urn:microsoft.com/office/officeart/2005/8/layout/orgChart1"/>
    <dgm:cxn modelId="{DEE980FD-F77B-41AE-AA4F-2DEAD0022409}" type="presParOf" srcId="{BB266FD2-881F-44C7-80E0-6678EB2E3FC5}" destId="{B436472A-2874-44A8-AD52-27C67E3440A9}" srcOrd="22" destOrd="0" presId="urn:microsoft.com/office/officeart/2005/8/layout/orgChart1"/>
    <dgm:cxn modelId="{94696C2D-B33C-480E-9251-7130FB8B8D0A}" type="presParOf" srcId="{BB266FD2-881F-44C7-80E0-6678EB2E3FC5}" destId="{B5746404-15CD-4F4F-87A9-DB4B3B4A60D3}" srcOrd="23" destOrd="0" presId="urn:microsoft.com/office/officeart/2005/8/layout/orgChart1"/>
    <dgm:cxn modelId="{1EFC03FD-5602-4AA9-A20F-A4D1A610A456}" type="presParOf" srcId="{B5746404-15CD-4F4F-87A9-DB4B3B4A60D3}" destId="{503C6A9A-D5A3-4BFF-9DBE-BB9079E89832}" srcOrd="0" destOrd="0" presId="urn:microsoft.com/office/officeart/2005/8/layout/orgChart1"/>
    <dgm:cxn modelId="{9337D871-1664-4779-90EC-C9DB36BFFC35}" type="presParOf" srcId="{503C6A9A-D5A3-4BFF-9DBE-BB9079E89832}" destId="{F9A8B852-7A51-4D74-982A-B9A692A018A6}" srcOrd="0" destOrd="0" presId="urn:microsoft.com/office/officeart/2005/8/layout/orgChart1"/>
    <dgm:cxn modelId="{D53436F6-DDB1-4B20-9562-D60971556BDE}" type="presParOf" srcId="{503C6A9A-D5A3-4BFF-9DBE-BB9079E89832}" destId="{5495EA8D-33E9-4A43-BA3C-0BAE8C05AED4}" srcOrd="1" destOrd="0" presId="urn:microsoft.com/office/officeart/2005/8/layout/orgChart1"/>
    <dgm:cxn modelId="{062F7D5E-835D-4463-8BA2-0724037454D9}" type="presParOf" srcId="{B5746404-15CD-4F4F-87A9-DB4B3B4A60D3}" destId="{19124664-0AE6-4539-B08B-895574CD9554}" srcOrd="1" destOrd="0" presId="urn:microsoft.com/office/officeart/2005/8/layout/orgChart1"/>
    <dgm:cxn modelId="{8D96258F-BAC8-4795-840F-B1050B53E17A}" type="presParOf" srcId="{B5746404-15CD-4F4F-87A9-DB4B3B4A60D3}" destId="{2C53B3A2-F03E-4E14-A957-B71D7821E34C}" srcOrd="2" destOrd="0" presId="urn:microsoft.com/office/officeart/2005/8/layout/orgChart1"/>
    <dgm:cxn modelId="{8C2BD647-B1C6-4D09-A49F-651592BC9A79}" type="presParOf" srcId="{BB266FD2-881F-44C7-80E0-6678EB2E3FC5}" destId="{65BA26EB-35BA-4A49-9E54-90741DFF9FFB}" srcOrd="24" destOrd="0" presId="urn:microsoft.com/office/officeart/2005/8/layout/orgChart1"/>
    <dgm:cxn modelId="{C79CDC55-ED77-4E1D-8150-0D1243A4DEE5}" type="presParOf" srcId="{BB266FD2-881F-44C7-80E0-6678EB2E3FC5}" destId="{00BE2A5B-6B71-40DA-A4AF-695BEFAD8623}" srcOrd="25" destOrd="0" presId="urn:microsoft.com/office/officeart/2005/8/layout/orgChart1"/>
    <dgm:cxn modelId="{F9E267CC-457D-47D1-999B-C351B8D1409D}" type="presParOf" srcId="{00BE2A5B-6B71-40DA-A4AF-695BEFAD8623}" destId="{3B53F1F1-1C35-4638-B54C-662A601C4AB1}" srcOrd="0" destOrd="0" presId="urn:microsoft.com/office/officeart/2005/8/layout/orgChart1"/>
    <dgm:cxn modelId="{9F3076C8-B5FB-4AA6-A742-08DFE3AB06F7}" type="presParOf" srcId="{3B53F1F1-1C35-4638-B54C-662A601C4AB1}" destId="{5AA6A08D-4B4C-4C1B-8271-A33BA9191857}" srcOrd="0" destOrd="0" presId="urn:microsoft.com/office/officeart/2005/8/layout/orgChart1"/>
    <dgm:cxn modelId="{A26D4E88-D327-4AAC-8C86-BE4B87AA352D}" type="presParOf" srcId="{3B53F1F1-1C35-4638-B54C-662A601C4AB1}" destId="{3BAF1D0C-FB9D-4C5B-BEC3-9FB65A828365}" srcOrd="1" destOrd="0" presId="urn:microsoft.com/office/officeart/2005/8/layout/orgChart1"/>
    <dgm:cxn modelId="{0033A215-B93B-43BD-99C7-9A0C52FC6438}" type="presParOf" srcId="{00BE2A5B-6B71-40DA-A4AF-695BEFAD8623}" destId="{4CCF0CBF-A5E1-4C41-BD12-051D8539F55D}" srcOrd="1" destOrd="0" presId="urn:microsoft.com/office/officeart/2005/8/layout/orgChart1"/>
    <dgm:cxn modelId="{B6E8C6AE-8A55-4DF0-B2E5-A85840E8C205}" type="presParOf" srcId="{00BE2A5B-6B71-40DA-A4AF-695BEFAD8623}" destId="{131905EB-91A3-468F-A842-619554579FA3}" srcOrd="2" destOrd="0" presId="urn:microsoft.com/office/officeart/2005/8/layout/orgChart1"/>
    <dgm:cxn modelId="{7621D8E5-5AD0-4E3E-9F17-D4B16DDEF799}" type="presParOf" srcId="{35A916A0-FFF3-4C2F-85F1-020318E63C2C}" destId="{D0A44C2F-427B-4A47-964A-2810BBA7D2CD}" srcOrd="2" destOrd="0" presId="urn:microsoft.com/office/officeart/2005/8/layout/orgChart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5368FA9-CC28-47F7-ADB8-FA17CBD7D923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25192F-464E-4FBA-A7B9-4EE5FF1A07A0}">
      <dgm:prSet phldrT="[Text]"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war (9/6)</a:t>
          </a:r>
        </a:p>
      </dgm:t>
    </dgm:pt>
    <dgm:pt modelId="{6BFB2AB2-A67F-4FFC-84B1-BA93C5496707}" type="parTrans" cxnId="{CEB20602-CB48-4FD3-A9D9-C516459F9B02}">
      <dgm:prSet/>
      <dgm:spPr/>
      <dgm:t>
        <a:bodyPr/>
        <a:lstStyle/>
        <a:p>
          <a:endParaRPr lang="en-US"/>
        </a:p>
      </dgm:t>
    </dgm:pt>
    <dgm:pt modelId="{74230669-0058-4D43-9343-E056B9E2F9E7}" type="sibTrans" cxnId="{CEB20602-CB48-4FD3-A9D9-C516459F9B02}">
      <dgm:prSet/>
      <dgm:spPr/>
      <dgm:t>
        <a:bodyPr/>
        <a:lstStyle/>
        <a:p>
          <a:endParaRPr lang="en-US"/>
        </a:p>
      </dgm:t>
    </dgm:pt>
    <dgm:pt modelId="{ED975B88-6FB4-4E0D-B7C7-523040BBF1C0}">
      <dgm:prSet phldrT="[Text]"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reason </a:t>
          </a:r>
        </a:p>
      </dgm:t>
    </dgm:pt>
    <dgm:pt modelId="{75583970-4E0A-40E0-B400-C0684B83F389}" type="parTrans" cxnId="{D70FA73B-2B5A-4C1C-ABE6-4F8E8A586805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3B1BE34B-FDF0-48F0-8CA4-BA34234A84CC}" type="sibTrans" cxnId="{D70FA73B-2B5A-4C1C-ABE6-4F8E8A586805}">
      <dgm:prSet/>
      <dgm:spPr/>
      <dgm:t>
        <a:bodyPr/>
        <a:lstStyle/>
        <a:p>
          <a:endParaRPr lang="en-US"/>
        </a:p>
      </dgm:t>
    </dgm:pt>
    <dgm:pt modelId="{D2ED364D-76E9-43F3-B451-8D54F03921FA}">
      <dgm:prSet phldrT="[Text]"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threat(10/3)</a:t>
          </a:r>
        </a:p>
      </dgm:t>
    </dgm:pt>
    <dgm:pt modelId="{A3A4B7C2-67F4-464D-A8DF-F9A905A9E25A}" type="parTrans" cxnId="{CB0045C0-4FC9-40E0-900F-B92DC0E38FA0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45DE4D26-11B5-451A-970B-FB934EFBD2BA}" type="sibTrans" cxnId="{CB0045C0-4FC9-40E0-900F-B92DC0E38FA0}">
      <dgm:prSet/>
      <dgm:spPr/>
      <dgm:t>
        <a:bodyPr/>
        <a:lstStyle/>
        <a:p>
          <a:endParaRPr lang="en-US"/>
        </a:p>
      </dgm:t>
    </dgm:pt>
    <dgm:pt modelId="{BBDDF656-ED0B-477E-BAFD-6A56C14A2F10}">
      <dgm:prSet phldrT="[Text]"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safety(24/4)</a:t>
          </a:r>
        </a:p>
      </dgm:t>
    </dgm:pt>
    <dgm:pt modelId="{E7182283-5D0F-446E-B81B-0544F322BC36}" type="parTrans" cxnId="{60E6D2BD-AB10-4B56-9F81-72A4CA6DCF8A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BE9818C8-756D-4C25-93A3-0EC270ACB210}" type="sibTrans" cxnId="{60E6D2BD-AB10-4B56-9F81-72A4CA6DCF8A}">
      <dgm:prSet/>
      <dgm:spPr/>
      <dgm:t>
        <a:bodyPr/>
        <a:lstStyle/>
        <a:p>
          <a:endParaRPr lang="en-US"/>
        </a:p>
      </dgm:t>
    </dgm:pt>
    <dgm:pt modelId="{9C0D8858-D146-43AE-9471-5F9D2AC8377D}">
      <dgm:prSet phldrT="[Text]"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result</a:t>
          </a:r>
        </a:p>
      </dgm:t>
    </dgm:pt>
    <dgm:pt modelId="{9CF9C3DB-3C6A-4A6A-ADA0-8FF8699AB5CF}" type="parTrans" cxnId="{CA81357D-E5C7-43D6-B917-1F062D507068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A3E8EC42-B54D-4585-8069-8D13F3D28AA3}" type="sibTrans" cxnId="{CA81357D-E5C7-43D6-B917-1F062D507068}">
      <dgm:prSet/>
      <dgm:spPr/>
      <dgm:t>
        <a:bodyPr/>
        <a:lstStyle/>
        <a:p>
          <a:endParaRPr lang="en-US"/>
        </a:p>
      </dgm:t>
    </dgm:pt>
    <dgm:pt modelId="{C397C4FC-F49C-43DB-AF55-00BDB7C50686}">
      <dgm:prSet phldrT="[Text]"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victory (0)</a:t>
          </a:r>
        </a:p>
      </dgm:t>
    </dgm:pt>
    <dgm:pt modelId="{F41E2A80-CE93-45CA-9EC5-6D5208485F07}" type="parTrans" cxnId="{47216D43-BB03-44AA-8E38-2F4347A008CD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3BC14718-311F-4CC9-A5B8-72223ACC1144}" type="sibTrans" cxnId="{47216D43-BB03-44AA-8E38-2F4347A008CD}">
      <dgm:prSet/>
      <dgm:spPr/>
      <dgm:t>
        <a:bodyPr/>
        <a:lstStyle/>
        <a:p>
          <a:endParaRPr lang="en-US"/>
        </a:p>
      </dgm:t>
    </dgm:pt>
    <dgm:pt modelId="{6A2DABBE-9AC9-4DE0-A276-98D9ABE8BE41}">
      <dgm:prSet phldrT="[Text]"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loss (0)</a:t>
          </a:r>
        </a:p>
      </dgm:t>
    </dgm:pt>
    <dgm:pt modelId="{BD2713DC-0F85-4FB4-B1C1-6CD73E1602EB}" type="parTrans" cxnId="{E2FD2164-2FA1-4F9E-A25A-913A2C86AF73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0C185E27-A842-406A-A839-3E169098C2A5}" type="sibTrans" cxnId="{E2FD2164-2FA1-4F9E-A25A-913A2C86AF73}">
      <dgm:prSet/>
      <dgm:spPr/>
      <dgm:t>
        <a:bodyPr/>
        <a:lstStyle/>
        <a:p>
          <a:endParaRPr lang="en-US"/>
        </a:p>
      </dgm:t>
    </dgm:pt>
    <dgm:pt modelId="{DF88DDF8-C0D9-4581-91EA-6AAECC9D5648}">
      <dgm:prSet custT="1"/>
      <dgm:spPr/>
      <dgm:t>
        <a:bodyPr/>
        <a:lstStyle/>
        <a:p>
          <a:r>
            <a:rPr lang="en-US" sz="1400" b="1" dirty="0">
              <a:latin typeface="Aharoni" pitchFamily="2" charset="-79"/>
              <a:cs typeface="Aharoni" pitchFamily="2" charset="-79"/>
            </a:rPr>
            <a:t>ΑΩ</a:t>
          </a:r>
        </a:p>
      </dgm:t>
    </dgm:pt>
    <dgm:pt modelId="{7D2F3F7E-DC02-4F7D-B1C9-69926C1972FD}" type="parTrans" cxnId="{47CA6FA1-F7D6-462A-BB0A-D47BF132BA09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7BB5B48C-6AEB-4082-B2A7-84D35326B477}" type="sibTrans" cxnId="{47CA6FA1-F7D6-462A-BB0A-D47BF132BA09}">
      <dgm:prSet/>
      <dgm:spPr/>
      <dgm:t>
        <a:bodyPr/>
        <a:lstStyle/>
        <a:p>
          <a:endParaRPr lang="en-US"/>
        </a:p>
      </dgm:t>
    </dgm:pt>
    <dgm:pt modelId="{57FA40C5-2321-4D32-AB1D-A2CAF2F402F5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end(28/9)</a:t>
          </a:r>
        </a:p>
      </dgm:t>
    </dgm:pt>
    <dgm:pt modelId="{252853FF-C44E-4D4C-8311-B171C2F9F7AA}" type="parTrans" cxnId="{186136FD-6A81-43E0-9446-C226AF856104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C15CD721-8039-4CED-85AF-8457F57E50C6}" type="sibTrans" cxnId="{186136FD-6A81-43E0-9446-C226AF856104}">
      <dgm:prSet/>
      <dgm:spPr/>
      <dgm:t>
        <a:bodyPr/>
        <a:lstStyle/>
        <a:p>
          <a:endParaRPr lang="en-US"/>
        </a:p>
      </dgm:t>
    </dgm:pt>
    <dgm:pt modelId="{86B7CE6E-B000-4EB6-B49D-CA275BF87B2E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sides</a:t>
          </a:r>
        </a:p>
      </dgm:t>
    </dgm:pt>
    <dgm:pt modelId="{C76DA18E-8403-4F57-AAB1-3277F492F606}" type="parTrans" cxnId="{520F218B-8D3E-4E18-BC68-E75807CCA026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0560BC8C-F7C4-4604-8A73-BA3B547B7A96}" type="sibTrans" cxnId="{520F218B-8D3E-4E18-BC68-E75807CCA026}">
      <dgm:prSet/>
      <dgm:spPr/>
      <dgm:t>
        <a:bodyPr/>
        <a:lstStyle/>
        <a:p>
          <a:endParaRPr lang="en-US"/>
        </a:p>
      </dgm:t>
    </dgm:pt>
    <dgm:pt modelId="{8D52F860-2298-4C28-9153-1D4F273D026B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we(34/6)</a:t>
          </a:r>
        </a:p>
      </dgm:t>
    </dgm:pt>
    <dgm:pt modelId="{EE49B3B8-E117-44AF-9280-9483F8708633}" type="parTrans" cxnId="{D6BF08AB-B50A-4D32-B7E0-B49D3ADA6C46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18B042EF-3EFF-4904-BFD1-0CAEAC0576FF}" type="sibTrans" cxnId="{D6BF08AB-B50A-4D32-B7E0-B49D3ADA6C46}">
      <dgm:prSet/>
      <dgm:spPr/>
      <dgm:t>
        <a:bodyPr/>
        <a:lstStyle/>
        <a:p>
          <a:endParaRPr lang="en-US"/>
        </a:p>
      </dgm:t>
    </dgm:pt>
    <dgm:pt modelId="{D20F6BE1-B549-4150-A599-4D1A6EA74B83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allies(38/6)</a:t>
          </a:r>
        </a:p>
      </dgm:t>
    </dgm:pt>
    <dgm:pt modelId="{AB37777D-56D3-44A0-85B4-3573D37E5DDB}" type="parTrans" cxnId="{14B683B5-1806-4618-82DE-0C711D0B7BE1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0C53F790-C95E-41FD-8639-29C2720DD263}" type="sibTrans" cxnId="{14B683B5-1806-4618-82DE-0C711D0B7BE1}">
      <dgm:prSet/>
      <dgm:spPr/>
      <dgm:t>
        <a:bodyPr/>
        <a:lstStyle/>
        <a:p>
          <a:endParaRPr lang="en-US"/>
        </a:p>
      </dgm:t>
    </dgm:pt>
    <dgm:pt modelId="{A9BBDA14-3930-4028-9DA7-AE93CA962422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enemy(72/17)</a:t>
          </a:r>
        </a:p>
      </dgm:t>
    </dgm:pt>
    <dgm:pt modelId="{6F9B137B-2E7B-46F1-9261-39A693E849FE}" type="parTrans" cxnId="{07173825-6EBD-4F8F-BC11-177F82CF5C1B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975AA78B-528C-4EF1-9954-61A8107FAD63}" type="sibTrans" cxnId="{07173825-6EBD-4F8F-BC11-177F82CF5C1B}">
      <dgm:prSet/>
      <dgm:spPr/>
      <dgm:t>
        <a:bodyPr/>
        <a:lstStyle/>
        <a:p>
          <a:endParaRPr lang="en-US"/>
        </a:p>
      </dgm:t>
    </dgm:pt>
    <dgm:pt modelId="{106A1632-2890-4D81-8B4B-AB4243D66479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military ranks (29/6)</a:t>
          </a:r>
        </a:p>
      </dgm:t>
    </dgm:pt>
    <dgm:pt modelId="{FB60E9AD-DEA1-414A-8556-98F02C3544C8}" type="parTrans" cxnId="{DE196E63-CDDC-4436-9F1A-4093135E760A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694613A2-735B-4A7E-A0A2-FC87E39683A5}" type="sibTrans" cxnId="{DE196E63-CDDC-4436-9F1A-4093135E760A}">
      <dgm:prSet/>
      <dgm:spPr/>
      <dgm:t>
        <a:bodyPr/>
        <a:lstStyle/>
        <a:p>
          <a:endParaRPr lang="en-US"/>
        </a:p>
      </dgm:t>
    </dgm:pt>
    <dgm:pt modelId="{51AD0B21-BEB8-4785-A072-BA924A92FA92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veterans(18/5)</a:t>
          </a:r>
        </a:p>
      </dgm:t>
    </dgm:pt>
    <dgm:pt modelId="{A16FDFB8-9BAA-473C-94A5-C60D19C5440B}" type="parTrans" cxnId="{D77092C5-67BE-4742-90E3-24BAABA755FB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B779F908-4A4F-493B-B873-CB9707CFBB26}" type="sibTrans" cxnId="{D77092C5-67BE-4742-90E3-24BAABA755FB}">
      <dgm:prSet/>
      <dgm:spPr/>
      <dgm:t>
        <a:bodyPr/>
        <a:lstStyle/>
        <a:p>
          <a:endParaRPr lang="en-US"/>
        </a:p>
      </dgm:t>
    </dgm:pt>
    <dgm:pt modelId="{F896074F-C734-48EF-90CF-64E714001997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beneficiaries (39/15)</a:t>
          </a:r>
        </a:p>
      </dgm:t>
    </dgm:pt>
    <dgm:pt modelId="{ADEB39A2-6EFD-4682-BC5B-81576743F38F}" type="parTrans" cxnId="{DE4D677A-CBDF-49D0-A15F-DB01DC5290DF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6CCB6BE1-8B57-447B-B06C-ACEFA2B4D5D5}" type="sibTrans" cxnId="{DE4D677A-CBDF-49D0-A15F-DB01DC5290DF}">
      <dgm:prSet/>
      <dgm:spPr/>
      <dgm:t>
        <a:bodyPr/>
        <a:lstStyle/>
        <a:p>
          <a:endParaRPr lang="en-US"/>
        </a:p>
      </dgm:t>
    </dgm:pt>
    <dgm:pt modelId="{3F9A3CEF-675A-46AC-A3B9-3DD312F3AB21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means</a:t>
          </a:r>
        </a:p>
      </dgm:t>
    </dgm:pt>
    <dgm:pt modelId="{1A4AFF0F-8A79-46B3-8045-06597F6642C7}" type="parTrans" cxnId="{C9BCD06C-0D32-4830-9804-FFDBBECAB802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F3C76D33-6FAC-4640-B0A7-AA5827A790FB}" type="sibTrans" cxnId="{C9BCD06C-0D32-4830-9804-FFDBBECAB802}">
      <dgm:prSet/>
      <dgm:spPr/>
      <dgm:t>
        <a:bodyPr/>
        <a:lstStyle/>
        <a:p>
          <a:endParaRPr lang="en-US"/>
        </a:p>
      </dgm:t>
    </dgm:pt>
    <dgm:pt modelId="{860142EA-8998-411A-B54A-6714ED7B4C15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strategy(9/5)</a:t>
          </a:r>
        </a:p>
      </dgm:t>
    </dgm:pt>
    <dgm:pt modelId="{25F05B6C-8653-48C9-B3CC-684D5B788AE2}" type="parTrans" cxnId="{12E8CA86-21E1-4AF5-9F72-CCA0296FB87D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B1206B77-991B-4BDF-AD7F-1837FBFACFF0}" type="sibTrans" cxnId="{12E8CA86-21E1-4AF5-9F72-CCA0296FB87D}">
      <dgm:prSet/>
      <dgm:spPr/>
      <dgm:t>
        <a:bodyPr/>
        <a:lstStyle/>
        <a:p>
          <a:endParaRPr lang="en-US"/>
        </a:p>
      </dgm:t>
    </dgm:pt>
    <dgm:pt modelId="{5810665B-C28B-44E5-A1EE-FBA2D609B09D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actions</a:t>
          </a:r>
        </a:p>
      </dgm:t>
    </dgm:pt>
    <dgm:pt modelId="{6F8FA16E-2323-4A11-9D3E-5FA85A85D162}" type="parTrans" cxnId="{6CEDBC99-A801-4A27-8332-35AB6E3A71DB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F55AC4E2-2144-45A2-920B-59E069738FEE}" type="sibTrans" cxnId="{6CEDBC99-A801-4A27-8332-35AB6E3A71DB}">
      <dgm:prSet/>
      <dgm:spPr/>
      <dgm:t>
        <a:bodyPr/>
        <a:lstStyle/>
        <a:p>
          <a:endParaRPr lang="en-US"/>
        </a:p>
      </dgm:t>
    </dgm:pt>
    <dgm:pt modelId="{05C6DF2D-3108-431A-B6F7-6EF2854390D9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instrument</a:t>
          </a:r>
        </a:p>
      </dgm:t>
    </dgm:pt>
    <dgm:pt modelId="{4ABC2C47-7C2C-40D5-8C62-0BC4D2585B71}" type="parTrans" cxnId="{EA2B1115-2994-43B2-AA25-D5D276F1DD5E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B5FA18D4-20D4-40C2-AABA-0CD081BECE6F}" type="sibTrans" cxnId="{EA2B1115-2994-43B2-AA25-D5D276F1DD5E}">
      <dgm:prSet/>
      <dgm:spPr/>
      <dgm:t>
        <a:bodyPr/>
        <a:lstStyle/>
        <a:p>
          <a:endParaRPr lang="en-US"/>
        </a:p>
      </dgm:t>
    </dgm:pt>
    <dgm:pt modelId="{A224ACAE-41D9-4F13-A533-B451D5E9EDA8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weapons(21/8)</a:t>
          </a:r>
        </a:p>
      </dgm:t>
    </dgm:pt>
    <dgm:pt modelId="{74A25003-6C00-4ECF-9B03-051036FD0302}" type="parTrans" cxnId="{420BCE72-697A-4D22-A6C7-54C06561ECF0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D887A4D8-E2FD-4E06-91C8-DE2637609E3D}" type="sibTrans" cxnId="{420BCE72-697A-4D22-A6C7-54C06561ECF0}">
      <dgm:prSet/>
      <dgm:spPr/>
      <dgm:t>
        <a:bodyPr/>
        <a:lstStyle/>
        <a:p>
          <a:endParaRPr lang="en-US"/>
        </a:p>
      </dgm:t>
    </dgm:pt>
    <dgm:pt modelId="{6581A202-8DDB-4FF9-B9C7-8B3DAC87D458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intelligence(4/2</a:t>
          </a:r>
        </a:p>
      </dgm:t>
    </dgm:pt>
    <dgm:pt modelId="{73F0ABDE-D781-4E9C-8CEF-C1FA91EB9E8C}" type="parTrans" cxnId="{E824EF37-CBB8-4CE0-92D7-A3DBC4BE9412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F8B6B0DB-D2E8-4DAD-BF34-276D5E2FFA75}" type="sibTrans" cxnId="{E824EF37-CBB8-4CE0-92D7-A3DBC4BE9412}">
      <dgm:prSet/>
      <dgm:spPr/>
      <dgm:t>
        <a:bodyPr/>
        <a:lstStyle/>
        <a:p>
          <a:endParaRPr lang="en-US"/>
        </a:p>
      </dgm:t>
    </dgm:pt>
    <dgm:pt modelId="{C516C33B-0B78-4EB6-90E2-30375830EF6F}">
      <dgm:prSet custT="1"/>
      <dgm:spPr/>
      <dgm:t>
        <a:bodyPr/>
        <a:lstStyle/>
        <a:p>
          <a:pPr>
            <a:lnSpc>
              <a:spcPct val="50000"/>
            </a:lnSpc>
          </a:pPr>
          <a:r>
            <a:rPr lang="en-US" sz="1400" dirty="0">
              <a:latin typeface="Aharoni" pitchFamily="2" charset="-79"/>
              <a:cs typeface="Aharoni" pitchFamily="2" charset="-79"/>
            </a:rPr>
            <a:t>diplomacy</a:t>
          </a:r>
        </a:p>
        <a:p>
          <a:pPr>
            <a:lnSpc>
              <a:spcPct val="20000"/>
            </a:lnSpc>
          </a:pPr>
          <a:r>
            <a:rPr lang="en-US" sz="1400" dirty="0">
              <a:latin typeface="Aharoni" pitchFamily="2" charset="-79"/>
              <a:cs typeface="Aharoni" pitchFamily="2" charset="-79"/>
            </a:rPr>
            <a:t>(54/23)</a:t>
          </a:r>
        </a:p>
      </dgm:t>
    </dgm:pt>
    <dgm:pt modelId="{D5D8EA79-5F9A-4F9F-BC2B-D082655FDB40}" type="parTrans" cxnId="{784E2757-468A-47F1-A4EB-0C70182ABF1E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28428C9C-724F-4D52-B1E4-10F865B29212}" type="sibTrans" cxnId="{784E2757-468A-47F1-A4EB-0C70182ABF1E}">
      <dgm:prSet/>
      <dgm:spPr/>
      <dgm:t>
        <a:bodyPr/>
        <a:lstStyle/>
        <a:p>
          <a:endParaRPr lang="en-US"/>
        </a:p>
      </dgm:t>
    </dgm:pt>
    <dgm:pt modelId="{3D6C2195-6D62-4B37-AD0D-7343FD12BF33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cost (24/9)</a:t>
          </a:r>
        </a:p>
      </dgm:t>
    </dgm:pt>
    <dgm:pt modelId="{3B6F64DE-91F2-4429-9727-33A444A49E30}" type="parTrans" cxnId="{4652DE65-F74B-4D5D-89F5-88B658743111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C3D9605E-0A98-4F8B-B4E4-B87771862D57}" type="sibTrans" cxnId="{4652DE65-F74B-4D5D-89F5-88B658743111}">
      <dgm:prSet/>
      <dgm:spPr/>
      <dgm:t>
        <a:bodyPr/>
        <a:lstStyle/>
        <a:p>
          <a:endParaRPr lang="en-US"/>
        </a:p>
      </dgm:t>
    </dgm:pt>
    <dgm:pt modelId="{F9523ADE-493B-4E9B-9127-2547E9F74DF8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duration (7/3)</a:t>
          </a:r>
        </a:p>
      </dgm:t>
    </dgm:pt>
    <dgm:pt modelId="{C5CBA855-96C9-4C2F-8335-F6624EB37335}" type="parTrans" cxnId="{F0601872-F4F9-48CE-BB82-948D224D2E38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82D91CEA-056F-426B-ADCE-17CC0B8E1E43}" type="sibTrans" cxnId="{F0601872-F4F9-48CE-BB82-948D224D2E38}">
      <dgm:prSet/>
      <dgm:spPr/>
      <dgm:t>
        <a:bodyPr/>
        <a:lstStyle/>
        <a:p>
          <a:endParaRPr lang="en-US"/>
        </a:p>
      </dgm:t>
    </dgm:pt>
    <dgm:pt modelId="{1978E430-6F0E-4853-A95D-B3118E364DF2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location(55/14)</a:t>
          </a:r>
        </a:p>
      </dgm:t>
    </dgm:pt>
    <dgm:pt modelId="{DF0668BF-3F11-43CA-B896-5C5356FCC212}" type="parTrans" cxnId="{62C0E2B7-556E-421E-B879-D18A3A688DE6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2F5226A5-D1C2-443C-9220-501CBF7AD03E}" type="sibTrans" cxnId="{62C0E2B7-556E-421E-B879-D18A3A688DE6}">
      <dgm:prSet/>
      <dgm:spPr/>
      <dgm:t>
        <a:bodyPr/>
        <a:lstStyle/>
        <a:p>
          <a:endParaRPr lang="en-US"/>
        </a:p>
      </dgm:t>
    </dgm:pt>
    <dgm:pt modelId="{F5A249EB-EBB9-4770-90DF-55AFE745CD3B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depictive</a:t>
          </a:r>
        </a:p>
      </dgm:t>
    </dgm:pt>
    <dgm:pt modelId="{BC49EA5C-BD62-40B5-8A56-874484349745}" type="parTrans" cxnId="{81229DBD-7D9D-44C6-933B-A558CB2EB3CF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A68B8D23-2D4F-4351-8915-279AA0C31031}" type="sibTrans" cxnId="{81229DBD-7D9D-44C6-933B-A558CB2EB3CF}">
      <dgm:prSet/>
      <dgm:spPr/>
      <dgm:t>
        <a:bodyPr/>
        <a:lstStyle/>
        <a:p>
          <a:endParaRPr lang="en-US"/>
        </a:p>
      </dgm:t>
    </dgm:pt>
    <dgm:pt modelId="{73BC3F7F-0CFA-479F-81C4-682AC5C7B659}">
      <dgm:prSet phldrT="[Text]"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goal</a:t>
          </a:r>
        </a:p>
      </dgm:t>
    </dgm:pt>
    <dgm:pt modelId="{AB34104B-99B6-4E3A-BCCE-2F0C77DC05BE}" type="sibTrans" cxnId="{B9DE7636-ADA0-4A95-9EE7-669FE089B515}">
      <dgm:prSet/>
      <dgm:spPr/>
      <dgm:t>
        <a:bodyPr/>
        <a:lstStyle/>
        <a:p>
          <a:endParaRPr lang="en-US"/>
        </a:p>
      </dgm:t>
    </dgm:pt>
    <dgm:pt modelId="{9DA1D6E7-0883-4B24-9FEE-D32BFAC10233}" type="parTrans" cxnId="{B9DE7636-ADA0-4A95-9EE7-669FE089B515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615A78D8-9A40-4E00-89EA-4A598FC6BA4C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agents(21/10)</a:t>
          </a:r>
        </a:p>
      </dgm:t>
    </dgm:pt>
    <dgm:pt modelId="{C80C390F-FC8E-4E39-878A-709EDE9AF41D}" type="parTrans" cxnId="{DD589425-04B0-4BCD-AC09-5A39CFFF9B52}">
      <dgm:prSet/>
      <dgm:spPr/>
      <dgm:t>
        <a:bodyPr/>
        <a:lstStyle/>
        <a:p>
          <a:endParaRPr lang="en-US"/>
        </a:p>
      </dgm:t>
    </dgm:pt>
    <dgm:pt modelId="{43C32146-E114-41B2-BC61-93D91F92B965}" type="sibTrans" cxnId="{DD589425-04B0-4BCD-AC09-5A39CFFF9B52}">
      <dgm:prSet/>
      <dgm:spPr/>
      <dgm:t>
        <a:bodyPr/>
        <a:lstStyle/>
        <a:p>
          <a:endParaRPr lang="en-US"/>
        </a:p>
      </dgm:t>
    </dgm:pt>
    <dgm:pt modelId="{73B21A59-592E-4C47-ACDA-51D5C6761B7A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situation(7/7)  </a:t>
          </a:r>
        </a:p>
      </dgm:t>
    </dgm:pt>
    <dgm:pt modelId="{22E00374-44FF-479F-98FA-74948CFB904D}" type="parTrans" cxnId="{DE2642A2-CAFE-46E6-9184-AC3A75934ACF}">
      <dgm:prSet/>
      <dgm:spPr/>
      <dgm:t>
        <a:bodyPr/>
        <a:lstStyle/>
        <a:p>
          <a:endParaRPr lang="en-US"/>
        </a:p>
      </dgm:t>
    </dgm:pt>
    <dgm:pt modelId="{2A17674E-706C-4866-8B24-A9B13C9C426F}" type="sibTrans" cxnId="{DE2642A2-CAFE-46E6-9184-AC3A75934ACF}">
      <dgm:prSet/>
      <dgm:spPr/>
      <dgm:t>
        <a:bodyPr/>
        <a:lstStyle/>
        <a:p>
          <a:endParaRPr lang="en-US"/>
        </a:p>
      </dgm:t>
    </dgm:pt>
    <dgm:pt modelId="{0E6D7535-E778-45C3-B81E-966BEF76DCEC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issue(3/2)</a:t>
          </a:r>
        </a:p>
      </dgm:t>
    </dgm:pt>
    <dgm:pt modelId="{2FF14115-63C2-4DD8-866A-E3235BCF3179}" type="parTrans" cxnId="{76AC95FC-28F3-4C86-BAF9-2C485CED8F29}">
      <dgm:prSet/>
      <dgm:spPr/>
      <dgm:t>
        <a:bodyPr/>
        <a:lstStyle/>
        <a:p>
          <a:endParaRPr lang="en-US"/>
        </a:p>
      </dgm:t>
    </dgm:pt>
    <dgm:pt modelId="{1D878723-709B-486A-90E3-D5628F0BA817}" type="sibTrans" cxnId="{76AC95FC-28F3-4C86-BAF9-2C485CED8F29}">
      <dgm:prSet/>
      <dgm:spPr/>
      <dgm:t>
        <a:bodyPr/>
        <a:lstStyle/>
        <a:p>
          <a:endParaRPr lang="en-US"/>
        </a:p>
      </dgm:t>
    </dgm:pt>
    <dgm:pt modelId="{1C67CDE2-D0B8-4F58-B630-2F68DBFA634D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half-ally(11/3)</a:t>
          </a:r>
        </a:p>
      </dgm:t>
    </dgm:pt>
    <dgm:pt modelId="{B92DB244-5170-4302-8121-99DD516C876D}" type="parTrans" cxnId="{24BAF00E-3EB8-494C-AB96-5B0C13F9DAD3}">
      <dgm:prSet/>
      <dgm:spPr/>
      <dgm:t>
        <a:bodyPr/>
        <a:lstStyle/>
        <a:p>
          <a:endParaRPr lang="en-US"/>
        </a:p>
      </dgm:t>
    </dgm:pt>
    <dgm:pt modelId="{49AA77CA-9A92-4C2E-84DC-6156D3BAA26A}" type="sibTrans" cxnId="{24BAF00E-3EB8-494C-AB96-5B0C13F9DAD3}">
      <dgm:prSet/>
      <dgm:spPr/>
      <dgm:t>
        <a:bodyPr/>
        <a:lstStyle/>
        <a:p>
          <a:endParaRPr lang="en-US"/>
        </a:p>
      </dgm:t>
    </dgm:pt>
    <dgm:pt modelId="{7960DEA1-8572-477E-86C1-AB0083F8DAE5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military units (4/2)</a:t>
          </a:r>
        </a:p>
      </dgm:t>
    </dgm:pt>
    <dgm:pt modelId="{E1F325B8-EB0E-4325-9BA0-808452D9BB99}" type="parTrans" cxnId="{BE6F8B27-0061-461A-9407-13405BB15418}">
      <dgm:prSet/>
      <dgm:spPr/>
      <dgm:t>
        <a:bodyPr/>
        <a:lstStyle/>
        <a:p>
          <a:endParaRPr lang="en-US"/>
        </a:p>
      </dgm:t>
    </dgm:pt>
    <dgm:pt modelId="{36E086CC-2FC8-40B5-94AB-0624697B5116}" type="sibTrans" cxnId="{BE6F8B27-0061-461A-9407-13405BB15418}">
      <dgm:prSet/>
      <dgm:spPr/>
      <dgm:t>
        <a:bodyPr/>
        <a:lstStyle/>
        <a:p>
          <a:endParaRPr lang="en-US"/>
        </a:p>
      </dgm:t>
    </dgm:pt>
    <dgm:pt modelId="{D09B7868-5A7B-4F7F-9423-2C200B05047B}">
      <dgm:prSet custT="1"/>
      <dgm:spPr/>
      <dgm:t>
        <a:bodyPr/>
        <a:lstStyle/>
        <a:p>
          <a:r>
            <a:rPr lang="en-US" sz="1200" dirty="0">
              <a:latin typeface="Aharoni" pitchFamily="2" charset="-79"/>
              <a:cs typeface="Aharoni" pitchFamily="2" charset="-79"/>
            </a:rPr>
            <a:t>military cooperation(6/4)</a:t>
          </a:r>
        </a:p>
      </dgm:t>
    </dgm:pt>
    <dgm:pt modelId="{74996772-2DA2-42A3-9A77-FAC97C011B5A}" type="parTrans" cxnId="{8406AB2A-6800-4FEB-A13A-40E7F1371EEE}">
      <dgm:prSet/>
      <dgm:spPr/>
      <dgm:t>
        <a:bodyPr/>
        <a:lstStyle/>
        <a:p>
          <a:endParaRPr lang="en-US"/>
        </a:p>
      </dgm:t>
    </dgm:pt>
    <dgm:pt modelId="{DC3C65BE-2E8F-43E5-86AA-877EB1698D63}" type="sibTrans" cxnId="{8406AB2A-6800-4FEB-A13A-40E7F1371EEE}">
      <dgm:prSet/>
      <dgm:spPr/>
      <dgm:t>
        <a:bodyPr/>
        <a:lstStyle/>
        <a:p>
          <a:endParaRPr lang="en-US"/>
        </a:p>
      </dgm:t>
    </dgm:pt>
    <dgm:pt modelId="{3B56A0D4-D39A-4813-9DEA-ABDFDE23CDB6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ours (30/13)</a:t>
          </a:r>
        </a:p>
      </dgm:t>
    </dgm:pt>
    <dgm:pt modelId="{B4F2D00E-D1D7-4A68-8D4B-7DF57C650278}" type="parTrans" cxnId="{A7821012-6A4E-450F-9BD5-BC256B70DAB0}">
      <dgm:prSet/>
      <dgm:spPr/>
      <dgm:t>
        <a:bodyPr/>
        <a:lstStyle/>
        <a:p>
          <a:endParaRPr lang="en-US"/>
        </a:p>
      </dgm:t>
    </dgm:pt>
    <dgm:pt modelId="{BD10EADA-265F-40C4-AE62-96F919A35292}" type="sibTrans" cxnId="{A7821012-6A4E-450F-9BD5-BC256B70DAB0}">
      <dgm:prSet/>
      <dgm:spPr/>
      <dgm:t>
        <a:bodyPr/>
        <a:lstStyle/>
        <a:p>
          <a:endParaRPr lang="en-US"/>
        </a:p>
      </dgm:t>
    </dgm:pt>
    <dgm:pt modelId="{915EEE3B-82A1-4B98-A7D4-18970A2276FE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enemy's(15/9)</a:t>
          </a:r>
        </a:p>
      </dgm:t>
    </dgm:pt>
    <dgm:pt modelId="{E98EDAF8-00C2-452F-A713-F781EA1F2AE8}" type="parTrans" cxnId="{6CE942DC-56BF-4151-B16F-5AECFA19F192}">
      <dgm:prSet/>
      <dgm:spPr/>
      <dgm:t>
        <a:bodyPr/>
        <a:lstStyle/>
        <a:p>
          <a:endParaRPr lang="en-US"/>
        </a:p>
      </dgm:t>
    </dgm:pt>
    <dgm:pt modelId="{81230EF7-2CDA-407D-A1B0-6373D33397F7}" type="sibTrans" cxnId="{6CE942DC-56BF-4151-B16F-5AECFA19F192}">
      <dgm:prSet/>
      <dgm:spPr/>
      <dgm:t>
        <a:bodyPr/>
        <a:lstStyle/>
        <a:p>
          <a:endParaRPr lang="en-US"/>
        </a:p>
      </dgm:t>
    </dgm:pt>
    <dgm:pt modelId="{0082CDFA-8F25-4050-A597-4987A0BE5100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equipment(8/6)</a:t>
          </a:r>
        </a:p>
      </dgm:t>
    </dgm:pt>
    <dgm:pt modelId="{32B26077-C087-481E-A5B5-F926C1BC2B88}" type="parTrans" cxnId="{93E6384B-8CD8-4E46-A25A-74D577AA27F5}">
      <dgm:prSet/>
      <dgm:spPr/>
      <dgm:t>
        <a:bodyPr/>
        <a:lstStyle/>
        <a:p>
          <a:endParaRPr lang="en-US"/>
        </a:p>
      </dgm:t>
    </dgm:pt>
    <dgm:pt modelId="{9AE69E29-D1DE-4152-9229-428B6228E61F}" type="sibTrans" cxnId="{93E6384B-8CD8-4E46-A25A-74D577AA27F5}">
      <dgm:prSet/>
      <dgm:spPr/>
      <dgm:t>
        <a:bodyPr/>
        <a:lstStyle/>
        <a:p>
          <a:endParaRPr lang="en-US"/>
        </a:p>
      </dgm:t>
    </dgm:pt>
    <dgm:pt modelId="{EC6C8573-D38A-484D-BF97-3BB2C219F922}">
      <dgm:prSet custT="1"/>
      <dgm:spPr/>
      <dgm:t>
        <a:bodyPr/>
        <a:lstStyle/>
        <a:p>
          <a:r>
            <a:rPr lang="en-US" sz="1300" dirty="0">
              <a:latin typeface="Aharoni" pitchFamily="2" charset="-79"/>
              <a:cs typeface="Aharoni" pitchFamily="2" charset="-79"/>
            </a:rPr>
            <a:t>continuation (6/3)</a:t>
          </a:r>
        </a:p>
      </dgm:t>
    </dgm:pt>
    <dgm:pt modelId="{F989088A-ABC6-4BAD-8D6F-E5063988277E}" type="sibTrans" cxnId="{0276002F-E586-47F9-8A13-679290D5BC76}">
      <dgm:prSet/>
      <dgm:spPr/>
      <dgm:t>
        <a:bodyPr/>
        <a:lstStyle/>
        <a:p>
          <a:endParaRPr lang="en-US"/>
        </a:p>
      </dgm:t>
    </dgm:pt>
    <dgm:pt modelId="{E286C489-09CC-49EE-97D4-C7581C9F1E72}" type="parTrans" cxnId="{0276002F-E586-47F9-8A13-679290D5BC76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75297716-E16D-4316-B272-E2A9756DE084}">
      <dgm:prSet custT="1"/>
      <dgm:spPr/>
      <dgm:t>
        <a:bodyPr/>
        <a:lstStyle/>
        <a:p>
          <a:r>
            <a:rPr lang="en-US" sz="1200" dirty="0">
              <a:latin typeface="Aharoni" pitchFamily="2" charset="-79"/>
              <a:cs typeface="Aharoni" pitchFamily="2" charset="-79"/>
            </a:rPr>
            <a:t>casualties/terror victims (5/5)</a:t>
          </a:r>
        </a:p>
      </dgm:t>
    </dgm:pt>
    <dgm:pt modelId="{45B7A92B-BF85-4ED1-8921-4D1ABD9B404E}" type="parTrans" cxnId="{C8A9C89D-EA55-47FC-B777-99800CC90253}">
      <dgm:prSet/>
      <dgm:spPr/>
      <dgm:t>
        <a:bodyPr/>
        <a:lstStyle/>
        <a:p>
          <a:endParaRPr lang="en-US"/>
        </a:p>
      </dgm:t>
    </dgm:pt>
    <dgm:pt modelId="{49773E23-4A82-4362-8793-4573701411D6}" type="sibTrans" cxnId="{C8A9C89D-EA55-47FC-B777-99800CC90253}">
      <dgm:prSet/>
      <dgm:spPr/>
      <dgm:t>
        <a:bodyPr/>
        <a:lstStyle/>
        <a:p>
          <a:endParaRPr lang="en-US"/>
        </a:p>
      </dgm:t>
    </dgm:pt>
    <dgm:pt modelId="{125D95DD-DEF7-4E75-8C2D-E9E575899675}">
      <dgm:prSet custT="1"/>
      <dgm:spPr/>
      <dgm:t>
        <a:bodyPr/>
        <a:lstStyle/>
        <a:p>
          <a:r>
            <a:rPr lang="en-US" sz="1400" dirty="0">
              <a:latin typeface="Aharoni" pitchFamily="2" charset="-79"/>
              <a:cs typeface="Aharoni" pitchFamily="2" charset="-79"/>
            </a:rPr>
            <a:t>time (0)</a:t>
          </a:r>
        </a:p>
      </dgm:t>
    </dgm:pt>
    <dgm:pt modelId="{D86CD409-97EB-4565-810D-7768A56FCD00}" type="sibTrans" cxnId="{035ED782-79E3-4B36-B422-1AB144F4324B}">
      <dgm:prSet/>
      <dgm:spPr/>
      <dgm:t>
        <a:bodyPr/>
        <a:lstStyle/>
        <a:p>
          <a:endParaRPr lang="en-US"/>
        </a:p>
      </dgm:t>
    </dgm:pt>
    <dgm:pt modelId="{D7283890-E5AC-47E5-9985-54EC4B067835}" type="parTrans" cxnId="{035ED782-79E3-4B36-B422-1AB144F4324B}">
      <dgm:prSet/>
      <dgm:spPr/>
      <dgm:t>
        <a:bodyPr/>
        <a:lstStyle/>
        <a:p>
          <a:endParaRPr lang="en-US" sz="1400">
            <a:latin typeface="Aharoni" pitchFamily="2" charset="-79"/>
            <a:cs typeface="Aharoni" pitchFamily="2" charset="-79"/>
          </a:endParaRPr>
        </a:p>
      </dgm:t>
    </dgm:pt>
    <dgm:pt modelId="{4072FFCC-3979-4771-BC16-14284E686C38}" type="pres">
      <dgm:prSet presAssocID="{75368FA9-CC28-47F7-ADB8-FA17CBD7D92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5A916A0-FFF3-4C2F-85F1-020318E63C2C}" type="pres">
      <dgm:prSet presAssocID="{2625192F-464E-4FBA-A7B9-4EE5FF1A07A0}" presName="hierRoot1" presStyleCnt="0">
        <dgm:presLayoutVars>
          <dgm:hierBranch val="hang"/>
        </dgm:presLayoutVars>
      </dgm:prSet>
      <dgm:spPr/>
      <dgm:t>
        <a:bodyPr/>
        <a:lstStyle/>
        <a:p>
          <a:endParaRPr lang="en-US"/>
        </a:p>
      </dgm:t>
    </dgm:pt>
    <dgm:pt modelId="{EB0B9652-58DC-42BE-A6DD-3D07E0D55972}" type="pres">
      <dgm:prSet presAssocID="{2625192F-464E-4FBA-A7B9-4EE5FF1A07A0}" presName="rootComposite1" presStyleCnt="0"/>
      <dgm:spPr/>
      <dgm:t>
        <a:bodyPr/>
        <a:lstStyle/>
        <a:p>
          <a:endParaRPr lang="en-US"/>
        </a:p>
      </dgm:t>
    </dgm:pt>
    <dgm:pt modelId="{291CE769-BCF2-4750-A727-7F993945CCCD}" type="pres">
      <dgm:prSet presAssocID="{2625192F-464E-4FBA-A7B9-4EE5FF1A07A0}" presName="rootText1" presStyleLbl="node0" presStyleIdx="0" presStyleCnt="1" custScaleX="1914751" custScaleY="906900" custLinFactX="-900000" custLinFactY="163389" custLinFactNeighborX="-943469" custLinFactNeighborY="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DED749-74A1-43A8-ADEC-2E0324CC55E6}" type="pres">
      <dgm:prSet presAssocID="{2625192F-464E-4FBA-A7B9-4EE5FF1A07A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B266FD2-881F-44C7-80E0-6678EB2E3FC5}" type="pres">
      <dgm:prSet presAssocID="{2625192F-464E-4FBA-A7B9-4EE5FF1A07A0}" presName="hierChild2" presStyleCnt="0"/>
      <dgm:spPr/>
      <dgm:t>
        <a:bodyPr/>
        <a:lstStyle/>
        <a:p>
          <a:endParaRPr lang="en-US"/>
        </a:p>
      </dgm:t>
    </dgm:pt>
    <dgm:pt modelId="{EDCFEF9B-18A6-44F6-B548-A5AE0D7C9C88}" type="pres">
      <dgm:prSet presAssocID="{75583970-4E0A-40E0-B400-C0684B83F389}" presName="Name48" presStyleLbl="parChTrans1D2" presStyleIdx="0" presStyleCnt="14" custSzX="3116002"/>
      <dgm:spPr/>
      <dgm:t>
        <a:bodyPr/>
        <a:lstStyle/>
        <a:p>
          <a:endParaRPr lang="en-US"/>
        </a:p>
      </dgm:t>
    </dgm:pt>
    <dgm:pt modelId="{62E0A5A4-1EA7-4239-8D4F-F83B8F66CAD9}" type="pres">
      <dgm:prSet presAssocID="{ED975B88-6FB4-4E0D-B7C7-523040BBF1C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027969F-4177-4D85-9B3D-E49545ABDE61}" type="pres">
      <dgm:prSet presAssocID="{ED975B88-6FB4-4E0D-B7C7-523040BBF1C0}" presName="rootComposite" presStyleCnt="0"/>
      <dgm:spPr/>
      <dgm:t>
        <a:bodyPr/>
        <a:lstStyle/>
        <a:p>
          <a:endParaRPr lang="en-US"/>
        </a:p>
      </dgm:t>
    </dgm:pt>
    <dgm:pt modelId="{861588E5-1EF5-4315-AE4F-BDC7A76066D7}" type="pres">
      <dgm:prSet presAssocID="{ED975B88-6FB4-4E0D-B7C7-523040BBF1C0}" presName="rootText" presStyleLbl="node2" presStyleIdx="0" presStyleCnt="14" custScaleX="2000000" custScaleY="740027" custLinFactX="1839411" custLinFactY="1300000" custLinFactNeighborX="1900000" custLinFactNeighborY="13384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A6747E-583E-4F2D-8729-CB61631C0400}" type="pres">
      <dgm:prSet presAssocID="{ED975B88-6FB4-4E0D-B7C7-523040BBF1C0}" presName="rootConnector" presStyleLbl="node2" presStyleIdx="0" presStyleCnt="14"/>
      <dgm:spPr/>
      <dgm:t>
        <a:bodyPr/>
        <a:lstStyle/>
        <a:p>
          <a:endParaRPr lang="en-US"/>
        </a:p>
      </dgm:t>
    </dgm:pt>
    <dgm:pt modelId="{345FECC1-08D6-4491-8082-C8EDA0AEC567}" type="pres">
      <dgm:prSet presAssocID="{ED975B88-6FB4-4E0D-B7C7-523040BBF1C0}" presName="hierChild4" presStyleCnt="0"/>
      <dgm:spPr/>
      <dgm:t>
        <a:bodyPr/>
        <a:lstStyle/>
        <a:p>
          <a:endParaRPr lang="en-US"/>
        </a:p>
      </dgm:t>
    </dgm:pt>
    <dgm:pt modelId="{A65794CC-7FC3-41C3-A935-E2B4F92A2CB2}" type="pres">
      <dgm:prSet presAssocID="{A3A4B7C2-67F4-464D-A8DF-F9A905A9E25A}" presName="Name37" presStyleLbl="parChTrans1D3" presStyleIdx="0" presStyleCnt="18" custSzX="303853"/>
      <dgm:spPr/>
      <dgm:t>
        <a:bodyPr/>
        <a:lstStyle/>
        <a:p>
          <a:endParaRPr lang="en-US"/>
        </a:p>
      </dgm:t>
    </dgm:pt>
    <dgm:pt modelId="{7D52E763-D4E1-4282-BD12-E595CFBB3CFD}" type="pres">
      <dgm:prSet presAssocID="{D2ED364D-76E9-43F3-B451-8D54F03921F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8DCE835-2A30-42E8-97E9-D02DF359E4EC}" type="pres">
      <dgm:prSet presAssocID="{D2ED364D-76E9-43F3-B451-8D54F03921FA}" presName="rootComposite" presStyleCnt="0"/>
      <dgm:spPr/>
      <dgm:t>
        <a:bodyPr/>
        <a:lstStyle/>
        <a:p>
          <a:endParaRPr lang="en-US"/>
        </a:p>
      </dgm:t>
    </dgm:pt>
    <dgm:pt modelId="{8F096C7C-3737-469C-8290-70F1EC2764BF}" type="pres">
      <dgm:prSet presAssocID="{D2ED364D-76E9-43F3-B451-8D54F03921FA}" presName="rootText" presStyleLbl="node3" presStyleIdx="0" presStyleCnt="18" custScaleX="2000000" custScaleY="740027" custLinFactX="343756" custLinFactY="591967" custLinFactNeighborX="400000" custLinFactNeighborY="6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7E97F7-11A4-42EA-974A-7DB548C84694}" type="pres">
      <dgm:prSet presAssocID="{D2ED364D-76E9-43F3-B451-8D54F03921FA}" presName="rootConnector" presStyleLbl="node3" presStyleIdx="0" presStyleCnt="18"/>
      <dgm:spPr/>
      <dgm:t>
        <a:bodyPr/>
        <a:lstStyle/>
        <a:p>
          <a:endParaRPr lang="en-US"/>
        </a:p>
      </dgm:t>
    </dgm:pt>
    <dgm:pt modelId="{36998859-DD99-403B-B8B8-8309DBDB5264}" type="pres">
      <dgm:prSet presAssocID="{D2ED364D-76E9-43F3-B451-8D54F03921FA}" presName="hierChild4" presStyleCnt="0"/>
      <dgm:spPr/>
      <dgm:t>
        <a:bodyPr/>
        <a:lstStyle/>
        <a:p>
          <a:endParaRPr lang="en-US"/>
        </a:p>
      </dgm:t>
    </dgm:pt>
    <dgm:pt modelId="{A064AE4C-79CE-4DFA-9693-855B74E68F27}" type="pres">
      <dgm:prSet presAssocID="{D2ED364D-76E9-43F3-B451-8D54F03921FA}" presName="hierChild5" presStyleCnt="0"/>
      <dgm:spPr/>
      <dgm:t>
        <a:bodyPr/>
        <a:lstStyle/>
        <a:p>
          <a:endParaRPr lang="en-US"/>
        </a:p>
      </dgm:t>
    </dgm:pt>
    <dgm:pt modelId="{11C28F3B-A4CC-41B2-AEC3-C4DDCEEEF3BA}" type="pres">
      <dgm:prSet presAssocID="{ED975B88-6FB4-4E0D-B7C7-523040BBF1C0}" presName="hierChild5" presStyleCnt="0"/>
      <dgm:spPr/>
      <dgm:t>
        <a:bodyPr/>
        <a:lstStyle/>
        <a:p>
          <a:endParaRPr lang="en-US"/>
        </a:p>
      </dgm:t>
    </dgm:pt>
    <dgm:pt modelId="{37E7A387-BB23-40B2-9811-B92AE00E387D}" type="pres">
      <dgm:prSet presAssocID="{9DA1D6E7-0883-4B24-9FEE-D32BFAC10233}" presName="Name48" presStyleLbl="parChTrans1D2" presStyleIdx="1" presStyleCnt="14" custSzX="907730"/>
      <dgm:spPr/>
      <dgm:t>
        <a:bodyPr/>
        <a:lstStyle/>
        <a:p>
          <a:endParaRPr lang="en-US"/>
        </a:p>
      </dgm:t>
    </dgm:pt>
    <dgm:pt modelId="{232F6008-968A-48C2-A59F-F8098876B3E8}" type="pres">
      <dgm:prSet presAssocID="{73BC3F7F-0CFA-479F-81C4-682AC5C7B65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407733-5645-429E-84F1-22CD8549BCBF}" type="pres">
      <dgm:prSet presAssocID="{73BC3F7F-0CFA-479F-81C4-682AC5C7B659}" presName="rootComposite" presStyleCnt="0"/>
      <dgm:spPr/>
      <dgm:t>
        <a:bodyPr/>
        <a:lstStyle/>
        <a:p>
          <a:endParaRPr lang="en-US"/>
        </a:p>
      </dgm:t>
    </dgm:pt>
    <dgm:pt modelId="{0D9CF3B9-4807-475F-9FBA-F5C0260AC6F0}" type="pres">
      <dgm:prSet presAssocID="{73BC3F7F-0CFA-479F-81C4-682AC5C7B659}" presName="rootText" presStyleLbl="node2" presStyleIdx="1" presStyleCnt="14" custScaleX="2000000" custScaleY="740027" custLinFactX="-700000" custLinFactY="596538" custLinFactNeighborX="-780744" custLinFactNeighborY="6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A5885F-E1FA-4664-B0CB-E1C578D7D8AC}" type="pres">
      <dgm:prSet presAssocID="{73BC3F7F-0CFA-479F-81C4-682AC5C7B659}" presName="rootConnector" presStyleLbl="node2" presStyleIdx="1" presStyleCnt="14"/>
      <dgm:spPr/>
      <dgm:t>
        <a:bodyPr/>
        <a:lstStyle/>
        <a:p>
          <a:endParaRPr lang="en-US"/>
        </a:p>
      </dgm:t>
    </dgm:pt>
    <dgm:pt modelId="{5BB5E9FE-3548-435E-BD63-0BEBDC960177}" type="pres">
      <dgm:prSet presAssocID="{73BC3F7F-0CFA-479F-81C4-682AC5C7B659}" presName="hierChild4" presStyleCnt="0"/>
      <dgm:spPr/>
      <dgm:t>
        <a:bodyPr/>
        <a:lstStyle/>
        <a:p>
          <a:endParaRPr lang="en-US"/>
        </a:p>
      </dgm:t>
    </dgm:pt>
    <dgm:pt modelId="{3E268227-4B0A-4EF4-A93D-7E80572B888D}" type="pres">
      <dgm:prSet presAssocID="{E7182283-5D0F-446E-B81B-0544F322BC36}" presName="Name37" presStyleLbl="parChTrans1D3" presStyleIdx="1" presStyleCnt="18" custSzX="684277"/>
      <dgm:spPr/>
      <dgm:t>
        <a:bodyPr/>
        <a:lstStyle/>
        <a:p>
          <a:endParaRPr lang="en-US"/>
        </a:p>
      </dgm:t>
    </dgm:pt>
    <dgm:pt modelId="{27C1BC5E-DE57-40F5-86A6-37AD2D0E9CC2}" type="pres">
      <dgm:prSet presAssocID="{BBDDF656-ED0B-477E-BAFD-6A56C14A2F1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851EB9F-32BD-40BB-9680-81EE424149AF}" type="pres">
      <dgm:prSet presAssocID="{BBDDF656-ED0B-477E-BAFD-6A56C14A2F10}" presName="rootComposite" presStyleCnt="0"/>
      <dgm:spPr/>
      <dgm:t>
        <a:bodyPr/>
        <a:lstStyle/>
        <a:p>
          <a:endParaRPr lang="en-US"/>
        </a:p>
      </dgm:t>
    </dgm:pt>
    <dgm:pt modelId="{08E1D196-1A94-4A89-A49E-15F97385D466}" type="pres">
      <dgm:prSet presAssocID="{BBDDF656-ED0B-477E-BAFD-6A56C14A2F10}" presName="rootText" presStyleLbl="node3" presStyleIdx="1" presStyleCnt="18" custScaleX="2000000" custScaleY="740027" custLinFactX="200000" custLinFactY="200000" custLinFactNeighborX="242510" custLinFactNeighborY="2145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C67D82-F430-4F16-9968-4710F67F27DF}" type="pres">
      <dgm:prSet presAssocID="{BBDDF656-ED0B-477E-BAFD-6A56C14A2F10}" presName="rootConnector" presStyleLbl="node3" presStyleIdx="1" presStyleCnt="18"/>
      <dgm:spPr/>
      <dgm:t>
        <a:bodyPr/>
        <a:lstStyle/>
        <a:p>
          <a:endParaRPr lang="en-US"/>
        </a:p>
      </dgm:t>
    </dgm:pt>
    <dgm:pt modelId="{47A1FDEF-48CB-4D42-8B78-2D18F2EACB7D}" type="pres">
      <dgm:prSet presAssocID="{BBDDF656-ED0B-477E-BAFD-6A56C14A2F10}" presName="hierChild4" presStyleCnt="0"/>
      <dgm:spPr/>
      <dgm:t>
        <a:bodyPr/>
        <a:lstStyle/>
        <a:p>
          <a:endParaRPr lang="en-US"/>
        </a:p>
      </dgm:t>
    </dgm:pt>
    <dgm:pt modelId="{AEC1C1A8-EEFF-49BC-832B-F7BB19BCCD2B}" type="pres">
      <dgm:prSet presAssocID="{BBDDF656-ED0B-477E-BAFD-6A56C14A2F10}" presName="hierChild5" presStyleCnt="0"/>
      <dgm:spPr/>
      <dgm:t>
        <a:bodyPr/>
        <a:lstStyle/>
        <a:p>
          <a:endParaRPr lang="en-US"/>
        </a:p>
      </dgm:t>
    </dgm:pt>
    <dgm:pt modelId="{B8A598AB-CA23-4490-8B61-34354ED7A7CD}" type="pres">
      <dgm:prSet presAssocID="{73BC3F7F-0CFA-479F-81C4-682AC5C7B659}" presName="hierChild5" presStyleCnt="0"/>
      <dgm:spPr/>
      <dgm:t>
        <a:bodyPr/>
        <a:lstStyle/>
        <a:p>
          <a:endParaRPr lang="en-US"/>
        </a:p>
      </dgm:t>
    </dgm:pt>
    <dgm:pt modelId="{90D0501A-F87A-4416-86D5-037055249E5E}" type="pres">
      <dgm:prSet presAssocID="{9CF9C3DB-3C6A-4A6A-ADA0-8FF8699AB5CF}" presName="Name48" presStyleLbl="parChTrans1D2" presStyleIdx="2" presStyleCnt="14" custSzX="3116703"/>
      <dgm:spPr/>
      <dgm:t>
        <a:bodyPr/>
        <a:lstStyle/>
        <a:p>
          <a:endParaRPr lang="en-US"/>
        </a:p>
      </dgm:t>
    </dgm:pt>
    <dgm:pt modelId="{A6126900-64F8-498F-BB42-60CA730C1911}" type="pres">
      <dgm:prSet presAssocID="{9C0D8858-D146-43AE-9471-5F9D2AC8377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5C015AE-27B4-4B7F-861B-A86C7801722F}" type="pres">
      <dgm:prSet presAssocID="{9C0D8858-D146-43AE-9471-5F9D2AC8377D}" presName="rootComposite" presStyleCnt="0"/>
      <dgm:spPr/>
      <dgm:t>
        <a:bodyPr/>
        <a:lstStyle/>
        <a:p>
          <a:endParaRPr lang="en-US"/>
        </a:p>
      </dgm:t>
    </dgm:pt>
    <dgm:pt modelId="{7786F6F0-B3F8-4607-AC20-60A2BDFDE282}" type="pres">
      <dgm:prSet presAssocID="{9C0D8858-D146-43AE-9471-5F9D2AC8377D}" presName="rootText" presStyleLbl="node2" presStyleIdx="2" presStyleCnt="14" custScaleX="2000000" custScaleY="740027" custLinFactX="1839411" custLinFactY="1216439" custLinFactNeighborX="1900000" custLinFactNeighborY="13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91B994-E5C0-4FD7-92E6-A50EF41916A8}" type="pres">
      <dgm:prSet presAssocID="{9C0D8858-D146-43AE-9471-5F9D2AC8377D}" presName="rootConnector" presStyleLbl="node2" presStyleIdx="2" presStyleCnt="14"/>
      <dgm:spPr/>
      <dgm:t>
        <a:bodyPr/>
        <a:lstStyle/>
        <a:p>
          <a:endParaRPr lang="en-US"/>
        </a:p>
      </dgm:t>
    </dgm:pt>
    <dgm:pt modelId="{21310913-AB09-44EC-9279-8D5689038F0E}" type="pres">
      <dgm:prSet presAssocID="{9C0D8858-D146-43AE-9471-5F9D2AC8377D}" presName="hierChild4" presStyleCnt="0"/>
      <dgm:spPr/>
      <dgm:t>
        <a:bodyPr/>
        <a:lstStyle/>
        <a:p>
          <a:endParaRPr lang="en-US"/>
        </a:p>
      </dgm:t>
    </dgm:pt>
    <dgm:pt modelId="{B2F730E6-1941-41E0-90D4-C4CCAAB7CE5B}" type="pres">
      <dgm:prSet presAssocID="{F41E2A80-CE93-45CA-9EC5-6D5208485F07}" presName="Name37" presStyleLbl="parChTrans1D3" presStyleIdx="2" presStyleCnt="18" custSzX="303853"/>
      <dgm:spPr/>
      <dgm:t>
        <a:bodyPr/>
        <a:lstStyle/>
        <a:p>
          <a:endParaRPr lang="en-US"/>
        </a:p>
      </dgm:t>
    </dgm:pt>
    <dgm:pt modelId="{DCCA2BA7-48BB-42AA-A0D9-297060A1CA24}" type="pres">
      <dgm:prSet presAssocID="{C397C4FC-F49C-43DB-AF55-00BDB7C5068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7D7CC54-9D5C-48C5-954F-C3FA04B78568}" type="pres">
      <dgm:prSet presAssocID="{C397C4FC-F49C-43DB-AF55-00BDB7C50686}" presName="rootComposite" presStyleCnt="0"/>
      <dgm:spPr/>
      <dgm:t>
        <a:bodyPr/>
        <a:lstStyle/>
        <a:p>
          <a:endParaRPr lang="en-US"/>
        </a:p>
      </dgm:t>
    </dgm:pt>
    <dgm:pt modelId="{A53A46C9-87C2-4D8A-8DF1-1D7D0481242B}" type="pres">
      <dgm:prSet presAssocID="{C397C4FC-F49C-43DB-AF55-00BDB7C50686}" presName="rootText" presStyleLbl="node3" presStyleIdx="2" presStyleCnt="18" custScaleX="2000000" custScaleY="740027" custLinFactX="100000" custLinFactY="464427" custLinFactNeighborX="165419" custLinFactNeighborY="5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85E52C-8622-405B-B97A-22A095BD8F7A}" type="pres">
      <dgm:prSet presAssocID="{C397C4FC-F49C-43DB-AF55-00BDB7C50686}" presName="rootConnector" presStyleLbl="node3" presStyleIdx="2" presStyleCnt="18"/>
      <dgm:spPr/>
      <dgm:t>
        <a:bodyPr/>
        <a:lstStyle/>
        <a:p>
          <a:endParaRPr lang="en-US"/>
        </a:p>
      </dgm:t>
    </dgm:pt>
    <dgm:pt modelId="{4B00A764-3C77-4C58-BED1-D30F81EAAAC9}" type="pres">
      <dgm:prSet presAssocID="{C397C4FC-F49C-43DB-AF55-00BDB7C50686}" presName="hierChild4" presStyleCnt="0"/>
      <dgm:spPr/>
      <dgm:t>
        <a:bodyPr/>
        <a:lstStyle/>
        <a:p>
          <a:endParaRPr lang="en-US"/>
        </a:p>
      </dgm:t>
    </dgm:pt>
    <dgm:pt modelId="{1CE8F2B5-D3A5-4300-9D78-8094A373AC5E}" type="pres">
      <dgm:prSet presAssocID="{C397C4FC-F49C-43DB-AF55-00BDB7C50686}" presName="hierChild5" presStyleCnt="0"/>
      <dgm:spPr/>
      <dgm:t>
        <a:bodyPr/>
        <a:lstStyle/>
        <a:p>
          <a:endParaRPr lang="en-US"/>
        </a:p>
      </dgm:t>
    </dgm:pt>
    <dgm:pt modelId="{8ABB8A03-846E-4E1E-8200-4224EE232B5F}" type="pres">
      <dgm:prSet presAssocID="{BD2713DC-0F85-4FB4-B1C1-6CD73E1602EB}" presName="Name37" presStyleLbl="parChTrans1D3" presStyleIdx="3" presStyleCnt="18" custSzX="303853"/>
      <dgm:spPr/>
      <dgm:t>
        <a:bodyPr/>
        <a:lstStyle/>
        <a:p>
          <a:endParaRPr lang="en-US"/>
        </a:p>
      </dgm:t>
    </dgm:pt>
    <dgm:pt modelId="{DF94DED0-0E11-4049-8706-130470E528F2}" type="pres">
      <dgm:prSet presAssocID="{6A2DABBE-9AC9-4DE0-A276-98D9ABE8BE4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85CFC6B-84C1-4D52-AED2-B0202D081B0D}" type="pres">
      <dgm:prSet presAssocID="{6A2DABBE-9AC9-4DE0-A276-98D9ABE8BE41}" presName="rootComposite" presStyleCnt="0"/>
      <dgm:spPr/>
      <dgm:t>
        <a:bodyPr/>
        <a:lstStyle/>
        <a:p>
          <a:endParaRPr lang="en-US"/>
        </a:p>
      </dgm:t>
    </dgm:pt>
    <dgm:pt modelId="{07B7BB74-D646-4AF7-B0F6-9BD323AD0E5B}" type="pres">
      <dgm:prSet presAssocID="{6A2DABBE-9AC9-4DE0-A276-98D9ABE8BE41}" presName="rootText" presStyleLbl="node3" presStyleIdx="3" presStyleCnt="18" custScaleX="2000000" custScaleY="740027" custLinFactX="100000" custLinFactY="452465" custLinFactNeighborX="165418" custLinFactNeighborY="5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8FE171-480B-4016-B7EE-320E0CD51558}" type="pres">
      <dgm:prSet presAssocID="{6A2DABBE-9AC9-4DE0-A276-98D9ABE8BE41}" presName="rootConnector" presStyleLbl="node3" presStyleIdx="3" presStyleCnt="18"/>
      <dgm:spPr/>
      <dgm:t>
        <a:bodyPr/>
        <a:lstStyle/>
        <a:p>
          <a:endParaRPr lang="en-US"/>
        </a:p>
      </dgm:t>
    </dgm:pt>
    <dgm:pt modelId="{6A914C34-B19C-42F6-B991-C94A5889E733}" type="pres">
      <dgm:prSet presAssocID="{6A2DABBE-9AC9-4DE0-A276-98D9ABE8BE41}" presName="hierChild4" presStyleCnt="0"/>
      <dgm:spPr/>
      <dgm:t>
        <a:bodyPr/>
        <a:lstStyle/>
        <a:p>
          <a:endParaRPr lang="en-US"/>
        </a:p>
      </dgm:t>
    </dgm:pt>
    <dgm:pt modelId="{63FDDFA7-AE8B-46A3-8E87-6D2317D5CB85}" type="pres">
      <dgm:prSet presAssocID="{6A2DABBE-9AC9-4DE0-A276-98D9ABE8BE41}" presName="hierChild5" presStyleCnt="0"/>
      <dgm:spPr/>
      <dgm:t>
        <a:bodyPr/>
        <a:lstStyle/>
        <a:p>
          <a:endParaRPr lang="en-US"/>
        </a:p>
      </dgm:t>
    </dgm:pt>
    <dgm:pt modelId="{9CA5D97E-4E49-454D-A684-5B07DBF6294C}" type="pres">
      <dgm:prSet presAssocID="{9C0D8858-D146-43AE-9471-5F9D2AC8377D}" presName="hierChild5" presStyleCnt="0"/>
      <dgm:spPr/>
      <dgm:t>
        <a:bodyPr/>
        <a:lstStyle/>
        <a:p>
          <a:endParaRPr lang="en-US"/>
        </a:p>
      </dgm:t>
    </dgm:pt>
    <dgm:pt modelId="{DB8FBD06-918B-4202-94C9-30ACB3D1BC53}" type="pres">
      <dgm:prSet presAssocID="{7D2F3F7E-DC02-4F7D-B1C9-69926C1972FD}" presName="Name48" presStyleLbl="parChTrans1D2" presStyleIdx="3" presStyleCnt="14" custSzX="303853"/>
      <dgm:spPr/>
      <dgm:t>
        <a:bodyPr/>
        <a:lstStyle/>
        <a:p>
          <a:endParaRPr lang="en-US"/>
        </a:p>
      </dgm:t>
    </dgm:pt>
    <dgm:pt modelId="{B595F7BB-FB36-4F36-AFD8-41DF6B83D243}" type="pres">
      <dgm:prSet presAssocID="{DF88DDF8-C0D9-4581-91EA-6AAECC9D564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E2CAD99-DACB-41E5-BB2E-04CB78A5E9BD}" type="pres">
      <dgm:prSet presAssocID="{DF88DDF8-C0D9-4581-91EA-6AAECC9D5648}" presName="rootComposite" presStyleCnt="0"/>
      <dgm:spPr/>
      <dgm:t>
        <a:bodyPr/>
        <a:lstStyle/>
        <a:p>
          <a:endParaRPr lang="en-US"/>
        </a:p>
      </dgm:t>
    </dgm:pt>
    <dgm:pt modelId="{E375C6A3-DDF6-4EBF-B5F7-52E4B8DE2E87}" type="pres">
      <dgm:prSet presAssocID="{DF88DDF8-C0D9-4581-91EA-6AAECC9D5648}" presName="rootText" presStyleLbl="node2" presStyleIdx="3" presStyleCnt="14" custScaleX="2000000" custScaleY="740027" custLinFactX="-700000" custLinFactY="1055955" custLinFactNeighborX="-780744" custLinFactNeighborY="1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A28626-4324-4AC6-93B2-BC0A152628A5}" type="pres">
      <dgm:prSet presAssocID="{DF88DDF8-C0D9-4581-91EA-6AAECC9D5648}" presName="rootConnector" presStyleLbl="node2" presStyleIdx="3" presStyleCnt="14"/>
      <dgm:spPr/>
      <dgm:t>
        <a:bodyPr/>
        <a:lstStyle/>
        <a:p>
          <a:endParaRPr lang="en-US"/>
        </a:p>
      </dgm:t>
    </dgm:pt>
    <dgm:pt modelId="{A6DF0FAF-D27C-4785-9E27-E1128F01B5D3}" type="pres">
      <dgm:prSet presAssocID="{DF88DDF8-C0D9-4581-91EA-6AAECC9D5648}" presName="hierChild4" presStyleCnt="0"/>
      <dgm:spPr/>
      <dgm:t>
        <a:bodyPr/>
        <a:lstStyle/>
        <a:p>
          <a:endParaRPr lang="en-US"/>
        </a:p>
      </dgm:t>
    </dgm:pt>
    <dgm:pt modelId="{93BB0EC9-8544-463C-89C8-403BD98EE55C}" type="pres">
      <dgm:prSet presAssocID="{E286C489-09CC-49EE-97D4-C7581C9F1E72}" presName="Name37" presStyleLbl="parChTrans1D3" presStyleIdx="4" presStyleCnt="18" custSzX="529140"/>
      <dgm:spPr/>
      <dgm:t>
        <a:bodyPr/>
        <a:lstStyle/>
        <a:p>
          <a:endParaRPr lang="en-US"/>
        </a:p>
      </dgm:t>
    </dgm:pt>
    <dgm:pt modelId="{770CC33B-06EC-423B-8EBD-EA69CF6EE3F4}" type="pres">
      <dgm:prSet presAssocID="{EC6C8573-D38A-484D-BF97-3BB2C219F92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00444DC-CA2B-4E20-A9E9-F38718F6C4AE}" type="pres">
      <dgm:prSet presAssocID="{EC6C8573-D38A-484D-BF97-3BB2C219F922}" presName="rootComposite" presStyleCnt="0"/>
      <dgm:spPr/>
      <dgm:t>
        <a:bodyPr/>
        <a:lstStyle/>
        <a:p>
          <a:endParaRPr lang="en-US"/>
        </a:p>
      </dgm:t>
    </dgm:pt>
    <dgm:pt modelId="{0B4B8966-CBD8-45A3-A61A-D52A83790550}" type="pres">
      <dgm:prSet presAssocID="{EC6C8573-D38A-484D-BF97-3BB2C219F922}" presName="rootText" presStyleLbl="node3" presStyleIdx="4" presStyleCnt="18" custScaleX="2000000" custScaleY="740027" custLinFactX="400000" custLinFactY="213433" custLinFactNeighborX="491558" custLinFactNeighborY="3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8979F0-1DA5-4CC9-A65A-A189AEE7C62F}" type="pres">
      <dgm:prSet presAssocID="{EC6C8573-D38A-484D-BF97-3BB2C219F922}" presName="rootConnector" presStyleLbl="node3" presStyleIdx="4" presStyleCnt="18"/>
      <dgm:spPr/>
      <dgm:t>
        <a:bodyPr/>
        <a:lstStyle/>
        <a:p>
          <a:endParaRPr lang="en-US"/>
        </a:p>
      </dgm:t>
    </dgm:pt>
    <dgm:pt modelId="{1A9A9686-3F37-4E89-A258-624008C648AB}" type="pres">
      <dgm:prSet presAssocID="{EC6C8573-D38A-484D-BF97-3BB2C219F922}" presName="hierChild4" presStyleCnt="0"/>
      <dgm:spPr/>
      <dgm:t>
        <a:bodyPr/>
        <a:lstStyle/>
        <a:p>
          <a:endParaRPr lang="en-US"/>
        </a:p>
      </dgm:t>
    </dgm:pt>
    <dgm:pt modelId="{C34D5EB4-5D0D-47D3-A5FE-A4F16DD37BDD}" type="pres">
      <dgm:prSet presAssocID="{EC6C8573-D38A-484D-BF97-3BB2C219F922}" presName="hierChild5" presStyleCnt="0"/>
      <dgm:spPr/>
      <dgm:t>
        <a:bodyPr/>
        <a:lstStyle/>
        <a:p>
          <a:endParaRPr lang="en-US"/>
        </a:p>
      </dgm:t>
    </dgm:pt>
    <dgm:pt modelId="{FA86AD37-FEC7-431A-A0B5-60282A18DE2A}" type="pres">
      <dgm:prSet presAssocID="{252853FF-C44E-4D4C-8311-B171C2F9F7AA}" presName="Name37" presStyleLbl="parChTrans1D3" presStyleIdx="5" presStyleCnt="18" custSzX="529140"/>
      <dgm:spPr/>
      <dgm:t>
        <a:bodyPr/>
        <a:lstStyle/>
        <a:p>
          <a:endParaRPr lang="en-US"/>
        </a:p>
      </dgm:t>
    </dgm:pt>
    <dgm:pt modelId="{640AEB2B-E00F-4A8C-BB8E-464679DA5AA6}" type="pres">
      <dgm:prSet presAssocID="{57FA40C5-2321-4D32-AB1D-A2CAF2F402F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8BBCAA3-D5B5-46A1-B536-35FD59000B00}" type="pres">
      <dgm:prSet presAssocID="{57FA40C5-2321-4D32-AB1D-A2CAF2F402F5}" presName="rootComposite" presStyleCnt="0"/>
      <dgm:spPr/>
      <dgm:t>
        <a:bodyPr/>
        <a:lstStyle/>
        <a:p>
          <a:endParaRPr lang="en-US"/>
        </a:p>
      </dgm:t>
    </dgm:pt>
    <dgm:pt modelId="{60D97AAC-A90F-4CE1-A47D-D2EEA517B16A}" type="pres">
      <dgm:prSet presAssocID="{57FA40C5-2321-4D32-AB1D-A2CAF2F402F5}" presName="rootText" presStyleLbl="node3" presStyleIdx="5" presStyleCnt="18" custScaleX="2000000" custScaleY="740027" custLinFactX="503398" custLinFactY="291982" custLinFactNeighborX="600000" custLinFactNeighborY="3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5FB955-4D40-481D-A00E-ADE541727A90}" type="pres">
      <dgm:prSet presAssocID="{57FA40C5-2321-4D32-AB1D-A2CAF2F402F5}" presName="rootConnector" presStyleLbl="node3" presStyleIdx="5" presStyleCnt="18"/>
      <dgm:spPr/>
      <dgm:t>
        <a:bodyPr/>
        <a:lstStyle/>
        <a:p>
          <a:endParaRPr lang="en-US"/>
        </a:p>
      </dgm:t>
    </dgm:pt>
    <dgm:pt modelId="{8EBF1386-9360-4EDB-B228-5E6557E3ED4A}" type="pres">
      <dgm:prSet presAssocID="{57FA40C5-2321-4D32-AB1D-A2CAF2F402F5}" presName="hierChild4" presStyleCnt="0"/>
      <dgm:spPr/>
      <dgm:t>
        <a:bodyPr/>
        <a:lstStyle/>
        <a:p>
          <a:endParaRPr lang="en-US"/>
        </a:p>
      </dgm:t>
    </dgm:pt>
    <dgm:pt modelId="{3C757AA9-B8B3-4BBE-96AB-726098DCE10B}" type="pres">
      <dgm:prSet presAssocID="{57FA40C5-2321-4D32-AB1D-A2CAF2F402F5}" presName="hierChild5" presStyleCnt="0"/>
      <dgm:spPr/>
      <dgm:t>
        <a:bodyPr/>
        <a:lstStyle/>
        <a:p>
          <a:endParaRPr lang="en-US"/>
        </a:p>
      </dgm:t>
    </dgm:pt>
    <dgm:pt modelId="{DFD79B41-3913-4F6E-962A-236A702BA220}" type="pres">
      <dgm:prSet presAssocID="{DF88DDF8-C0D9-4581-91EA-6AAECC9D5648}" presName="hierChild5" presStyleCnt="0"/>
      <dgm:spPr/>
      <dgm:t>
        <a:bodyPr/>
        <a:lstStyle/>
        <a:p>
          <a:endParaRPr lang="en-US"/>
        </a:p>
      </dgm:t>
    </dgm:pt>
    <dgm:pt modelId="{DEA3E95C-AC38-497E-AAE6-1B01F4EA7A55}" type="pres">
      <dgm:prSet presAssocID="{C76DA18E-8403-4F57-AAB1-3277F492F606}" presName="Name48" presStyleLbl="parChTrans1D2" presStyleIdx="4" presStyleCnt="14" custSzX="1625919"/>
      <dgm:spPr/>
      <dgm:t>
        <a:bodyPr/>
        <a:lstStyle/>
        <a:p>
          <a:endParaRPr lang="en-US"/>
        </a:p>
      </dgm:t>
    </dgm:pt>
    <dgm:pt modelId="{73F2C702-22A5-45C5-8762-593CEA7406A2}" type="pres">
      <dgm:prSet presAssocID="{86B7CE6E-B000-4EB6-B49D-CA275BF87B2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37C5AD7-8FF1-4530-9601-804068F4EAE6}" type="pres">
      <dgm:prSet presAssocID="{86B7CE6E-B000-4EB6-B49D-CA275BF87B2E}" presName="rootComposite" presStyleCnt="0"/>
      <dgm:spPr/>
      <dgm:t>
        <a:bodyPr/>
        <a:lstStyle/>
        <a:p>
          <a:endParaRPr lang="en-US"/>
        </a:p>
      </dgm:t>
    </dgm:pt>
    <dgm:pt modelId="{3D166140-AF61-4E10-AEB3-B1A08C4BBE2A}" type="pres">
      <dgm:prSet presAssocID="{86B7CE6E-B000-4EB6-B49D-CA275BF87B2E}" presName="rootText" presStyleLbl="node2" presStyleIdx="4" presStyleCnt="14" custScaleX="2000000" custScaleY="740027" custLinFactX="307911" custLinFactY="2777699" custLinFactNeighborX="400000" custLinFactNeighborY="28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794481-8659-445E-A46E-46CCDF4E12E3}" type="pres">
      <dgm:prSet presAssocID="{86B7CE6E-B000-4EB6-B49D-CA275BF87B2E}" presName="rootConnector" presStyleLbl="node2" presStyleIdx="4" presStyleCnt="14"/>
      <dgm:spPr/>
      <dgm:t>
        <a:bodyPr/>
        <a:lstStyle/>
        <a:p>
          <a:endParaRPr lang="en-US"/>
        </a:p>
      </dgm:t>
    </dgm:pt>
    <dgm:pt modelId="{7CA9E197-7FD0-45F0-8C9C-D3287211837F}" type="pres">
      <dgm:prSet presAssocID="{86B7CE6E-B000-4EB6-B49D-CA275BF87B2E}" presName="hierChild4" presStyleCnt="0"/>
      <dgm:spPr/>
      <dgm:t>
        <a:bodyPr/>
        <a:lstStyle/>
        <a:p>
          <a:endParaRPr lang="en-US"/>
        </a:p>
      </dgm:t>
    </dgm:pt>
    <dgm:pt modelId="{E39BE4CC-D41F-440C-9363-30D8048D35DE}" type="pres">
      <dgm:prSet presAssocID="{EE49B3B8-E117-44AF-9280-9483F8708633}" presName="Name37" presStyleLbl="parChTrans1D3" presStyleIdx="6" presStyleCnt="18" custSzX="2237488"/>
      <dgm:spPr/>
      <dgm:t>
        <a:bodyPr/>
        <a:lstStyle/>
        <a:p>
          <a:endParaRPr lang="en-US"/>
        </a:p>
      </dgm:t>
    </dgm:pt>
    <dgm:pt modelId="{99358FAF-FAF8-443F-9390-898903AF75F0}" type="pres">
      <dgm:prSet presAssocID="{8D52F860-2298-4C28-9153-1D4F273D026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A0A8701-B276-423C-B86E-977B860017F6}" type="pres">
      <dgm:prSet presAssocID="{8D52F860-2298-4C28-9153-1D4F273D026B}" presName="rootComposite" presStyleCnt="0"/>
      <dgm:spPr/>
      <dgm:t>
        <a:bodyPr/>
        <a:lstStyle/>
        <a:p>
          <a:endParaRPr lang="en-US"/>
        </a:p>
      </dgm:t>
    </dgm:pt>
    <dgm:pt modelId="{8189F030-D92B-4967-A418-49D4AA374B93}" type="pres">
      <dgm:prSet presAssocID="{8D52F860-2298-4C28-9153-1D4F273D026B}" presName="rootText" presStyleLbl="node3" presStyleIdx="6" presStyleCnt="18" custScaleX="2000000" custScaleY="740027" custLinFactX="1200000" custLinFactY="400000" custLinFactNeighborX="1217636" custLinFactNeighborY="4304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A6BE72-09B2-4005-80F7-EF075DA1D1E0}" type="pres">
      <dgm:prSet presAssocID="{8D52F860-2298-4C28-9153-1D4F273D026B}" presName="rootConnector" presStyleLbl="node3" presStyleIdx="6" presStyleCnt="18"/>
      <dgm:spPr/>
      <dgm:t>
        <a:bodyPr/>
        <a:lstStyle/>
        <a:p>
          <a:endParaRPr lang="en-US"/>
        </a:p>
      </dgm:t>
    </dgm:pt>
    <dgm:pt modelId="{1E132B9C-964A-44B7-A2D9-6744471EFE8A}" type="pres">
      <dgm:prSet presAssocID="{8D52F860-2298-4C28-9153-1D4F273D026B}" presName="hierChild4" presStyleCnt="0"/>
      <dgm:spPr/>
      <dgm:t>
        <a:bodyPr/>
        <a:lstStyle/>
        <a:p>
          <a:endParaRPr lang="en-US"/>
        </a:p>
      </dgm:t>
    </dgm:pt>
    <dgm:pt modelId="{DBB3E32B-F341-4A21-B082-EB6CFCAFFB5E}" type="pres">
      <dgm:prSet presAssocID="{FB60E9AD-DEA1-414A-8556-98F02C3544C8}" presName="Name37" presStyleLbl="parChTrans1D4" presStyleIdx="0" presStyleCnt="7" custSzX="303853"/>
      <dgm:spPr/>
      <dgm:t>
        <a:bodyPr/>
        <a:lstStyle/>
        <a:p>
          <a:endParaRPr lang="en-US"/>
        </a:p>
      </dgm:t>
    </dgm:pt>
    <dgm:pt modelId="{13E87573-8B56-493B-ACEB-B4042B93B62F}" type="pres">
      <dgm:prSet presAssocID="{106A1632-2890-4D81-8B4B-AB4243D664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F34C938-51FF-452F-A160-411486A1A771}" type="pres">
      <dgm:prSet presAssocID="{106A1632-2890-4D81-8B4B-AB4243D66479}" presName="rootComposite" presStyleCnt="0"/>
      <dgm:spPr/>
      <dgm:t>
        <a:bodyPr/>
        <a:lstStyle/>
        <a:p>
          <a:endParaRPr lang="en-US"/>
        </a:p>
      </dgm:t>
    </dgm:pt>
    <dgm:pt modelId="{83AF585D-9BF6-4EBE-B8F1-E20ED066E1F8}" type="pres">
      <dgm:prSet presAssocID="{106A1632-2890-4D81-8B4B-AB4243D66479}" presName="rootText" presStyleLbl="node4" presStyleIdx="0" presStyleCnt="7" custScaleX="2000000" custScaleY="740027" custLinFactX="-100000" custLinFactY="400000" custLinFactNeighborX="-173460" custLinFactNeighborY="4585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06F823-3499-4FFB-80C3-389CAF9B136E}" type="pres">
      <dgm:prSet presAssocID="{106A1632-2890-4D81-8B4B-AB4243D66479}" presName="rootConnector" presStyleLbl="node4" presStyleIdx="0" presStyleCnt="7"/>
      <dgm:spPr/>
      <dgm:t>
        <a:bodyPr/>
        <a:lstStyle/>
        <a:p>
          <a:endParaRPr lang="en-US"/>
        </a:p>
      </dgm:t>
    </dgm:pt>
    <dgm:pt modelId="{0418D915-67CA-4CD6-AAF0-ECE961D8844F}" type="pres">
      <dgm:prSet presAssocID="{106A1632-2890-4D81-8B4B-AB4243D66479}" presName="hierChild4" presStyleCnt="0"/>
      <dgm:spPr/>
      <dgm:t>
        <a:bodyPr/>
        <a:lstStyle/>
        <a:p>
          <a:endParaRPr lang="en-US"/>
        </a:p>
      </dgm:t>
    </dgm:pt>
    <dgm:pt modelId="{CA94A319-CF24-4939-AFA8-3F9A7E209D5B}" type="pres">
      <dgm:prSet presAssocID="{106A1632-2890-4D81-8B4B-AB4243D66479}" presName="hierChild5" presStyleCnt="0"/>
      <dgm:spPr/>
      <dgm:t>
        <a:bodyPr/>
        <a:lstStyle/>
        <a:p>
          <a:endParaRPr lang="en-US"/>
        </a:p>
      </dgm:t>
    </dgm:pt>
    <dgm:pt modelId="{EE3924D8-BE72-4162-8216-676AB4562376}" type="pres">
      <dgm:prSet presAssocID="{A16FDFB8-9BAA-473C-94A5-C60D19C5440B}" presName="Name37" presStyleLbl="parChTrans1D4" presStyleIdx="1" presStyleCnt="7" custSzX="303853"/>
      <dgm:spPr/>
      <dgm:t>
        <a:bodyPr/>
        <a:lstStyle/>
        <a:p>
          <a:endParaRPr lang="en-US"/>
        </a:p>
      </dgm:t>
    </dgm:pt>
    <dgm:pt modelId="{FCABA6FB-171D-4A11-A10D-1C555D7D1C1F}" type="pres">
      <dgm:prSet presAssocID="{51AD0B21-BEB8-4785-A072-BA924A92FA9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0DF7772-5EFB-43F9-8210-C85A98320C70}" type="pres">
      <dgm:prSet presAssocID="{51AD0B21-BEB8-4785-A072-BA924A92FA92}" presName="rootComposite" presStyleCnt="0"/>
      <dgm:spPr/>
      <dgm:t>
        <a:bodyPr/>
        <a:lstStyle/>
        <a:p>
          <a:endParaRPr lang="en-US"/>
        </a:p>
      </dgm:t>
    </dgm:pt>
    <dgm:pt modelId="{D77C3A76-BCD0-4B8C-96A8-F16279CE792C}" type="pres">
      <dgm:prSet presAssocID="{51AD0B21-BEB8-4785-A072-BA924A92FA92}" presName="rootText" presStyleLbl="node4" presStyleIdx="1" presStyleCnt="7" custScaleX="2000000" custScaleY="740027" custLinFactX="-100000" custLinFactY="1076998" custLinFactNeighborX="-192909" custLinFactNeighborY="1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3CB775-F8F9-4A37-B69B-5D383B135F89}" type="pres">
      <dgm:prSet presAssocID="{51AD0B21-BEB8-4785-A072-BA924A92FA92}" presName="rootConnector" presStyleLbl="node4" presStyleIdx="1" presStyleCnt="7"/>
      <dgm:spPr/>
      <dgm:t>
        <a:bodyPr/>
        <a:lstStyle/>
        <a:p>
          <a:endParaRPr lang="en-US"/>
        </a:p>
      </dgm:t>
    </dgm:pt>
    <dgm:pt modelId="{A66C13A8-D7A0-4AFF-907D-C54E8548E91F}" type="pres">
      <dgm:prSet presAssocID="{51AD0B21-BEB8-4785-A072-BA924A92FA92}" presName="hierChild4" presStyleCnt="0"/>
      <dgm:spPr/>
      <dgm:t>
        <a:bodyPr/>
        <a:lstStyle/>
        <a:p>
          <a:endParaRPr lang="en-US"/>
        </a:p>
      </dgm:t>
    </dgm:pt>
    <dgm:pt modelId="{0F603C1E-D296-4B5D-BEC6-D5938F1AC106}" type="pres">
      <dgm:prSet presAssocID="{51AD0B21-BEB8-4785-A072-BA924A92FA92}" presName="hierChild5" presStyleCnt="0"/>
      <dgm:spPr/>
      <dgm:t>
        <a:bodyPr/>
        <a:lstStyle/>
        <a:p>
          <a:endParaRPr lang="en-US"/>
        </a:p>
      </dgm:t>
    </dgm:pt>
    <dgm:pt modelId="{EF4020CD-32B9-48BC-8800-1BBF3125633A}" type="pres">
      <dgm:prSet presAssocID="{AB37777D-56D3-44A0-85B4-3573D37E5DDB}" presName="Name37" presStyleLbl="parChTrans1D4" presStyleIdx="2" presStyleCnt="7" custSzX="303853"/>
      <dgm:spPr/>
      <dgm:t>
        <a:bodyPr/>
        <a:lstStyle/>
        <a:p>
          <a:endParaRPr lang="en-US"/>
        </a:p>
      </dgm:t>
    </dgm:pt>
    <dgm:pt modelId="{D60B1709-E0F2-4ADB-8F00-535CEDAC40B1}" type="pres">
      <dgm:prSet presAssocID="{D20F6BE1-B549-4150-A599-4D1A6EA74B8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E46ED8D-2589-49B0-B078-7104C779CE74}" type="pres">
      <dgm:prSet presAssocID="{D20F6BE1-B549-4150-A599-4D1A6EA74B83}" presName="rootComposite" presStyleCnt="0"/>
      <dgm:spPr/>
      <dgm:t>
        <a:bodyPr/>
        <a:lstStyle/>
        <a:p>
          <a:endParaRPr lang="en-US"/>
        </a:p>
      </dgm:t>
    </dgm:pt>
    <dgm:pt modelId="{F71966AD-BCA8-4972-BD5D-93F323B2CCFB}" type="pres">
      <dgm:prSet presAssocID="{D20F6BE1-B549-4150-A599-4D1A6EA74B83}" presName="rootText" presStyleLbl="node4" presStyleIdx="2" presStyleCnt="7" custScaleX="2000000" custScaleY="740027" custLinFactX="-100000" custLinFactY="1200000" custLinFactNeighborX="-185322" custLinFactNeighborY="12497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EDECAE-8F6C-46C7-8381-DC136A8EF49A}" type="pres">
      <dgm:prSet presAssocID="{D20F6BE1-B549-4150-A599-4D1A6EA74B83}" presName="rootConnector" presStyleLbl="node4" presStyleIdx="2" presStyleCnt="7"/>
      <dgm:spPr/>
      <dgm:t>
        <a:bodyPr/>
        <a:lstStyle/>
        <a:p>
          <a:endParaRPr lang="en-US"/>
        </a:p>
      </dgm:t>
    </dgm:pt>
    <dgm:pt modelId="{B43AA85B-150F-49F3-9F8B-0EE20088CF7E}" type="pres">
      <dgm:prSet presAssocID="{D20F6BE1-B549-4150-A599-4D1A6EA74B83}" presName="hierChild4" presStyleCnt="0"/>
      <dgm:spPr/>
      <dgm:t>
        <a:bodyPr/>
        <a:lstStyle/>
        <a:p>
          <a:endParaRPr lang="en-US"/>
        </a:p>
      </dgm:t>
    </dgm:pt>
    <dgm:pt modelId="{1D001E51-285E-4D6B-ACB8-9D07AEE5AD1F}" type="pres">
      <dgm:prSet presAssocID="{D20F6BE1-B549-4150-A599-4D1A6EA74B83}" presName="hierChild5" presStyleCnt="0"/>
      <dgm:spPr/>
      <dgm:t>
        <a:bodyPr/>
        <a:lstStyle/>
        <a:p>
          <a:endParaRPr lang="en-US"/>
        </a:p>
      </dgm:t>
    </dgm:pt>
    <dgm:pt modelId="{7CAE7A6F-719F-4FE8-A500-DBD8BD468A7D}" type="pres">
      <dgm:prSet presAssocID="{E1F325B8-EB0E-4325-9BA0-808452D9BB99}" presName="Name37" presStyleLbl="parChTrans1D4" presStyleIdx="3" presStyleCnt="7"/>
      <dgm:spPr/>
      <dgm:t>
        <a:bodyPr/>
        <a:lstStyle/>
        <a:p>
          <a:endParaRPr lang="en-US"/>
        </a:p>
      </dgm:t>
    </dgm:pt>
    <dgm:pt modelId="{3D9AC114-B3FA-4AA2-9B2C-0C4D01F40CEE}" type="pres">
      <dgm:prSet presAssocID="{7960DEA1-8572-477E-86C1-AB0083F8DAE5}" presName="hierRoot2" presStyleCnt="0">
        <dgm:presLayoutVars>
          <dgm:hierBranch val="init"/>
        </dgm:presLayoutVars>
      </dgm:prSet>
      <dgm:spPr/>
    </dgm:pt>
    <dgm:pt modelId="{BA00E5BA-7A93-45D5-BF50-792717972C63}" type="pres">
      <dgm:prSet presAssocID="{7960DEA1-8572-477E-86C1-AB0083F8DAE5}" presName="rootComposite" presStyleCnt="0"/>
      <dgm:spPr/>
    </dgm:pt>
    <dgm:pt modelId="{CA469CE1-CE5B-4FE4-9F0E-4D92DD7C25B3}" type="pres">
      <dgm:prSet presAssocID="{7960DEA1-8572-477E-86C1-AB0083F8DAE5}" presName="rootText" presStyleLbl="node4" presStyleIdx="3" presStyleCnt="7" custFlipHor="1" custScaleX="2000000" custScaleY="949503" custLinFactX="-100000" custLinFactY="-200000" custLinFactNeighborX="-192909" custLinFactNeighborY="-2373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BA14B8-0FDF-49A4-B9D0-E92310ABF1BC}" type="pres">
      <dgm:prSet presAssocID="{7960DEA1-8572-477E-86C1-AB0083F8DAE5}" presName="rootConnector" presStyleLbl="node4" presStyleIdx="3" presStyleCnt="7"/>
      <dgm:spPr/>
      <dgm:t>
        <a:bodyPr/>
        <a:lstStyle/>
        <a:p>
          <a:endParaRPr lang="en-US"/>
        </a:p>
      </dgm:t>
    </dgm:pt>
    <dgm:pt modelId="{B8E03EED-D6AC-4FBF-A221-E846281C7FF9}" type="pres">
      <dgm:prSet presAssocID="{7960DEA1-8572-477E-86C1-AB0083F8DAE5}" presName="hierChild4" presStyleCnt="0"/>
      <dgm:spPr/>
    </dgm:pt>
    <dgm:pt modelId="{86A030EA-E3B0-4B89-8E72-C3706AB6DF4F}" type="pres">
      <dgm:prSet presAssocID="{7960DEA1-8572-477E-86C1-AB0083F8DAE5}" presName="hierChild5" presStyleCnt="0"/>
      <dgm:spPr/>
    </dgm:pt>
    <dgm:pt modelId="{15B012BC-018E-48E6-8EBE-919826D1701B}" type="pres">
      <dgm:prSet presAssocID="{8D52F860-2298-4C28-9153-1D4F273D026B}" presName="hierChild5" presStyleCnt="0"/>
      <dgm:spPr/>
      <dgm:t>
        <a:bodyPr/>
        <a:lstStyle/>
        <a:p>
          <a:endParaRPr lang="en-US"/>
        </a:p>
      </dgm:t>
    </dgm:pt>
    <dgm:pt modelId="{05B4FA31-1169-4D83-99DA-0D8B7BEEB1F5}" type="pres">
      <dgm:prSet presAssocID="{6F9B137B-2E7B-46F1-9261-39A693E849FE}" presName="Name37" presStyleLbl="parChTrans1D3" presStyleIdx="7" presStyleCnt="18" custSzX="600098"/>
      <dgm:spPr/>
      <dgm:t>
        <a:bodyPr/>
        <a:lstStyle/>
        <a:p>
          <a:endParaRPr lang="en-US"/>
        </a:p>
      </dgm:t>
    </dgm:pt>
    <dgm:pt modelId="{67EC5435-9D64-4DE3-A60B-77FB2CE92DA9}" type="pres">
      <dgm:prSet presAssocID="{A9BBDA14-3930-4028-9DA7-AE93CA96242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825971C-999F-4B5D-B24A-D390277897DA}" type="pres">
      <dgm:prSet presAssocID="{A9BBDA14-3930-4028-9DA7-AE93CA962422}" presName="rootComposite" presStyleCnt="0"/>
      <dgm:spPr/>
      <dgm:t>
        <a:bodyPr/>
        <a:lstStyle/>
        <a:p>
          <a:endParaRPr lang="en-US"/>
        </a:p>
      </dgm:t>
    </dgm:pt>
    <dgm:pt modelId="{00E278F9-4E72-47E2-9598-59C6D21D74AE}" type="pres">
      <dgm:prSet presAssocID="{A9BBDA14-3930-4028-9DA7-AE93CA962422}" presName="rootText" presStyleLbl="node3" presStyleIdx="7" presStyleCnt="18" custScaleX="2000000" custScaleY="740027" custLinFactX="327082" custLinFactY="1300000" custLinFactNeighborX="400000" custLinFactNeighborY="13165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877482-1405-44BC-A2ED-F01C49ED5C8D}" type="pres">
      <dgm:prSet presAssocID="{A9BBDA14-3930-4028-9DA7-AE93CA962422}" presName="rootConnector" presStyleLbl="node3" presStyleIdx="7" presStyleCnt="18"/>
      <dgm:spPr/>
      <dgm:t>
        <a:bodyPr/>
        <a:lstStyle/>
        <a:p>
          <a:endParaRPr lang="en-US"/>
        </a:p>
      </dgm:t>
    </dgm:pt>
    <dgm:pt modelId="{7EEE6B35-5139-4EDA-B570-0CBE7544EB53}" type="pres">
      <dgm:prSet presAssocID="{A9BBDA14-3930-4028-9DA7-AE93CA962422}" presName="hierChild4" presStyleCnt="0"/>
      <dgm:spPr/>
      <dgm:t>
        <a:bodyPr/>
        <a:lstStyle/>
        <a:p>
          <a:endParaRPr lang="en-US"/>
        </a:p>
      </dgm:t>
    </dgm:pt>
    <dgm:pt modelId="{BA1A5D4A-1551-4B79-8793-7E0AE53FBC0B}" type="pres">
      <dgm:prSet presAssocID="{A9BBDA14-3930-4028-9DA7-AE93CA962422}" presName="hierChild5" presStyleCnt="0"/>
      <dgm:spPr/>
      <dgm:t>
        <a:bodyPr/>
        <a:lstStyle/>
        <a:p>
          <a:endParaRPr lang="en-US"/>
        </a:p>
      </dgm:t>
    </dgm:pt>
    <dgm:pt modelId="{47DA584A-ED6D-41FC-92E8-649E29149678}" type="pres">
      <dgm:prSet presAssocID="{ADEB39A2-6EFD-4682-BC5B-81576743F38F}" presName="Name37" presStyleLbl="parChTrans1D3" presStyleIdx="8" presStyleCnt="18" custSzX="1015827"/>
      <dgm:spPr/>
      <dgm:t>
        <a:bodyPr/>
        <a:lstStyle/>
        <a:p>
          <a:endParaRPr lang="en-US"/>
        </a:p>
      </dgm:t>
    </dgm:pt>
    <dgm:pt modelId="{0BBCFC4D-8104-4A70-98C4-A8CEFFA61C83}" type="pres">
      <dgm:prSet presAssocID="{F896074F-C734-48EF-90CF-64E71400199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16B9A66-0B9A-4BA6-9B01-E6ADDB5C077B}" type="pres">
      <dgm:prSet presAssocID="{F896074F-C734-48EF-90CF-64E714001997}" presName="rootComposite" presStyleCnt="0"/>
      <dgm:spPr/>
      <dgm:t>
        <a:bodyPr/>
        <a:lstStyle/>
        <a:p>
          <a:endParaRPr lang="en-US"/>
        </a:p>
      </dgm:t>
    </dgm:pt>
    <dgm:pt modelId="{0FBF7D16-C38E-447B-8B59-184224EF2FCF}" type="pres">
      <dgm:prSet presAssocID="{F896074F-C734-48EF-90CF-64E714001997}" presName="rootText" presStyleLbl="node3" presStyleIdx="8" presStyleCnt="18" custScaleX="2000000" custScaleY="740027" custLinFactX="-600000" custLinFactY="1814302" custLinFactNeighborX="-693920" custLinFactNeighborY="19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800C55-1C44-4CC9-B0E8-5356D0D5B681}" type="pres">
      <dgm:prSet presAssocID="{F896074F-C734-48EF-90CF-64E714001997}" presName="rootConnector" presStyleLbl="node3" presStyleIdx="8" presStyleCnt="18"/>
      <dgm:spPr/>
      <dgm:t>
        <a:bodyPr/>
        <a:lstStyle/>
        <a:p>
          <a:endParaRPr lang="en-US"/>
        </a:p>
      </dgm:t>
    </dgm:pt>
    <dgm:pt modelId="{5D75AA9F-14FD-42E9-950A-3F924A83CA9B}" type="pres">
      <dgm:prSet presAssocID="{F896074F-C734-48EF-90CF-64E714001997}" presName="hierChild4" presStyleCnt="0"/>
      <dgm:spPr/>
      <dgm:t>
        <a:bodyPr/>
        <a:lstStyle/>
        <a:p>
          <a:endParaRPr lang="en-US"/>
        </a:p>
      </dgm:t>
    </dgm:pt>
    <dgm:pt modelId="{0F5426B8-7EED-4CA4-944C-8A8C2FA6ED94}" type="pres">
      <dgm:prSet presAssocID="{F896074F-C734-48EF-90CF-64E714001997}" presName="hierChild5" presStyleCnt="0"/>
      <dgm:spPr/>
      <dgm:t>
        <a:bodyPr/>
        <a:lstStyle/>
        <a:p>
          <a:endParaRPr lang="en-US"/>
        </a:p>
      </dgm:t>
    </dgm:pt>
    <dgm:pt modelId="{0B15AAB8-6EDC-4A5E-9AE7-16ABBDCB9986}" type="pres">
      <dgm:prSet presAssocID="{B92DB244-5170-4302-8121-99DD516C876D}" presName="Name37" presStyleLbl="parChTrans1D3" presStyleIdx="9" presStyleCnt="18"/>
      <dgm:spPr/>
      <dgm:t>
        <a:bodyPr/>
        <a:lstStyle/>
        <a:p>
          <a:endParaRPr lang="en-US"/>
        </a:p>
      </dgm:t>
    </dgm:pt>
    <dgm:pt modelId="{C7F69BC5-0DCD-4899-883B-E2AD279FBD33}" type="pres">
      <dgm:prSet presAssocID="{1C67CDE2-D0B8-4F58-B630-2F68DBFA634D}" presName="hierRoot2" presStyleCnt="0">
        <dgm:presLayoutVars>
          <dgm:hierBranch val="init"/>
        </dgm:presLayoutVars>
      </dgm:prSet>
      <dgm:spPr/>
    </dgm:pt>
    <dgm:pt modelId="{6A74C983-6DCF-4D77-A2DD-F93D50FE35C3}" type="pres">
      <dgm:prSet presAssocID="{1C67CDE2-D0B8-4F58-B630-2F68DBFA634D}" presName="rootComposite" presStyleCnt="0"/>
      <dgm:spPr/>
    </dgm:pt>
    <dgm:pt modelId="{95DE0CFC-6B0F-4E72-BBD4-77B37F7AF98D}" type="pres">
      <dgm:prSet presAssocID="{1C67CDE2-D0B8-4F58-B630-2F68DBFA634D}" presName="rootText" presStyleLbl="node3" presStyleIdx="9" presStyleCnt="18" custAng="10800000" custFlipVert="1" custScaleX="2000000" custScaleY="574724" custLinFactX="-1614919" custLinFactY="900000" custLinFactNeighborX="-1700000" custLinFactNeighborY="9847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D7692B-38DC-47B3-9CA9-0989B12C4EF4}" type="pres">
      <dgm:prSet presAssocID="{1C67CDE2-D0B8-4F58-B630-2F68DBFA634D}" presName="rootConnector" presStyleLbl="node3" presStyleIdx="9" presStyleCnt="18"/>
      <dgm:spPr/>
      <dgm:t>
        <a:bodyPr/>
        <a:lstStyle/>
        <a:p>
          <a:endParaRPr lang="en-US"/>
        </a:p>
      </dgm:t>
    </dgm:pt>
    <dgm:pt modelId="{04D07D8B-F197-400E-99A1-2D85614B1006}" type="pres">
      <dgm:prSet presAssocID="{1C67CDE2-D0B8-4F58-B630-2F68DBFA634D}" presName="hierChild4" presStyleCnt="0"/>
      <dgm:spPr/>
    </dgm:pt>
    <dgm:pt modelId="{DC2D94EE-8CB2-437E-AE15-B3E3CAF1EF6D}" type="pres">
      <dgm:prSet presAssocID="{1C67CDE2-D0B8-4F58-B630-2F68DBFA634D}" presName="hierChild5" presStyleCnt="0"/>
      <dgm:spPr/>
    </dgm:pt>
    <dgm:pt modelId="{46824268-0FAA-4407-ABB3-6C7D359A2BF8}" type="pres">
      <dgm:prSet presAssocID="{86B7CE6E-B000-4EB6-B49D-CA275BF87B2E}" presName="hierChild5" presStyleCnt="0"/>
      <dgm:spPr/>
      <dgm:t>
        <a:bodyPr/>
        <a:lstStyle/>
        <a:p>
          <a:endParaRPr lang="en-US"/>
        </a:p>
      </dgm:t>
    </dgm:pt>
    <dgm:pt modelId="{91E60B95-B76F-4A1C-A42E-0A1DD5B1FC5F}" type="pres">
      <dgm:prSet presAssocID="{1A4AFF0F-8A79-46B3-8045-06597F6642C7}" presName="Name48" presStyleLbl="parChTrans1D2" presStyleIdx="5" presStyleCnt="14" custSzX="303853"/>
      <dgm:spPr/>
      <dgm:t>
        <a:bodyPr/>
        <a:lstStyle/>
        <a:p>
          <a:endParaRPr lang="en-US"/>
        </a:p>
      </dgm:t>
    </dgm:pt>
    <dgm:pt modelId="{DFEB1127-BF16-495E-886B-50147DD62A3B}" type="pres">
      <dgm:prSet presAssocID="{3F9A3CEF-675A-46AC-A3B9-3DD312F3AB2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117255D-CE73-4469-869A-0C7BEF0D860D}" type="pres">
      <dgm:prSet presAssocID="{3F9A3CEF-675A-46AC-A3B9-3DD312F3AB21}" presName="rootComposite" presStyleCnt="0"/>
      <dgm:spPr/>
      <dgm:t>
        <a:bodyPr/>
        <a:lstStyle/>
        <a:p>
          <a:endParaRPr lang="en-US"/>
        </a:p>
      </dgm:t>
    </dgm:pt>
    <dgm:pt modelId="{1C00E927-AE3F-40C2-919C-B4810B44E6E4}" type="pres">
      <dgm:prSet presAssocID="{3F9A3CEF-675A-46AC-A3B9-3DD312F3AB21}" presName="rootText" presStyleLbl="node2" presStyleIdx="5" presStyleCnt="14" custScaleX="2000000" custScaleY="740027" custLinFactX="-1200000" custLinFactY="1400000" custLinFactNeighborX="-1283940" custLinFactNeighborY="14208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3DB3C5-F594-4563-A4C1-39EC51999984}" type="pres">
      <dgm:prSet presAssocID="{3F9A3CEF-675A-46AC-A3B9-3DD312F3AB21}" presName="rootConnector" presStyleLbl="node2" presStyleIdx="5" presStyleCnt="14"/>
      <dgm:spPr/>
      <dgm:t>
        <a:bodyPr/>
        <a:lstStyle/>
        <a:p>
          <a:endParaRPr lang="en-US"/>
        </a:p>
      </dgm:t>
    </dgm:pt>
    <dgm:pt modelId="{2E56F4FA-0FAA-4CBC-B4B0-5CBB88AEBBCA}" type="pres">
      <dgm:prSet presAssocID="{3F9A3CEF-675A-46AC-A3B9-3DD312F3AB21}" presName="hierChild4" presStyleCnt="0"/>
      <dgm:spPr/>
      <dgm:t>
        <a:bodyPr/>
        <a:lstStyle/>
        <a:p>
          <a:endParaRPr lang="en-US"/>
        </a:p>
      </dgm:t>
    </dgm:pt>
    <dgm:pt modelId="{43FCB0F1-4F3A-4A5D-804E-D8A8DDE1AF93}" type="pres">
      <dgm:prSet presAssocID="{25F05B6C-8653-48C9-B3CC-684D5B788AE2}" presName="Name37" presStyleLbl="parChTrans1D3" presStyleIdx="10" presStyleCnt="18" custSzX="510150"/>
      <dgm:spPr/>
      <dgm:t>
        <a:bodyPr/>
        <a:lstStyle/>
        <a:p>
          <a:endParaRPr lang="en-US"/>
        </a:p>
      </dgm:t>
    </dgm:pt>
    <dgm:pt modelId="{332B14A5-D7EC-4F15-89DC-C3BDF2FA78E2}" type="pres">
      <dgm:prSet presAssocID="{860142EA-8998-411A-B54A-6714ED7B4C1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47298AB-FD35-4B4E-B431-B71737004AB4}" type="pres">
      <dgm:prSet presAssocID="{860142EA-8998-411A-B54A-6714ED7B4C15}" presName="rootComposite" presStyleCnt="0"/>
      <dgm:spPr/>
      <dgm:t>
        <a:bodyPr/>
        <a:lstStyle/>
        <a:p>
          <a:endParaRPr lang="en-US"/>
        </a:p>
      </dgm:t>
    </dgm:pt>
    <dgm:pt modelId="{3D07811D-02F1-4D01-BDF1-9E45750A97AD}" type="pres">
      <dgm:prSet presAssocID="{860142EA-8998-411A-B54A-6714ED7B4C15}" presName="rootText" presStyleLbl="node3" presStyleIdx="10" presStyleCnt="18" custScaleX="2000000" custScaleY="740027" custLinFactX="-400000" custLinFactY="400000" custLinFactNeighborX="-420657" custLinFactNeighborY="4312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5513AC-8ACC-49A1-81BC-F5C248CB5BDE}" type="pres">
      <dgm:prSet presAssocID="{860142EA-8998-411A-B54A-6714ED7B4C15}" presName="rootConnector" presStyleLbl="node3" presStyleIdx="10" presStyleCnt="18"/>
      <dgm:spPr/>
      <dgm:t>
        <a:bodyPr/>
        <a:lstStyle/>
        <a:p>
          <a:endParaRPr lang="en-US"/>
        </a:p>
      </dgm:t>
    </dgm:pt>
    <dgm:pt modelId="{AF4C467E-0BE2-415A-92DE-87D575370606}" type="pres">
      <dgm:prSet presAssocID="{860142EA-8998-411A-B54A-6714ED7B4C15}" presName="hierChild4" presStyleCnt="0"/>
      <dgm:spPr/>
      <dgm:t>
        <a:bodyPr/>
        <a:lstStyle/>
        <a:p>
          <a:endParaRPr lang="en-US"/>
        </a:p>
      </dgm:t>
    </dgm:pt>
    <dgm:pt modelId="{869739EC-C079-4F7C-AF9C-8819AFAA48EC}" type="pres">
      <dgm:prSet presAssocID="{860142EA-8998-411A-B54A-6714ED7B4C15}" presName="hierChild5" presStyleCnt="0"/>
      <dgm:spPr/>
      <dgm:t>
        <a:bodyPr/>
        <a:lstStyle/>
        <a:p>
          <a:endParaRPr lang="en-US"/>
        </a:p>
      </dgm:t>
    </dgm:pt>
    <dgm:pt modelId="{27785810-2574-4C10-ADB6-1BA8E9E318A1}" type="pres">
      <dgm:prSet presAssocID="{6F8FA16E-2323-4A11-9D3E-5FA85A85D162}" presName="Name37" presStyleLbl="parChTrans1D3" presStyleIdx="11" presStyleCnt="18" custSzX="507039"/>
      <dgm:spPr/>
      <dgm:t>
        <a:bodyPr/>
        <a:lstStyle/>
        <a:p>
          <a:endParaRPr lang="en-US"/>
        </a:p>
      </dgm:t>
    </dgm:pt>
    <dgm:pt modelId="{6C3FDB66-4F83-4EE3-971E-05E1FBF2C4A2}" type="pres">
      <dgm:prSet presAssocID="{5810665B-C28B-44E5-A1EE-FBA2D609B09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2722D7C-82F7-49D8-B967-76796D0C6E66}" type="pres">
      <dgm:prSet presAssocID="{5810665B-C28B-44E5-A1EE-FBA2D609B09D}" presName="rootComposite" presStyleCnt="0"/>
      <dgm:spPr/>
      <dgm:t>
        <a:bodyPr/>
        <a:lstStyle/>
        <a:p>
          <a:endParaRPr lang="en-US"/>
        </a:p>
      </dgm:t>
    </dgm:pt>
    <dgm:pt modelId="{9B5F042C-2684-4E74-BFA6-9E7929667DDE}" type="pres">
      <dgm:prSet presAssocID="{5810665B-C28B-44E5-A1EE-FBA2D609B09D}" presName="rootText" presStyleLbl="node3" presStyleIdx="11" presStyleCnt="18" custScaleX="2000000" custScaleY="740027" custLinFactX="-300000" custLinFactY="592080" custLinFactNeighborX="-336546" custLinFactNeighborY="6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C4B137-4388-43D9-8EEC-8631350BF973}" type="pres">
      <dgm:prSet presAssocID="{5810665B-C28B-44E5-A1EE-FBA2D609B09D}" presName="rootConnector" presStyleLbl="node3" presStyleIdx="11" presStyleCnt="18"/>
      <dgm:spPr/>
      <dgm:t>
        <a:bodyPr/>
        <a:lstStyle/>
        <a:p>
          <a:endParaRPr lang="en-US"/>
        </a:p>
      </dgm:t>
    </dgm:pt>
    <dgm:pt modelId="{B2E0D4E3-81F2-4449-A2DF-828B44353BD0}" type="pres">
      <dgm:prSet presAssocID="{5810665B-C28B-44E5-A1EE-FBA2D609B09D}" presName="hierChild4" presStyleCnt="0"/>
      <dgm:spPr/>
      <dgm:t>
        <a:bodyPr/>
        <a:lstStyle/>
        <a:p>
          <a:endParaRPr lang="en-US"/>
        </a:p>
      </dgm:t>
    </dgm:pt>
    <dgm:pt modelId="{5364D2D3-7F18-4472-8687-5656A7294E31}" type="pres">
      <dgm:prSet presAssocID="{74996772-2DA2-42A3-9A77-FAC97C011B5A}" presName="Name37" presStyleLbl="parChTrans1D4" presStyleIdx="4" presStyleCnt="7"/>
      <dgm:spPr/>
      <dgm:t>
        <a:bodyPr/>
        <a:lstStyle/>
        <a:p>
          <a:endParaRPr lang="en-US"/>
        </a:p>
      </dgm:t>
    </dgm:pt>
    <dgm:pt modelId="{DC6084C7-34E5-4158-8FF9-C99FFA920638}" type="pres">
      <dgm:prSet presAssocID="{D09B7868-5A7B-4F7F-9423-2C200B05047B}" presName="hierRoot2" presStyleCnt="0">
        <dgm:presLayoutVars>
          <dgm:hierBranch val="init"/>
        </dgm:presLayoutVars>
      </dgm:prSet>
      <dgm:spPr/>
    </dgm:pt>
    <dgm:pt modelId="{57742257-5973-4C41-A88F-E4A1D6BF7653}" type="pres">
      <dgm:prSet presAssocID="{D09B7868-5A7B-4F7F-9423-2C200B05047B}" presName="rootComposite" presStyleCnt="0"/>
      <dgm:spPr/>
    </dgm:pt>
    <dgm:pt modelId="{47C70B09-6A47-4A68-97A3-3D890ABC6BC1}" type="pres">
      <dgm:prSet presAssocID="{D09B7868-5A7B-4F7F-9423-2C200B05047B}" presName="rootText" presStyleLbl="node4" presStyleIdx="4" presStyleCnt="7" custFlipHor="1" custScaleX="1924939" custScaleY="973490" custLinFactX="-164757" custLinFactY="1600000" custLinFactNeighborX="-200000" custLinFactNeighborY="16967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6B7C44-2709-4383-9FF3-D84DB5173878}" type="pres">
      <dgm:prSet presAssocID="{D09B7868-5A7B-4F7F-9423-2C200B05047B}" presName="rootConnector" presStyleLbl="node4" presStyleIdx="4" presStyleCnt="7"/>
      <dgm:spPr/>
      <dgm:t>
        <a:bodyPr/>
        <a:lstStyle/>
        <a:p>
          <a:endParaRPr lang="en-US"/>
        </a:p>
      </dgm:t>
    </dgm:pt>
    <dgm:pt modelId="{6CF45B1F-9E5C-4647-B4A7-9ADA81784EB5}" type="pres">
      <dgm:prSet presAssocID="{D09B7868-5A7B-4F7F-9423-2C200B05047B}" presName="hierChild4" presStyleCnt="0"/>
      <dgm:spPr/>
    </dgm:pt>
    <dgm:pt modelId="{218FDE48-B793-4A48-89EF-A645A66CC3E4}" type="pres">
      <dgm:prSet presAssocID="{D09B7868-5A7B-4F7F-9423-2C200B05047B}" presName="hierChild5" presStyleCnt="0"/>
      <dgm:spPr/>
    </dgm:pt>
    <dgm:pt modelId="{682647B2-FB25-4F78-9FB1-95C7BA6877D5}" type="pres">
      <dgm:prSet presAssocID="{B4F2D00E-D1D7-4A68-8D4B-7DF57C650278}" presName="Name37" presStyleLbl="parChTrans1D4" presStyleIdx="5" presStyleCnt="7"/>
      <dgm:spPr/>
      <dgm:t>
        <a:bodyPr/>
        <a:lstStyle/>
        <a:p>
          <a:endParaRPr lang="en-US"/>
        </a:p>
      </dgm:t>
    </dgm:pt>
    <dgm:pt modelId="{E3B26A7C-ABB0-4750-9AF1-82B2163D3C3F}" type="pres">
      <dgm:prSet presAssocID="{3B56A0D4-D39A-4813-9DEA-ABDFDE23CDB6}" presName="hierRoot2" presStyleCnt="0">
        <dgm:presLayoutVars>
          <dgm:hierBranch val="init"/>
        </dgm:presLayoutVars>
      </dgm:prSet>
      <dgm:spPr/>
    </dgm:pt>
    <dgm:pt modelId="{02D4983D-B452-4B7E-8329-A7EF848C8B94}" type="pres">
      <dgm:prSet presAssocID="{3B56A0D4-D39A-4813-9DEA-ABDFDE23CDB6}" presName="rootComposite" presStyleCnt="0"/>
      <dgm:spPr/>
    </dgm:pt>
    <dgm:pt modelId="{90CE6B23-82F3-43E3-BB6A-4937362D4F19}" type="pres">
      <dgm:prSet presAssocID="{3B56A0D4-D39A-4813-9DEA-ABDFDE23CDB6}" presName="rootText" presStyleLbl="node4" presStyleIdx="5" presStyleCnt="7" custFlipHor="1" custScaleX="1890517" custScaleY="758432" custLinFactX="-164758" custLinFactY="200000" custLinFactNeighborX="-200000" custLinFactNeighborY="2517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C5FB27-F425-4D51-B4DC-5C71FC450617}" type="pres">
      <dgm:prSet presAssocID="{3B56A0D4-D39A-4813-9DEA-ABDFDE23CDB6}" presName="rootConnector" presStyleLbl="node4" presStyleIdx="5" presStyleCnt="7"/>
      <dgm:spPr/>
      <dgm:t>
        <a:bodyPr/>
        <a:lstStyle/>
        <a:p>
          <a:endParaRPr lang="en-US"/>
        </a:p>
      </dgm:t>
    </dgm:pt>
    <dgm:pt modelId="{65A9689D-DD20-4CF7-B00C-A187FDC4E172}" type="pres">
      <dgm:prSet presAssocID="{3B56A0D4-D39A-4813-9DEA-ABDFDE23CDB6}" presName="hierChild4" presStyleCnt="0"/>
      <dgm:spPr/>
    </dgm:pt>
    <dgm:pt modelId="{369A7698-F132-44E2-9584-E247096BD07B}" type="pres">
      <dgm:prSet presAssocID="{3B56A0D4-D39A-4813-9DEA-ABDFDE23CDB6}" presName="hierChild5" presStyleCnt="0"/>
      <dgm:spPr/>
    </dgm:pt>
    <dgm:pt modelId="{0A6C5821-944D-4548-9FD5-D0B9288B7782}" type="pres">
      <dgm:prSet presAssocID="{E98EDAF8-00C2-452F-A713-F781EA1F2AE8}" presName="Name37" presStyleLbl="parChTrans1D4" presStyleIdx="6" presStyleCnt="7"/>
      <dgm:spPr/>
      <dgm:t>
        <a:bodyPr/>
        <a:lstStyle/>
        <a:p>
          <a:endParaRPr lang="en-US"/>
        </a:p>
      </dgm:t>
    </dgm:pt>
    <dgm:pt modelId="{52BA044B-EB77-4631-ACD8-5B6001AE83C6}" type="pres">
      <dgm:prSet presAssocID="{915EEE3B-82A1-4B98-A7D4-18970A2276FE}" presName="hierRoot2" presStyleCnt="0">
        <dgm:presLayoutVars>
          <dgm:hierBranch val="init"/>
        </dgm:presLayoutVars>
      </dgm:prSet>
      <dgm:spPr/>
    </dgm:pt>
    <dgm:pt modelId="{B37678B8-E993-4B6F-A032-93951266FCED}" type="pres">
      <dgm:prSet presAssocID="{915EEE3B-82A1-4B98-A7D4-18970A2276FE}" presName="rootComposite" presStyleCnt="0"/>
      <dgm:spPr/>
    </dgm:pt>
    <dgm:pt modelId="{0F4243F6-DB80-4FC1-9E3C-6E13A1F4F83D}" type="pres">
      <dgm:prSet presAssocID="{915EEE3B-82A1-4B98-A7D4-18970A2276FE}" presName="rootText" presStyleLbl="node4" presStyleIdx="6" presStyleCnt="7" custScaleX="1895198" custScaleY="1083789" custLinFactX="-164759" custLinFactY="183105" custLinFactNeighborX="-200000" custLinFactNeighborY="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AAF31F-C131-4DD4-BB34-F1513931D3AD}" type="pres">
      <dgm:prSet presAssocID="{915EEE3B-82A1-4B98-A7D4-18970A2276FE}" presName="rootConnector" presStyleLbl="node4" presStyleIdx="6" presStyleCnt="7"/>
      <dgm:spPr/>
      <dgm:t>
        <a:bodyPr/>
        <a:lstStyle/>
        <a:p>
          <a:endParaRPr lang="en-US"/>
        </a:p>
      </dgm:t>
    </dgm:pt>
    <dgm:pt modelId="{D432B274-E38D-4378-B79C-B0E993EC42D2}" type="pres">
      <dgm:prSet presAssocID="{915EEE3B-82A1-4B98-A7D4-18970A2276FE}" presName="hierChild4" presStyleCnt="0"/>
      <dgm:spPr/>
    </dgm:pt>
    <dgm:pt modelId="{639C68C7-2A48-4E57-9AD2-0EF332E40B37}" type="pres">
      <dgm:prSet presAssocID="{915EEE3B-82A1-4B98-A7D4-18970A2276FE}" presName="hierChild5" presStyleCnt="0"/>
      <dgm:spPr/>
    </dgm:pt>
    <dgm:pt modelId="{650D9728-AE95-41AD-9EF2-EE14A28E29D5}" type="pres">
      <dgm:prSet presAssocID="{5810665B-C28B-44E5-A1EE-FBA2D609B09D}" presName="hierChild5" presStyleCnt="0"/>
      <dgm:spPr/>
      <dgm:t>
        <a:bodyPr/>
        <a:lstStyle/>
        <a:p>
          <a:endParaRPr lang="en-US"/>
        </a:p>
      </dgm:t>
    </dgm:pt>
    <dgm:pt modelId="{A794BBE0-8FF1-4DB3-A54E-3F455304F1A4}" type="pres">
      <dgm:prSet presAssocID="{3F9A3CEF-675A-46AC-A3B9-3DD312F3AB21}" presName="hierChild5" presStyleCnt="0"/>
      <dgm:spPr/>
      <dgm:t>
        <a:bodyPr/>
        <a:lstStyle/>
        <a:p>
          <a:endParaRPr lang="en-US"/>
        </a:p>
      </dgm:t>
    </dgm:pt>
    <dgm:pt modelId="{B8EDECEC-0437-4925-AE13-5A2D7295E734}" type="pres">
      <dgm:prSet presAssocID="{4ABC2C47-7C2C-40D5-8C62-0BC4D2585B71}" presName="Name48" presStyleLbl="parChTrans1D2" presStyleIdx="6" presStyleCnt="14" custSzX="3118065"/>
      <dgm:spPr/>
      <dgm:t>
        <a:bodyPr/>
        <a:lstStyle/>
        <a:p>
          <a:endParaRPr lang="en-US"/>
        </a:p>
      </dgm:t>
    </dgm:pt>
    <dgm:pt modelId="{D48496DD-D524-439C-AE8E-950E0531070F}" type="pres">
      <dgm:prSet presAssocID="{05C6DF2D-3108-431A-B6F7-6EF2854390D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78FE84F-243A-42D6-B399-D35FC05C1D1D}" type="pres">
      <dgm:prSet presAssocID="{05C6DF2D-3108-431A-B6F7-6EF2854390D9}" presName="rootComposite" presStyleCnt="0"/>
      <dgm:spPr/>
      <dgm:t>
        <a:bodyPr/>
        <a:lstStyle/>
        <a:p>
          <a:endParaRPr lang="en-US"/>
        </a:p>
      </dgm:t>
    </dgm:pt>
    <dgm:pt modelId="{017E7F77-4121-47C8-8C61-CA0131935A33}" type="pres">
      <dgm:prSet presAssocID="{05C6DF2D-3108-431A-B6F7-6EF2854390D9}" presName="rootText" presStyleLbl="node2" presStyleIdx="6" presStyleCnt="14" custScaleX="2000000" custScaleY="740027" custLinFactX="1839411" custLinFactY="1760099" custLinFactNeighborX="1900000" custLinFactNeighborY="18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EAF920-5306-4E1A-B286-5EAE599A16A7}" type="pres">
      <dgm:prSet presAssocID="{05C6DF2D-3108-431A-B6F7-6EF2854390D9}" presName="rootConnector" presStyleLbl="node2" presStyleIdx="6" presStyleCnt="14"/>
      <dgm:spPr/>
      <dgm:t>
        <a:bodyPr/>
        <a:lstStyle/>
        <a:p>
          <a:endParaRPr lang="en-US"/>
        </a:p>
      </dgm:t>
    </dgm:pt>
    <dgm:pt modelId="{5A3442A0-9E1B-4C78-873E-3127590A813C}" type="pres">
      <dgm:prSet presAssocID="{05C6DF2D-3108-431A-B6F7-6EF2854390D9}" presName="hierChild4" presStyleCnt="0"/>
      <dgm:spPr/>
      <dgm:t>
        <a:bodyPr/>
        <a:lstStyle/>
        <a:p>
          <a:endParaRPr lang="en-US"/>
        </a:p>
      </dgm:t>
    </dgm:pt>
    <dgm:pt modelId="{6D16863B-EC40-4178-81F3-AD42CB112C61}" type="pres">
      <dgm:prSet presAssocID="{74A25003-6C00-4ECF-9B03-051036FD0302}" presName="Name37" presStyleLbl="parChTrans1D3" presStyleIdx="12" presStyleCnt="18" custSzX="303853"/>
      <dgm:spPr/>
      <dgm:t>
        <a:bodyPr/>
        <a:lstStyle/>
        <a:p>
          <a:endParaRPr lang="en-US"/>
        </a:p>
      </dgm:t>
    </dgm:pt>
    <dgm:pt modelId="{15556BED-2181-45D4-B664-6154086BA36C}" type="pres">
      <dgm:prSet presAssocID="{A224ACAE-41D9-4F13-A533-B451D5E9EDA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4DA56C4-E2B1-449B-8C5C-B591210919D1}" type="pres">
      <dgm:prSet presAssocID="{A224ACAE-41D9-4F13-A533-B451D5E9EDA8}" presName="rootComposite" presStyleCnt="0"/>
      <dgm:spPr/>
      <dgm:t>
        <a:bodyPr/>
        <a:lstStyle/>
        <a:p>
          <a:endParaRPr lang="en-US"/>
        </a:p>
      </dgm:t>
    </dgm:pt>
    <dgm:pt modelId="{4D35A2C3-8CAD-45D2-8B04-1FE3B70D6BD0}" type="pres">
      <dgm:prSet presAssocID="{A224ACAE-41D9-4F13-A533-B451D5E9EDA8}" presName="rootText" presStyleLbl="node3" presStyleIdx="12" presStyleCnt="18" custScaleX="2000000" custScaleY="740027" custLinFactX="367676" custLinFactY="900000" custLinFactNeighborX="400000" custLinFactNeighborY="9230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2617C6-BC28-4122-A92C-B58A61AF69E6}" type="pres">
      <dgm:prSet presAssocID="{A224ACAE-41D9-4F13-A533-B451D5E9EDA8}" presName="rootConnector" presStyleLbl="node3" presStyleIdx="12" presStyleCnt="18"/>
      <dgm:spPr/>
      <dgm:t>
        <a:bodyPr/>
        <a:lstStyle/>
        <a:p>
          <a:endParaRPr lang="en-US"/>
        </a:p>
      </dgm:t>
    </dgm:pt>
    <dgm:pt modelId="{83422DBA-6385-457F-95C2-436CEE0F4491}" type="pres">
      <dgm:prSet presAssocID="{A224ACAE-41D9-4F13-A533-B451D5E9EDA8}" presName="hierChild4" presStyleCnt="0"/>
      <dgm:spPr/>
      <dgm:t>
        <a:bodyPr/>
        <a:lstStyle/>
        <a:p>
          <a:endParaRPr lang="en-US"/>
        </a:p>
      </dgm:t>
    </dgm:pt>
    <dgm:pt modelId="{9473D773-70EB-4AD3-A77B-F2A731CA066B}" type="pres">
      <dgm:prSet presAssocID="{A224ACAE-41D9-4F13-A533-B451D5E9EDA8}" presName="hierChild5" presStyleCnt="0"/>
      <dgm:spPr/>
      <dgm:t>
        <a:bodyPr/>
        <a:lstStyle/>
        <a:p>
          <a:endParaRPr lang="en-US"/>
        </a:p>
      </dgm:t>
    </dgm:pt>
    <dgm:pt modelId="{7D123D05-00C5-4DF4-925B-959157E56036}" type="pres">
      <dgm:prSet presAssocID="{73F0ABDE-D781-4E9C-8CEF-C1FA91EB9E8C}" presName="Name37" presStyleLbl="parChTrans1D3" presStyleIdx="13" presStyleCnt="18" custSzX="303853"/>
      <dgm:spPr/>
      <dgm:t>
        <a:bodyPr/>
        <a:lstStyle/>
        <a:p>
          <a:endParaRPr lang="en-US"/>
        </a:p>
      </dgm:t>
    </dgm:pt>
    <dgm:pt modelId="{809656A5-1ACC-4C72-A57E-EAF7E7E5504A}" type="pres">
      <dgm:prSet presAssocID="{6581A202-8DDB-4FF9-B9C7-8B3DAC87D45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807B993-4220-4AA8-A54A-EC5A7A75B0FA}" type="pres">
      <dgm:prSet presAssocID="{6581A202-8DDB-4FF9-B9C7-8B3DAC87D458}" presName="rootComposite" presStyleCnt="0"/>
      <dgm:spPr/>
      <dgm:t>
        <a:bodyPr/>
        <a:lstStyle/>
        <a:p>
          <a:endParaRPr lang="en-US"/>
        </a:p>
      </dgm:t>
    </dgm:pt>
    <dgm:pt modelId="{64B141B2-189E-4A3D-80D2-A75DC4A4FEB7}" type="pres">
      <dgm:prSet presAssocID="{6581A202-8DDB-4FF9-B9C7-8B3DAC87D458}" presName="rootText" presStyleLbl="node3" presStyleIdx="13" presStyleCnt="18" custScaleX="2000000" custScaleY="740027" custLinFactX="367675" custLinFactY="872867" custLinFactNeighborX="400000" custLinFactNeighborY="9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81D538-D0B5-4B21-9E15-FADB8B7605A2}" type="pres">
      <dgm:prSet presAssocID="{6581A202-8DDB-4FF9-B9C7-8B3DAC87D458}" presName="rootConnector" presStyleLbl="node3" presStyleIdx="13" presStyleCnt="18"/>
      <dgm:spPr/>
      <dgm:t>
        <a:bodyPr/>
        <a:lstStyle/>
        <a:p>
          <a:endParaRPr lang="en-US"/>
        </a:p>
      </dgm:t>
    </dgm:pt>
    <dgm:pt modelId="{54AACB9A-C55B-42F1-987B-BAA42BA92593}" type="pres">
      <dgm:prSet presAssocID="{6581A202-8DDB-4FF9-B9C7-8B3DAC87D458}" presName="hierChild4" presStyleCnt="0"/>
      <dgm:spPr/>
      <dgm:t>
        <a:bodyPr/>
        <a:lstStyle/>
        <a:p>
          <a:endParaRPr lang="en-US"/>
        </a:p>
      </dgm:t>
    </dgm:pt>
    <dgm:pt modelId="{82CFC1E3-706F-4E42-9F22-DBCABF60F9BB}" type="pres">
      <dgm:prSet presAssocID="{6581A202-8DDB-4FF9-B9C7-8B3DAC87D458}" presName="hierChild5" presStyleCnt="0"/>
      <dgm:spPr/>
      <dgm:t>
        <a:bodyPr/>
        <a:lstStyle/>
        <a:p>
          <a:endParaRPr lang="en-US"/>
        </a:p>
      </dgm:t>
    </dgm:pt>
    <dgm:pt modelId="{A24BC0F4-121A-482C-8C22-B6814CCE19BB}" type="pres">
      <dgm:prSet presAssocID="{D5D8EA79-5F9A-4F9F-BC2B-D082655FDB40}" presName="Name37" presStyleLbl="parChTrans1D3" presStyleIdx="14" presStyleCnt="18" custSzX="327331"/>
      <dgm:spPr/>
      <dgm:t>
        <a:bodyPr/>
        <a:lstStyle/>
        <a:p>
          <a:endParaRPr lang="en-US"/>
        </a:p>
      </dgm:t>
    </dgm:pt>
    <dgm:pt modelId="{1CDB7475-0CE5-43A1-A067-DEB771AF1E35}" type="pres">
      <dgm:prSet presAssocID="{C516C33B-0B78-4EB6-90E2-30375830EF6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BAC776E-222B-4D68-BFD9-EAA0FC7D96F6}" type="pres">
      <dgm:prSet presAssocID="{C516C33B-0B78-4EB6-90E2-30375830EF6F}" presName="rootComposite" presStyleCnt="0"/>
      <dgm:spPr/>
      <dgm:t>
        <a:bodyPr/>
        <a:lstStyle/>
        <a:p>
          <a:endParaRPr lang="en-US"/>
        </a:p>
      </dgm:t>
    </dgm:pt>
    <dgm:pt modelId="{DE68C028-39A5-43A6-B037-CAD05BF0AFC5}" type="pres">
      <dgm:prSet presAssocID="{C516C33B-0B78-4EB6-90E2-30375830EF6F}" presName="rootText" presStyleLbl="node3" presStyleIdx="14" presStyleCnt="18" custScaleX="2000000" custScaleY="1047082" custLinFactX="317455" custLinFactY="900000" custLinFactNeighborX="400000" custLinFactNeighborY="9219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B0F093-6CF1-4533-BBFD-7121C37BFB26}" type="pres">
      <dgm:prSet presAssocID="{C516C33B-0B78-4EB6-90E2-30375830EF6F}" presName="rootConnector" presStyleLbl="node3" presStyleIdx="14" presStyleCnt="18"/>
      <dgm:spPr/>
      <dgm:t>
        <a:bodyPr/>
        <a:lstStyle/>
        <a:p>
          <a:endParaRPr lang="en-US"/>
        </a:p>
      </dgm:t>
    </dgm:pt>
    <dgm:pt modelId="{79DC3F7B-F1B1-4348-86F8-F508A9C7B013}" type="pres">
      <dgm:prSet presAssocID="{C516C33B-0B78-4EB6-90E2-30375830EF6F}" presName="hierChild4" presStyleCnt="0"/>
      <dgm:spPr/>
      <dgm:t>
        <a:bodyPr/>
        <a:lstStyle/>
        <a:p>
          <a:endParaRPr lang="en-US"/>
        </a:p>
      </dgm:t>
    </dgm:pt>
    <dgm:pt modelId="{095D5DC6-D60C-4849-B9DC-2F2188F9C082}" type="pres">
      <dgm:prSet presAssocID="{C516C33B-0B78-4EB6-90E2-30375830EF6F}" presName="hierChild5" presStyleCnt="0"/>
      <dgm:spPr/>
      <dgm:t>
        <a:bodyPr/>
        <a:lstStyle/>
        <a:p>
          <a:endParaRPr lang="en-US"/>
        </a:p>
      </dgm:t>
    </dgm:pt>
    <dgm:pt modelId="{E1CB4DED-805E-479D-89BB-8F3BB5A615F3}" type="pres">
      <dgm:prSet presAssocID="{32B26077-C087-481E-A5B5-F926C1BC2B88}" presName="Name37" presStyleLbl="parChTrans1D3" presStyleIdx="15" presStyleCnt="18"/>
      <dgm:spPr/>
      <dgm:t>
        <a:bodyPr/>
        <a:lstStyle/>
        <a:p>
          <a:endParaRPr lang="en-US"/>
        </a:p>
      </dgm:t>
    </dgm:pt>
    <dgm:pt modelId="{C1010A0A-9A7F-4726-82B0-AFBD0A209E41}" type="pres">
      <dgm:prSet presAssocID="{0082CDFA-8F25-4050-A597-4987A0BE5100}" presName="hierRoot2" presStyleCnt="0">
        <dgm:presLayoutVars>
          <dgm:hierBranch val="init"/>
        </dgm:presLayoutVars>
      </dgm:prSet>
      <dgm:spPr/>
    </dgm:pt>
    <dgm:pt modelId="{D0009AAE-A9A1-4C0E-8AE9-24B0F8044DBB}" type="pres">
      <dgm:prSet presAssocID="{0082CDFA-8F25-4050-A597-4987A0BE5100}" presName="rootComposite" presStyleCnt="0"/>
      <dgm:spPr/>
    </dgm:pt>
    <dgm:pt modelId="{6705BECE-F1A8-4AB0-99B3-A5B2B6142E0D}" type="pres">
      <dgm:prSet presAssocID="{0082CDFA-8F25-4050-A597-4987A0BE5100}" presName="rootText" presStyleLbl="node3" presStyleIdx="15" presStyleCnt="18" custScaleX="2000000" custScaleY="830738" custLinFactX="317456" custLinFactY="900000" custLinFactNeighborX="400000" custLinFactNeighborY="9361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8A946F-89C2-4147-8AFF-6BE70BB4B001}" type="pres">
      <dgm:prSet presAssocID="{0082CDFA-8F25-4050-A597-4987A0BE5100}" presName="rootConnector" presStyleLbl="node3" presStyleIdx="15" presStyleCnt="18"/>
      <dgm:spPr/>
      <dgm:t>
        <a:bodyPr/>
        <a:lstStyle/>
        <a:p>
          <a:endParaRPr lang="en-US"/>
        </a:p>
      </dgm:t>
    </dgm:pt>
    <dgm:pt modelId="{D8BA818E-F839-4966-844E-DB2005866DF2}" type="pres">
      <dgm:prSet presAssocID="{0082CDFA-8F25-4050-A597-4987A0BE5100}" presName="hierChild4" presStyleCnt="0"/>
      <dgm:spPr/>
    </dgm:pt>
    <dgm:pt modelId="{E4CD77CF-A08A-4626-900B-AC1F8BF18E66}" type="pres">
      <dgm:prSet presAssocID="{0082CDFA-8F25-4050-A597-4987A0BE5100}" presName="hierChild5" presStyleCnt="0"/>
      <dgm:spPr/>
    </dgm:pt>
    <dgm:pt modelId="{2E7C9E3F-1DE2-4F69-888F-77A8A67A92BC}" type="pres">
      <dgm:prSet presAssocID="{05C6DF2D-3108-431A-B6F7-6EF2854390D9}" presName="hierChild5" presStyleCnt="0"/>
      <dgm:spPr/>
      <dgm:t>
        <a:bodyPr/>
        <a:lstStyle/>
        <a:p>
          <a:endParaRPr lang="en-US"/>
        </a:p>
      </dgm:t>
    </dgm:pt>
    <dgm:pt modelId="{F46662C4-C7C6-4F18-9A43-64EE3C55F1F2}" type="pres">
      <dgm:prSet presAssocID="{3B6F64DE-91F2-4429-9727-33A444A49E30}" presName="Name48" presStyleLbl="parChTrans1D2" presStyleIdx="7" presStyleCnt="14" custSzX="303853"/>
      <dgm:spPr/>
      <dgm:t>
        <a:bodyPr/>
        <a:lstStyle/>
        <a:p>
          <a:endParaRPr lang="en-US"/>
        </a:p>
      </dgm:t>
    </dgm:pt>
    <dgm:pt modelId="{84D05D50-A738-454B-9A7E-F47FAF91993B}" type="pres">
      <dgm:prSet presAssocID="{3D6C2195-6D62-4B37-AD0D-7343FD12BF3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B1F12CA-22A4-488C-A1F0-5BA4DA98637C}" type="pres">
      <dgm:prSet presAssocID="{3D6C2195-6D62-4B37-AD0D-7343FD12BF33}" presName="rootComposite" presStyleCnt="0"/>
      <dgm:spPr/>
      <dgm:t>
        <a:bodyPr/>
        <a:lstStyle/>
        <a:p>
          <a:endParaRPr lang="en-US"/>
        </a:p>
      </dgm:t>
    </dgm:pt>
    <dgm:pt modelId="{9E3BCD2A-0053-429D-9BE3-F2F5939532B7}" type="pres">
      <dgm:prSet presAssocID="{3D6C2195-6D62-4B37-AD0D-7343FD12BF33}" presName="rootText" presStyleLbl="node2" presStyleIdx="7" presStyleCnt="14" custScaleX="2000000" custScaleY="740027" custLinFactX="-689676" custLinFactY="-150812" custLinFactNeighborX="-700000" custLinFactNeighborY="-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048D66-E141-48BA-A16B-37DC3083FDBE}" type="pres">
      <dgm:prSet presAssocID="{3D6C2195-6D62-4B37-AD0D-7343FD12BF33}" presName="rootConnector" presStyleLbl="node2" presStyleIdx="7" presStyleCnt="14"/>
      <dgm:spPr/>
      <dgm:t>
        <a:bodyPr/>
        <a:lstStyle/>
        <a:p>
          <a:endParaRPr lang="en-US"/>
        </a:p>
      </dgm:t>
    </dgm:pt>
    <dgm:pt modelId="{94C37E74-EAB8-4845-8377-899333168EB7}" type="pres">
      <dgm:prSet presAssocID="{3D6C2195-6D62-4B37-AD0D-7343FD12BF33}" presName="hierChild4" presStyleCnt="0"/>
      <dgm:spPr/>
      <dgm:t>
        <a:bodyPr/>
        <a:lstStyle/>
        <a:p>
          <a:endParaRPr lang="en-US"/>
        </a:p>
      </dgm:t>
    </dgm:pt>
    <dgm:pt modelId="{5A4186F9-3B50-4D0B-AADD-D97612889406}" type="pres">
      <dgm:prSet presAssocID="{3D6C2195-6D62-4B37-AD0D-7343FD12BF33}" presName="hierChild5" presStyleCnt="0"/>
      <dgm:spPr/>
      <dgm:t>
        <a:bodyPr/>
        <a:lstStyle/>
        <a:p>
          <a:endParaRPr lang="en-US"/>
        </a:p>
      </dgm:t>
    </dgm:pt>
    <dgm:pt modelId="{00B9724F-A75E-41D9-9459-C10A66CD9644}" type="pres">
      <dgm:prSet presAssocID="{D7283890-E5AC-47E5-9985-54EC4B067835}" presName="Name48" presStyleLbl="parChTrans1D2" presStyleIdx="8" presStyleCnt="14" custSzX="2331768"/>
      <dgm:spPr/>
      <dgm:t>
        <a:bodyPr/>
        <a:lstStyle/>
        <a:p>
          <a:endParaRPr lang="en-US"/>
        </a:p>
      </dgm:t>
    </dgm:pt>
    <dgm:pt modelId="{748ABBF6-23C0-45AF-BC68-1462AC6418C1}" type="pres">
      <dgm:prSet presAssocID="{125D95DD-DEF7-4E75-8C2D-E9E57589967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3CC321F-F00A-4ADE-885D-7716F858F8ED}" type="pres">
      <dgm:prSet presAssocID="{125D95DD-DEF7-4E75-8C2D-E9E575899675}" presName="rootComposite" presStyleCnt="0"/>
      <dgm:spPr/>
      <dgm:t>
        <a:bodyPr/>
        <a:lstStyle/>
        <a:p>
          <a:endParaRPr lang="en-US"/>
        </a:p>
      </dgm:t>
    </dgm:pt>
    <dgm:pt modelId="{95A59FD3-5DD5-4D3A-8703-BF89DD93B041}" type="pres">
      <dgm:prSet presAssocID="{125D95DD-DEF7-4E75-8C2D-E9E575899675}" presName="rootText" presStyleLbl="node2" presStyleIdx="8" presStyleCnt="14" custScaleX="2000000" custScaleY="740027" custLinFactX="3313405" custLinFactY="-400000" custLinFactNeighborX="3400000" custLinFactNeighborY="-4011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626CDC-EF00-4236-B726-804F69918309}" type="pres">
      <dgm:prSet presAssocID="{125D95DD-DEF7-4E75-8C2D-E9E575899675}" presName="rootConnector" presStyleLbl="node2" presStyleIdx="8" presStyleCnt="14"/>
      <dgm:spPr/>
      <dgm:t>
        <a:bodyPr/>
        <a:lstStyle/>
        <a:p>
          <a:endParaRPr lang="en-US"/>
        </a:p>
      </dgm:t>
    </dgm:pt>
    <dgm:pt modelId="{9DF9A4C6-284F-4738-8A9B-3329E2041183}" type="pres">
      <dgm:prSet presAssocID="{125D95DD-DEF7-4E75-8C2D-E9E575899675}" presName="hierChild4" presStyleCnt="0"/>
      <dgm:spPr/>
      <dgm:t>
        <a:bodyPr/>
        <a:lstStyle/>
        <a:p>
          <a:endParaRPr lang="en-US"/>
        </a:p>
      </dgm:t>
    </dgm:pt>
    <dgm:pt modelId="{0A064038-14F2-4506-9B60-416C0AC7EB90}" type="pres">
      <dgm:prSet presAssocID="{125D95DD-DEF7-4E75-8C2D-E9E575899675}" presName="hierChild5" presStyleCnt="0"/>
      <dgm:spPr/>
      <dgm:t>
        <a:bodyPr/>
        <a:lstStyle/>
        <a:p>
          <a:endParaRPr lang="en-US"/>
        </a:p>
      </dgm:t>
    </dgm:pt>
    <dgm:pt modelId="{6B7EC82F-50F0-4412-A9D4-3B9492FFB3CA}" type="pres">
      <dgm:prSet presAssocID="{C5CBA855-96C9-4C2F-8335-F6624EB37335}" presName="Name48" presStyleLbl="parChTrans1D2" presStyleIdx="9" presStyleCnt="14" custSzX="303853"/>
      <dgm:spPr/>
      <dgm:t>
        <a:bodyPr/>
        <a:lstStyle/>
        <a:p>
          <a:endParaRPr lang="en-US"/>
        </a:p>
      </dgm:t>
    </dgm:pt>
    <dgm:pt modelId="{2B1FC6BE-69F4-4068-851C-C8B7261AE997}" type="pres">
      <dgm:prSet presAssocID="{F9523ADE-493B-4E9B-9127-2547E9F74DF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55FF9AC-0370-47F9-ABDE-A847793CEA33}" type="pres">
      <dgm:prSet presAssocID="{F9523ADE-493B-4E9B-9127-2547E9F74DF8}" presName="rootComposite" presStyleCnt="0"/>
      <dgm:spPr/>
      <dgm:t>
        <a:bodyPr/>
        <a:lstStyle/>
        <a:p>
          <a:endParaRPr lang="en-US"/>
        </a:p>
      </dgm:t>
    </dgm:pt>
    <dgm:pt modelId="{9356756A-F35D-4FEF-85B4-5CCACAC92E98}" type="pres">
      <dgm:prSet presAssocID="{F9523ADE-493B-4E9B-9127-2547E9F74DF8}" presName="rootText" presStyleLbl="node2" presStyleIdx="9" presStyleCnt="14" custScaleX="2000000" custScaleY="740027" custLinFactX="-670595" custLinFactNeighborX="-700000" custLinFactNeighborY="-801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498FD8-073C-48A4-92AE-2159828544A9}" type="pres">
      <dgm:prSet presAssocID="{F9523ADE-493B-4E9B-9127-2547E9F74DF8}" presName="rootConnector" presStyleLbl="node2" presStyleIdx="9" presStyleCnt="14"/>
      <dgm:spPr/>
      <dgm:t>
        <a:bodyPr/>
        <a:lstStyle/>
        <a:p>
          <a:endParaRPr lang="en-US"/>
        </a:p>
      </dgm:t>
    </dgm:pt>
    <dgm:pt modelId="{243B880B-1ECC-4D52-BDDD-00C0043DEBD8}" type="pres">
      <dgm:prSet presAssocID="{F9523ADE-493B-4E9B-9127-2547E9F74DF8}" presName="hierChild4" presStyleCnt="0"/>
      <dgm:spPr/>
      <dgm:t>
        <a:bodyPr/>
        <a:lstStyle/>
        <a:p>
          <a:endParaRPr lang="en-US"/>
        </a:p>
      </dgm:t>
    </dgm:pt>
    <dgm:pt modelId="{128B71E1-7BE5-4BE1-82C5-0767AEAC874E}" type="pres">
      <dgm:prSet presAssocID="{F9523ADE-493B-4E9B-9127-2547E9F74DF8}" presName="hierChild5" presStyleCnt="0"/>
      <dgm:spPr/>
      <dgm:t>
        <a:bodyPr/>
        <a:lstStyle/>
        <a:p>
          <a:endParaRPr lang="en-US"/>
        </a:p>
      </dgm:t>
    </dgm:pt>
    <dgm:pt modelId="{72457781-AD2D-421C-A92A-C499F1821A32}" type="pres">
      <dgm:prSet presAssocID="{DF0668BF-3F11-43CA-B896-5C5356FCC212}" presName="Name48" presStyleLbl="parChTrans1D2" presStyleIdx="10" presStyleCnt="14" custSzX="3105945"/>
      <dgm:spPr/>
      <dgm:t>
        <a:bodyPr/>
        <a:lstStyle/>
        <a:p>
          <a:endParaRPr lang="en-US"/>
        </a:p>
      </dgm:t>
    </dgm:pt>
    <dgm:pt modelId="{32DFB28F-AA9E-4FB1-A44C-1A67737FBF0F}" type="pres">
      <dgm:prSet presAssocID="{1978E430-6F0E-4853-A95D-B3118E364DF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E400406-A929-465E-9E34-BD7CEDD5406C}" type="pres">
      <dgm:prSet presAssocID="{1978E430-6F0E-4853-A95D-B3118E364DF2}" presName="rootComposite" presStyleCnt="0"/>
      <dgm:spPr/>
      <dgm:t>
        <a:bodyPr/>
        <a:lstStyle/>
        <a:p>
          <a:endParaRPr lang="en-US"/>
        </a:p>
      </dgm:t>
    </dgm:pt>
    <dgm:pt modelId="{EC47D3AE-3AA7-4604-BE67-7E18ABCC542E}" type="pres">
      <dgm:prSet presAssocID="{1978E430-6F0E-4853-A95D-B3118E364DF2}" presName="rootText" presStyleLbl="node2" presStyleIdx="10" presStyleCnt="14" custScaleX="2000000" custScaleY="740027" custLinFactX="1839411" custLinFactY="800000" custLinFactNeighborX="1900000" custLinFactNeighborY="8611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A86554-D362-4C31-BB17-8985774EBDEB}" type="pres">
      <dgm:prSet presAssocID="{1978E430-6F0E-4853-A95D-B3118E364DF2}" presName="rootConnector" presStyleLbl="node2" presStyleIdx="10" presStyleCnt="14"/>
      <dgm:spPr/>
      <dgm:t>
        <a:bodyPr/>
        <a:lstStyle/>
        <a:p>
          <a:endParaRPr lang="en-US"/>
        </a:p>
      </dgm:t>
    </dgm:pt>
    <dgm:pt modelId="{CBCE9095-982C-47D3-A858-9FDD0887AD68}" type="pres">
      <dgm:prSet presAssocID="{1978E430-6F0E-4853-A95D-B3118E364DF2}" presName="hierChild4" presStyleCnt="0"/>
      <dgm:spPr/>
      <dgm:t>
        <a:bodyPr/>
        <a:lstStyle/>
        <a:p>
          <a:endParaRPr lang="en-US"/>
        </a:p>
      </dgm:t>
    </dgm:pt>
    <dgm:pt modelId="{3C73DAAE-6A9F-44BE-A927-2D9C14BDEB11}" type="pres">
      <dgm:prSet presAssocID="{1978E430-6F0E-4853-A95D-B3118E364DF2}" presName="hierChild5" presStyleCnt="0"/>
      <dgm:spPr/>
      <dgm:t>
        <a:bodyPr/>
        <a:lstStyle/>
        <a:p>
          <a:endParaRPr lang="en-US"/>
        </a:p>
      </dgm:t>
    </dgm:pt>
    <dgm:pt modelId="{5BD38173-0667-4019-AAD8-8D6213FD55F0}" type="pres">
      <dgm:prSet presAssocID="{BC49EA5C-BD62-40B5-8A56-874484349745}" presName="Name48" presStyleLbl="parChTrans1D2" presStyleIdx="11" presStyleCnt="14" custSzX="303853"/>
      <dgm:spPr/>
      <dgm:t>
        <a:bodyPr/>
        <a:lstStyle/>
        <a:p>
          <a:endParaRPr lang="en-US"/>
        </a:p>
      </dgm:t>
    </dgm:pt>
    <dgm:pt modelId="{8A1E5824-C8AC-4401-ABB1-7B2DB3346450}" type="pres">
      <dgm:prSet presAssocID="{F5A249EB-EBB9-4770-90DF-55AFE745CD3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F3899CA-E7F4-4B83-8D5C-7646B570FA46}" type="pres">
      <dgm:prSet presAssocID="{F5A249EB-EBB9-4770-90DF-55AFE745CD3B}" presName="rootComposite" presStyleCnt="0"/>
      <dgm:spPr/>
      <dgm:t>
        <a:bodyPr/>
        <a:lstStyle/>
        <a:p>
          <a:endParaRPr lang="en-US"/>
        </a:p>
      </dgm:t>
    </dgm:pt>
    <dgm:pt modelId="{3BDEB97A-913A-42D0-8891-D6E0285D3406}" type="pres">
      <dgm:prSet presAssocID="{F5A249EB-EBB9-4770-90DF-55AFE745CD3B}" presName="rootText" presStyleLbl="node2" presStyleIdx="11" presStyleCnt="14" custScaleX="2000000" custScaleY="740027" custLinFactX="-660262" custLinFactY="800000" custLinFactNeighborX="-700000" custLinFactNeighborY="8524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2E49AC-ABA5-4FBE-80E5-6901ACF5ED28}" type="pres">
      <dgm:prSet presAssocID="{F5A249EB-EBB9-4770-90DF-55AFE745CD3B}" presName="rootConnector" presStyleLbl="node2" presStyleIdx="11" presStyleCnt="14"/>
      <dgm:spPr/>
      <dgm:t>
        <a:bodyPr/>
        <a:lstStyle/>
        <a:p>
          <a:endParaRPr lang="en-US"/>
        </a:p>
      </dgm:t>
    </dgm:pt>
    <dgm:pt modelId="{16DED289-EBDC-45B3-BF20-993EDDF3F656}" type="pres">
      <dgm:prSet presAssocID="{F5A249EB-EBB9-4770-90DF-55AFE745CD3B}" presName="hierChild4" presStyleCnt="0"/>
      <dgm:spPr/>
      <dgm:t>
        <a:bodyPr/>
        <a:lstStyle/>
        <a:p>
          <a:endParaRPr lang="en-US"/>
        </a:p>
      </dgm:t>
    </dgm:pt>
    <dgm:pt modelId="{75A3C2E4-BC7B-43C7-9840-10E1D4613104}" type="pres">
      <dgm:prSet presAssocID="{C80C390F-FC8E-4E39-878A-709EDE9AF41D}" presName="Name37" presStyleLbl="parChTrans1D3" presStyleIdx="16" presStyleCnt="18"/>
      <dgm:spPr/>
      <dgm:t>
        <a:bodyPr/>
        <a:lstStyle/>
        <a:p>
          <a:endParaRPr lang="en-US"/>
        </a:p>
      </dgm:t>
    </dgm:pt>
    <dgm:pt modelId="{FFA02DC2-5C6E-4402-8EAA-5B9344A96152}" type="pres">
      <dgm:prSet presAssocID="{615A78D8-9A40-4E00-89EA-4A598FC6BA4C}" presName="hierRoot2" presStyleCnt="0">
        <dgm:presLayoutVars>
          <dgm:hierBranch val="init"/>
        </dgm:presLayoutVars>
      </dgm:prSet>
      <dgm:spPr/>
    </dgm:pt>
    <dgm:pt modelId="{71C7DFDC-96AF-43F6-BD14-FD52C572A49F}" type="pres">
      <dgm:prSet presAssocID="{615A78D8-9A40-4E00-89EA-4A598FC6BA4C}" presName="rootComposite" presStyleCnt="0"/>
      <dgm:spPr/>
    </dgm:pt>
    <dgm:pt modelId="{247B446D-9AE3-4D1C-BBB9-EA6BF66E8726}" type="pres">
      <dgm:prSet presAssocID="{615A78D8-9A40-4E00-89EA-4A598FC6BA4C}" presName="rootText" presStyleLbl="node3" presStyleIdx="16" presStyleCnt="18" custAng="10800000" custFlipVert="1" custScaleX="2000000" custScaleY="755793" custLinFactX="200000" custLinFactY="-300000" custLinFactNeighborX="299574" custLinFactNeighborY="-3005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2CCF75-AEED-44B9-9D1F-7988F489F657}" type="pres">
      <dgm:prSet presAssocID="{615A78D8-9A40-4E00-89EA-4A598FC6BA4C}" presName="rootConnector" presStyleLbl="node3" presStyleIdx="16" presStyleCnt="18"/>
      <dgm:spPr/>
      <dgm:t>
        <a:bodyPr/>
        <a:lstStyle/>
        <a:p>
          <a:endParaRPr lang="en-US"/>
        </a:p>
      </dgm:t>
    </dgm:pt>
    <dgm:pt modelId="{F8696CBE-0E62-487F-B08F-86825A590CAC}" type="pres">
      <dgm:prSet presAssocID="{615A78D8-9A40-4E00-89EA-4A598FC6BA4C}" presName="hierChild4" presStyleCnt="0"/>
      <dgm:spPr/>
    </dgm:pt>
    <dgm:pt modelId="{48022CBA-70EB-4767-9EAC-1DEAB070C0A7}" type="pres">
      <dgm:prSet presAssocID="{615A78D8-9A40-4E00-89EA-4A598FC6BA4C}" presName="hierChild5" presStyleCnt="0"/>
      <dgm:spPr/>
    </dgm:pt>
    <dgm:pt modelId="{7DA96188-E92C-439F-8207-9D1680BC4D4E}" type="pres">
      <dgm:prSet presAssocID="{22E00374-44FF-479F-98FA-74948CFB904D}" presName="Name37" presStyleLbl="parChTrans1D3" presStyleIdx="17" presStyleCnt="18"/>
      <dgm:spPr/>
      <dgm:t>
        <a:bodyPr/>
        <a:lstStyle/>
        <a:p>
          <a:endParaRPr lang="en-US"/>
        </a:p>
      </dgm:t>
    </dgm:pt>
    <dgm:pt modelId="{5C76352F-A355-4404-A90D-51A1E9406543}" type="pres">
      <dgm:prSet presAssocID="{73B21A59-592E-4C47-ACDA-51D5C6761B7A}" presName="hierRoot2" presStyleCnt="0">
        <dgm:presLayoutVars>
          <dgm:hierBranch val="init"/>
        </dgm:presLayoutVars>
      </dgm:prSet>
      <dgm:spPr/>
    </dgm:pt>
    <dgm:pt modelId="{616C28D3-4D85-4523-B2F9-F0DD9721AD7A}" type="pres">
      <dgm:prSet presAssocID="{73B21A59-592E-4C47-ACDA-51D5C6761B7A}" presName="rootComposite" presStyleCnt="0"/>
      <dgm:spPr/>
    </dgm:pt>
    <dgm:pt modelId="{F6B0A05E-4E79-4416-8142-890DC52CF0AC}" type="pres">
      <dgm:prSet presAssocID="{73B21A59-592E-4C47-ACDA-51D5C6761B7A}" presName="rootText" presStyleLbl="node3" presStyleIdx="17" presStyleCnt="18" custScaleX="2000000" custScaleY="723206" custLinFactX="200000" custLinFactY="-100000" custLinFactNeighborX="299575" custLinFactNeighborY="-1950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3648B1-57EA-448D-835D-7FC9E7DE56B5}" type="pres">
      <dgm:prSet presAssocID="{73B21A59-592E-4C47-ACDA-51D5C6761B7A}" presName="rootConnector" presStyleLbl="node3" presStyleIdx="17" presStyleCnt="18"/>
      <dgm:spPr/>
      <dgm:t>
        <a:bodyPr/>
        <a:lstStyle/>
        <a:p>
          <a:endParaRPr lang="en-US"/>
        </a:p>
      </dgm:t>
    </dgm:pt>
    <dgm:pt modelId="{DE80A653-270B-456E-AADF-9A77C94CEE9A}" type="pres">
      <dgm:prSet presAssocID="{73B21A59-592E-4C47-ACDA-51D5C6761B7A}" presName="hierChild4" presStyleCnt="0"/>
      <dgm:spPr/>
    </dgm:pt>
    <dgm:pt modelId="{E1DB7CC5-D234-41FC-AE50-145CC80123C6}" type="pres">
      <dgm:prSet presAssocID="{73B21A59-592E-4C47-ACDA-51D5C6761B7A}" presName="hierChild5" presStyleCnt="0"/>
      <dgm:spPr/>
    </dgm:pt>
    <dgm:pt modelId="{BA6491B1-6920-495E-8BB0-58EC02072BFB}" type="pres">
      <dgm:prSet presAssocID="{F5A249EB-EBB9-4770-90DF-55AFE745CD3B}" presName="hierChild5" presStyleCnt="0"/>
      <dgm:spPr/>
      <dgm:t>
        <a:bodyPr/>
        <a:lstStyle/>
        <a:p>
          <a:endParaRPr lang="en-US"/>
        </a:p>
      </dgm:t>
    </dgm:pt>
    <dgm:pt modelId="{63C2C952-2E74-429A-8B7C-637E6479350A}" type="pres">
      <dgm:prSet presAssocID="{2FF14115-63C2-4DD8-866A-E3235BCF3179}" presName="Name48" presStyleLbl="parChTrans1D2" presStyleIdx="12" presStyleCnt="14"/>
      <dgm:spPr/>
      <dgm:t>
        <a:bodyPr/>
        <a:lstStyle/>
        <a:p>
          <a:endParaRPr lang="en-US"/>
        </a:p>
      </dgm:t>
    </dgm:pt>
    <dgm:pt modelId="{10BC82B7-0740-44BF-9535-6075E34914D5}" type="pres">
      <dgm:prSet presAssocID="{0E6D7535-E778-45C3-B81E-966BEF76DCEC}" presName="hierRoot2" presStyleCnt="0">
        <dgm:presLayoutVars>
          <dgm:hierBranch val="init"/>
        </dgm:presLayoutVars>
      </dgm:prSet>
      <dgm:spPr/>
    </dgm:pt>
    <dgm:pt modelId="{A5FD70C7-5A1A-4DA6-919E-3D9926DAC4B9}" type="pres">
      <dgm:prSet presAssocID="{0E6D7535-E778-45C3-B81E-966BEF76DCEC}" presName="rootComposite" presStyleCnt="0"/>
      <dgm:spPr/>
    </dgm:pt>
    <dgm:pt modelId="{89EAF069-CED7-416B-BFEF-55939FBC69DE}" type="pres">
      <dgm:prSet presAssocID="{0E6D7535-E778-45C3-B81E-966BEF76DCEC}" presName="rootText" presStyleLbl="node2" presStyleIdx="12" presStyleCnt="14" custAng="10800000" custFlipVert="1" custFlipHor="1" custScaleX="1956571" custScaleY="922102" custLinFactX="1839411" custLinFactY="-7501642" custLinFactNeighborX="1900000" custLinFactNeighborY="-76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A40819-47D3-4B36-9EDF-99524DE3FA5D}" type="pres">
      <dgm:prSet presAssocID="{0E6D7535-E778-45C3-B81E-966BEF76DCEC}" presName="rootConnector" presStyleLbl="node2" presStyleIdx="12" presStyleCnt="14"/>
      <dgm:spPr/>
      <dgm:t>
        <a:bodyPr/>
        <a:lstStyle/>
        <a:p>
          <a:endParaRPr lang="en-US"/>
        </a:p>
      </dgm:t>
    </dgm:pt>
    <dgm:pt modelId="{101B828F-ED8B-433C-8942-595BFC43B35E}" type="pres">
      <dgm:prSet presAssocID="{0E6D7535-E778-45C3-B81E-966BEF76DCEC}" presName="hierChild4" presStyleCnt="0"/>
      <dgm:spPr/>
    </dgm:pt>
    <dgm:pt modelId="{C68919AB-A7F3-42EA-AA39-91BB958AF916}" type="pres">
      <dgm:prSet presAssocID="{0E6D7535-E778-45C3-B81E-966BEF76DCEC}" presName="hierChild5" presStyleCnt="0"/>
      <dgm:spPr/>
    </dgm:pt>
    <dgm:pt modelId="{5233AA44-C21B-4043-AB14-43BC4E263A3E}" type="pres">
      <dgm:prSet presAssocID="{45B7A92B-BF85-4ED1-8921-4D1ABD9B404E}" presName="Name48" presStyleLbl="parChTrans1D2" presStyleIdx="13" presStyleCnt="14"/>
      <dgm:spPr/>
      <dgm:t>
        <a:bodyPr/>
        <a:lstStyle/>
        <a:p>
          <a:endParaRPr lang="en-US"/>
        </a:p>
      </dgm:t>
    </dgm:pt>
    <dgm:pt modelId="{BCB80F91-CDED-44D8-B8C1-6A30F1101291}" type="pres">
      <dgm:prSet presAssocID="{75297716-E16D-4316-B272-E2A9756DE084}" presName="hierRoot2" presStyleCnt="0">
        <dgm:presLayoutVars>
          <dgm:hierBranch val="init"/>
        </dgm:presLayoutVars>
      </dgm:prSet>
      <dgm:spPr/>
    </dgm:pt>
    <dgm:pt modelId="{7344D15D-5FF7-4B0F-9C59-59E1A25178A3}" type="pres">
      <dgm:prSet presAssocID="{75297716-E16D-4316-B272-E2A9756DE084}" presName="rootComposite" presStyleCnt="0"/>
      <dgm:spPr/>
    </dgm:pt>
    <dgm:pt modelId="{9D96FB08-700E-4760-A981-D2A899E52626}" type="pres">
      <dgm:prSet presAssocID="{75297716-E16D-4316-B272-E2A9756DE084}" presName="rootText" presStyleLbl="node2" presStyleIdx="13" presStyleCnt="14" custScaleX="2000000" custScaleY="1246783" custLinFactX="-647412" custLinFactY="-3291728" custLinFactNeighborX="-700000" custLinFactNeighborY="-33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3EBE18-6756-4314-BB8A-411474BFEE85}" type="pres">
      <dgm:prSet presAssocID="{75297716-E16D-4316-B272-E2A9756DE084}" presName="rootConnector" presStyleLbl="node2" presStyleIdx="13" presStyleCnt="14"/>
      <dgm:spPr/>
      <dgm:t>
        <a:bodyPr/>
        <a:lstStyle/>
        <a:p>
          <a:endParaRPr lang="en-US"/>
        </a:p>
      </dgm:t>
    </dgm:pt>
    <dgm:pt modelId="{86E9B75F-FD9C-434F-96ED-E1FA6DBAD6E6}" type="pres">
      <dgm:prSet presAssocID="{75297716-E16D-4316-B272-E2A9756DE084}" presName="hierChild4" presStyleCnt="0"/>
      <dgm:spPr/>
    </dgm:pt>
    <dgm:pt modelId="{B66307EB-AD14-4197-AC1D-61077096C63A}" type="pres">
      <dgm:prSet presAssocID="{75297716-E16D-4316-B272-E2A9756DE084}" presName="hierChild5" presStyleCnt="0"/>
      <dgm:spPr/>
    </dgm:pt>
    <dgm:pt modelId="{D0A44C2F-427B-4A47-964A-2810BBA7D2CD}" type="pres">
      <dgm:prSet presAssocID="{2625192F-464E-4FBA-A7B9-4EE5FF1A07A0}" presName="hierChild3" presStyleCnt="0"/>
      <dgm:spPr/>
      <dgm:t>
        <a:bodyPr/>
        <a:lstStyle/>
        <a:p>
          <a:endParaRPr lang="en-US"/>
        </a:p>
      </dgm:t>
    </dgm:pt>
  </dgm:ptLst>
  <dgm:cxnLst>
    <dgm:cxn modelId="{38562355-F750-44C4-9D63-5FAC7D7855DC}" type="presOf" srcId="{86B7CE6E-B000-4EB6-B49D-CA275BF87B2E}" destId="{79794481-8659-445E-A46E-46CCDF4E12E3}" srcOrd="1" destOrd="0" presId="urn:microsoft.com/office/officeart/2005/8/layout/orgChart1"/>
    <dgm:cxn modelId="{BDA55199-8445-432B-8429-1180476E8010}" type="presOf" srcId="{C80C390F-FC8E-4E39-878A-709EDE9AF41D}" destId="{75A3C2E4-BC7B-43C7-9840-10E1D4613104}" srcOrd="0" destOrd="0" presId="urn:microsoft.com/office/officeart/2005/8/layout/orgChart1"/>
    <dgm:cxn modelId="{80EF5F35-3E29-4A3A-8266-052BCC2EB212}" type="presOf" srcId="{5810665B-C28B-44E5-A1EE-FBA2D609B09D}" destId="{9B5F042C-2684-4E74-BFA6-9E7929667DDE}" srcOrd="0" destOrd="0" presId="urn:microsoft.com/office/officeart/2005/8/layout/orgChart1"/>
    <dgm:cxn modelId="{46B06A3E-CAA9-4DA6-B97E-585165901F8A}" type="presOf" srcId="{32B26077-C087-481E-A5B5-F926C1BC2B88}" destId="{E1CB4DED-805E-479D-89BB-8F3BB5A615F3}" srcOrd="0" destOrd="0" presId="urn:microsoft.com/office/officeart/2005/8/layout/orgChart1"/>
    <dgm:cxn modelId="{90801CD5-5FE8-4D20-BA0C-13AAA0C4BFC2}" type="presOf" srcId="{ADEB39A2-6EFD-4682-BC5B-81576743F38F}" destId="{47DA584A-ED6D-41FC-92E8-649E29149678}" srcOrd="0" destOrd="0" presId="urn:microsoft.com/office/officeart/2005/8/layout/orgChart1"/>
    <dgm:cxn modelId="{21BC001A-1DC5-4F1F-BDD4-2A3692AF2374}" type="presOf" srcId="{1A4AFF0F-8A79-46B3-8045-06597F6642C7}" destId="{91E60B95-B76F-4A1C-A42E-0A1DD5B1FC5F}" srcOrd="0" destOrd="0" presId="urn:microsoft.com/office/officeart/2005/8/layout/orgChart1"/>
    <dgm:cxn modelId="{BE6F8B27-0061-461A-9407-13405BB15418}" srcId="{8D52F860-2298-4C28-9153-1D4F273D026B}" destId="{7960DEA1-8572-477E-86C1-AB0083F8DAE5}" srcOrd="3" destOrd="0" parTransId="{E1F325B8-EB0E-4325-9BA0-808452D9BB99}" sibTransId="{36E086CC-2FC8-40B5-94AB-0624697B5116}"/>
    <dgm:cxn modelId="{4652DE65-F74B-4D5D-89F5-88B658743111}" srcId="{2625192F-464E-4FBA-A7B9-4EE5FF1A07A0}" destId="{3D6C2195-6D62-4B37-AD0D-7343FD12BF33}" srcOrd="7" destOrd="0" parTransId="{3B6F64DE-91F2-4429-9727-33A444A49E30}" sibTransId="{C3D9605E-0A98-4F8B-B4E4-B87771862D57}"/>
    <dgm:cxn modelId="{E2FD2164-2FA1-4F9E-A25A-913A2C86AF73}" srcId="{9C0D8858-D146-43AE-9471-5F9D2AC8377D}" destId="{6A2DABBE-9AC9-4DE0-A276-98D9ABE8BE41}" srcOrd="1" destOrd="0" parTransId="{BD2713DC-0F85-4FB4-B1C1-6CD73E1602EB}" sibTransId="{0C185E27-A842-406A-A839-3E169098C2A5}"/>
    <dgm:cxn modelId="{185667A3-3B8D-43F2-B69F-49700996550C}" type="presOf" srcId="{252853FF-C44E-4D4C-8311-B171C2F9F7AA}" destId="{FA86AD37-FEC7-431A-A0B5-60282A18DE2A}" srcOrd="0" destOrd="0" presId="urn:microsoft.com/office/officeart/2005/8/layout/orgChart1"/>
    <dgm:cxn modelId="{32CF9386-76E1-4664-805C-75659310EAA7}" type="presOf" srcId="{860142EA-8998-411A-B54A-6714ED7B4C15}" destId="{5E5513AC-8ACC-49A1-81BC-F5C248CB5BDE}" srcOrd="1" destOrd="0" presId="urn:microsoft.com/office/officeart/2005/8/layout/orgChart1"/>
    <dgm:cxn modelId="{F73D57C9-5AF5-497D-8687-C60EF57DA0FF}" type="presOf" srcId="{5810665B-C28B-44E5-A1EE-FBA2D609B09D}" destId="{EEC4B137-4388-43D9-8EEC-8631350BF973}" srcOrd="1" destOrd="0" presId="urn:microsoft.com/office/officeart/2005/8/layout/orgChart1"/>
    <dgm:cxn modelId="{349FAB0D-EBEF-4F08-94D9-4E038192C596}" type="presOf" srcId="{106A1632-2890-4D81-8B4B-AB4243D66479}" destId="{83AF585D-9BF6-4EBE-B8F1-E20ED066E1F8}" srcOrd="0" destOrd="0" presId="urn:microsoft.com/office/officeart/2005/8/layout/orgChart1"/>
    <dgm:cxn modelId="{6CE942DC-56BF-4151-B16F-5AECFA19F192}" srcId="{5810665B-C28B-44E5-A1EE-FBA2D609B09D}" destId="{915EEE3B-82A1-4B98-A7D4-18970A2276FE}" srcOrd="2" destOrd="0" parTransId="{E98EDAF8-00C2-452F-A713-F781EA1F2AE8}" sibTransId="{81230EF7-2CDA-407D-A1B0-6373D33397F7}"/>
    <dgm:cxn modelId="{B9DE7636-ADA0-4A95-9EE7-669FE089B515}" srcId="{2625192F-464E-4FBA-A7B9-4EE5FF1A07A0}" destId="{73BC3F7F-0CFA-479F-81C4-682AC5C7B659}" srcOrd="1" destOrd="0" parTransId="{9DA1D6E7-0883-4B24-9FEE-D32BFAC10233}" sibTransId="{AB34104B-99B6-4E3A-BCCE-2F0C77DC05BE}"/>
    <dgm:cxn modelId="{DE2642A2-CAFE-46E6-9184-AC3A75934ACF}" srcId="{F5A249EB-EBB9-4770-90DF-55AFE745CD3B}" destId="{73B21A59-592E-4C47-ACDA-51D5C6761B7A}" srcOrd="1" destOrd="0" parTransId="{22E00374-44FF-479F-98FA-74948CFB904D}" sibTransId="{2A17674E-706C-4866-8B24-A9B13C9C426F}"/>
    <dgm:cxn modelId="{14B683B5-1806-4618-82DE-0C711D0B7BE1}" srcId="{8D52F860-2298-4C28-9153-1D4F273D026B}" destId="{D20F6BE1-B549-4150-A599-4D1A6EA74B83}" srcOrd="2" destOrd="0" parTransId="{AB37777D-56D3-44A0-85B4-3573D37E5DDB}" sibTransId="{0C53F790-C95E-41FD-8639-29C2720DD263}"/>
    <dgm:cxn modelId="{819FF4DD-8CC3-4EB4-B6B8-AFE099A0029E}" type="presOf" srcId="{7960DEA1-8572-477E-86C1-AB0083F8DAE5}" destId="{63BA14B8-0FDF-49A4-B9D0-E92310ABF1BC}" srcOrd="1" destOrd="0" presId="urn:microsoft.com/office/officeart/2005/8/layout/orgChart1"/>
    <dgm:cxn modelId="{CF5D1F5A-4630-4F88-9890-8A0B1D0C4469}" type="presOf" srcId="{3D6C2195-6D62-4B37-AD0D-7343FD12BF33}" destId="{46048D66-E141-48BA-A16B-37DC3083FDBE}" srcOrd="1" destOrd="0" presId="urn:microsoft.com/office/officeart/2005/8/layout/orgChart1"/>
    <dgm:cxn modelId="{F7E4BAC8-61D7-423F-ACE3-573E73C6C508}" type="presOf" srcId="{E7182283-5D0F-446E-B81B-0544F322BC36}" destId="{3E268227-4B0A-4EF4-A93D-7E80572B888D}" srcOrd="0" destOrd="0" presId="urn:microsoft.com/office/officeart/2005/8/layout/orgChart1"/>
    <dgm:cxn modelId="{5728D7DE-AE6B-45C2-93DA-45F7412755C0}" type="presOf" srcId="{0082CDFA-8F25-4050-A597-4987A0BE5100}" destId="{538A946F-89C2-4147-8AFF-6BE70BB4B001}" srcOrd="1" destOrd="0" presId="urn:microsoft.com/office/officeart/2005/8/layout/orgChart1"/>
    <dgm:cxn modelId="{0276002F-E586-47F9-8A13-679290D5BC76}" srcId="{DF88DDF8-C0D9-4581-91EA-6AAECC9D5648}" destId="{EC6C8573-D38A-484D-BF97-3BB2C219F922}" srcOrd="0" destOrd="0" parTransId="{E286C489-09CC-49EE-97D4-C7581C9F1E72}" sibTransId="{F989088A-ABC6-4BAD-8D6F-E5063988277E}"/>
    <dgm:cxn modelId="{C048F933-F2D8-48AF-8EDD-7643F28D06EA}" type="presOf" srcId="{C397C4FC-F49C-43DB-AF55-00BDB7C50686}" destId="{A53A46C9-87C2-4D8A-8DF1-1D7D0481242B}" srcOrd="0" destOrd="0" presId="urn:microsoft.com/office/officeart/2005/8/layout/orgChart1"/>
    <dgm:cxn modelId="{98B9CBC6-0267-479F-A76C-F10024F891BA}" type="presOf" srcId="{D09B7868-5A7B-4F7F-9423-2C200B05047B}" destId="{916B7C44-2709-4383-9FF3-D84DB5173878}" srcOrd="1" destOrd="0" presId="urn:microsoft.com/office/officeart/2005/8/layout/orgChart1"/>
    <dgm:cxn modelId="{A860CD6D-7F16-4295-863C-AC4B71A695AD}" type="presOf" srcId="{0E6D7535-E778-45C3-B81E-966BEF76DCEC}" destId="{CDA40819-47D3-4B36-9EDF-99524DE3FA5D}" srcOrd="1" destOrd="0" presId="urn:microsoft.com/office/officeart/2005/8/layout/orgChart1"/>
    <dgm:cxn modelId="{C5101213-C126-4199-971A-FAF1461C705C}" type="presOf" srcId="{57FA40C5-2321-4D32-AB1D-A2CAF2F402F5}" destId="{A65FB955-4D40-481D-A00E-ADE541727A90}" srcOrd="1" destOrd="0" presId="urn:microsoft.com/office/officeart/2005/8/layout/orgChart1"/>
    <dgm:cxn modelId="{422C2868-AF19-4560-B97B-3496F67DCEB4}" type="presOf" srcId="{615A78D8-9A40-4E00-89EA-4A598FC6BA4C}" destId="{247B446D-9AE3-4D1C-BBB9-EA6BF66E8726}" srcOrd="0" destOrd="0" presId="urn:microsoft.com/office/officeart/2005/8/layout/orgChart1"/>
    <dgm:cxn modelId="{07173825-6EBD-4F8F-BC11-177F82CF5C1B}" srcId="{86B7CE6E-B000-4EB6-B49D-CA275BF87B2E}" destId="{A9BBDA14-3930-4028-9DA7-AE93CA962422}" srcOrd="1" destOrd="0" parTransId="{6F9B137B-2E7B-46F1-9261-39A693E849FE}" sibTransId="{975AA78B-528C-4EF1-9954-61A8107FAD63}"/>
    <dgm:cxn modelId="{9BD0D0CE-D858-4532-94FA-7445D91518CE}" type="presOf" srcId="{1C67CDE2-D0B8-4F58-B630-2F68DBFA634D}" destId="{95DE0CFC-6B0F-4E72-BBD4-77B37F7AF98D}" srcOrd="0" destOrd="0" presId="urn:microsoft.com/office/officeart/2005/8/layout/orgChart1"/>
    <dgm:cxn modelId="{6F7EB9A4-C6D9-4A00-8E71-A0BD1FD78E9F}" type="presOf" srcId="{F41E2A80-CE93-45CA-9EC5-6D5208485F07}" destId="{B2F730E6-1941-41E0-90D4-C4CCAAB7CE5B}" srcOrd="0" destOrd="0" presId="urn:microsoft.com/office/officeart/2005/8/layout/orgChart1"/>
    <dgm:cxn modelId="{47CA6FA1-F7D6-462A-BB0A-D47BF132BA09}" srcId="{2625192F-464E-4FBA-A7B9-4EE5FF1A07A0}" destId="{DF88DDF8-C0D9-4581-91EA-6AAECC9D5648}" srcOrd="3" destOrd="0" parTransId="{7D2F3F7E-DC02-4F7D-B1C9-69926C1972FD}" sibTransId="{7BB5B48C-6AEB-4082-B2A7-84D35326B477}"/>
    <dgm:cxn modelId="{6DC8DDED-C45C-4924-9A8D-B9DA66CEC419}" type="presOf" srcId="{3D6C2195-6D62-4B37-AD0D-7343FD12BF33}" destId="{9E3BCD2A-0053-429D-9BE3-F2F5939532B7}" srcOrd="0" destOrd="0" presId="urn:microsoft.com/office/officeart/2005/8/layout/orgChart1"/>
    <dgm:cxn modelId="{31778D20-B9A4-487A-9B85-B45657D75AAC}" type="presOf" srcId="{125D95DD-DEF7-4E75-8C2D-E9E575899675}" destId="{F1626CDC-EF00-4236-B726-804F69918309}" srcOrd="1" destOrd="0" presId="urn:microsoft.com/office/officeart/2005/8/layout/orgChart1"/>
    <dgm:cxn modelId="{E7514B98-5C53-4B84-ACA8-DCED34EED7C4}" type="presOf" srcId="{6F8FA16E-2323-4A11-9D3E-5FA85A85D162}" destId="{27785810-2574-4C10-ADB6-1BA8E9E318A1}" srcOrd="0" destOrd="0" presId="urn:microsoft.com/office/officeart/2005/8/layout/orgChart1"/>
    <dgm:cxn modelId="{28486393-A45D-4C19-B313-983D6A6A8F08}" type="presOf" srcId="{BBDDF656-ED0B-477E-BAFD-6A56C14A2F10}" destId="{08E1D196-1A94-4A89-A49E-15F97385D466}" srcOrd="0" destOrd="0" presId="urn:microsoft.com/office/officeart/2005/8/layout/orgChart1"/>
    <dgm:cxn modelId="{AB9DA6F9-1904-4ECB-A9FF-DA4F82637B09}" type="presOf" srcId="{E98EDAF8-00C2-452F-A713-F781EA1F2AE8}" destId="{0A6C5821-944D-4548-9FD5-D0B9288B7782}" srcOrd="0" destOrd="0" presId="urn:microsoft.com/office/officeart/2005/8/layout/orgChart1"/>
    <dgm:cxn modelId="{A7821012-6A4E-450F-9BD5-BC256B70DAB0}" srcId="{5810665B-C28B-44E5-A1EE-FBA2D609B09D}" destId="{3B56A0D4-D39A-4813-9DEA-ABDFDE23CDB6}" srcOrd="1" destOrd="0" parTransId="{B4F2D00E-D1D7-4A68-8D4B-7DF57C650278}" sibTransId="{BD10EADA-265F-40C4-AE62-96F919A35292}"/>
    <dgm:cxn modelId="{186136FD-6A81-43E0-9446-C226AF856104}" srcId="{DF88DDF8-C0D9-4581-91EA-6AAECC9D5648}" destId="{57FA40C5-2321-4D32-AB1D-A2CAF2F402F5}" srcOrd="1" destOrd="0" parTransId="{252853FF-C44E-4D4C-8311-B171C2F9F7AA}" sibTransId="{C15CD721-8039-4CED-85AF-8457F57E50C6}"/>
    <dgm:cxn modelId="{948DFE89-9AE5-4C05-B789-CBB4AA5F1DCC}" type="presOf" srcId="{6F9B137B-2E7B-46F1-9261-39A693E849FE}" destId="{05B4FA31-1169-4D83-99DA-0D8B7BEEB1F5}" srcOrd="0" destOrd="0" presId="urn:microsoft.com/office/officeart/2005/8/layout/orgChart1"/>
    <dgm:cxn modelId="{B406CF15-F29B-4BDB-AA69-B0F9F47DCB58}" type="presOf" srcId="{F896074F-C734-48EF-90CF-64E714001997}" destId="{3A800C55-1C44-4CC9-B0E8-5356D0D5B681}" srcOrd="1" destOrd="0" presId="urn:microsoft.com/office/officeart/2005/8/layout/orgChart1"/>
    <dgm:cxn modelId="{2868C420-9C83-4A1E-8FA0-7A396F7488C5}" type="presOf" srcId="{ED975B88-6FB4-4E0D-B7C7-523040BBF1C0}" destId="{DBA6747E-583E-4F2D-8729-CB61631C0400}" srcOrd="1" destOrd="0" presId="urn:microsoft.com/office/officeart/2005/8/layout/orgChart1"/>
    <dgm:cxn modelId="{5B6B813F-785A-4A79-9A58-CF73AC6E6C95}" type="presOf" srcId="{D20F6BE1-B549-4150-A599-4D1A6EA74B83}" destId="{F71966AD-BCA8-4972-BD5D-93F323B2CCFB}" srcOrd="0" destOrd="0" presId="urn:microsoft.com/office/officeart/2005/8/layout/orgChart1"/>
    <dgm:cxn modelId="{6CF9105E-A722-4A62-AC56-A49F5A4A52C9}" type="presOf" srcId="{915EEE3B-82A1-4B98-A7D4-18970A2276FE}" destId="{2BAAF31F-C131-4DD4-BB34-F1513931D3AD}" srcOrd="1" destOrd="0" presId="urn:microsoft.com/office/officeart/2005/8/layout/orgChart1"/>
    <dgm:cxn modelId="{76AC95FC-28F3-4C86-BAF9-2C485CED8F29}" srcId="{2625192F-464E-4FBA-A7B9-4EE5FF1A07A0}" destId="{0E6D7535-E778-45C3-B81E-966BEF76DCEC}" srcOrd="12" destOrd="0" parTransId="{2FF14115-63C2-4DD8-866A-E3235BCF3179}" sibTransId="{1D878723-709B-486A-90E3-D5628F0BA817}"/>
    <dgm:cxn modelId="{C8A9C89D-EA55-47FC-B777-99800CC90253}" srcId="{2625192F-464E-4FBA-A7B9-4EE5FF1A07A0}" destId="{75297716-E16D-4316-B272-E2A9756DE084}" srcOrd="13" destOrd="0" parTransId="{45B7A92B-BF85-4ED1-8921-4D1ABD9B404E}" sibTransId="{49773E23-4A82-4362-8793-4573701411D6}"/>
    <dgm:cxn modelId="{E824EF37-CBB8-4CE0-92D7-A3DBC4BE9412}" srcId="{05C6DF2D-3108-431A-B6F7-6EF2854390D9}" destId="{6581A202-8DDB-4FF9-B9C7-8B3DAC87D458}" srcOrd="1" destOrd="0" parTransId="{73F0ABDE-D781-4E9C-8CEF-C1FA91EB9E8C}" sibTransId="{F8B6B0DB-D2E8-4DAD-BF34-276D5E2FFA75}"/>
    <dgm:cxn modelId="{22A03046-8F33-489F-A929-6488A4D28181}" type="presOf" srcId="{A224ACAE-41D9-4F13-A533-B451D5E9EDA8}" destId="{D62617C6-BC28-4122-A92C-B58A61AF69E6}" srcOrd="1" destOrd="0" presId="urn:microsoft.com/office/officeart/2005/8/layout/orgChart1"/>
    <dgm:cxn modelId="{4B6097C9-8C3C-40A4-8E9A-810CEF001683}" type="presOf" srcId="{3F9A3CEF-675A-46AC-A3B9-3DD312F3AB21}" destId="{1C00E927-AE3F-40C2-919C-B4810B44E6E4}" srcOrd="0" destOrd="0" presId="urn:microsoft.com/office/officeart/2005/8/layout/orgChart1"/>
    <dgm:cxn modelId="{F0601872-F4F9-48CE-BB82-948D224D2E38}" srcId="{2625192F-464E-4FBA-A7B9-4EE5FF1A07A0}" destId="{F9523ADE-493B-4E9B-9127-2547E9F74DF8}" srcOrd="9" destOrd="0" parTransId="{C5CBA855-96C9-4C2F-8335-F6624EB37335}" sibTransId="{82D91CEA-056F-426B-ADCE-17CC0B8E1E43}"/>
    <dgm:cxn modelId="{DE196E63-CDDC-4436-9F1A-4093135E760A}" srcId="{8D52F860-2298-4C28-9153-1D4F273D026B}" destId="{106A1632-2890-4D81-8B4B-AB4243D66479}" srcOrd="0" destOrd="0" parTransId="{FB60E9AD-DEA1-414A-8556-98F02C3544C8}" sibTransId="{694613A2-735B-4A7E-A0A2-FC87E39683A5}"/>
    <dgm:cxn modelId="{4D917EAF-F1D5-450C-8AA2-01668F27FD27}" type="presOf" srcId="{AB37777D-56D3-44A0-85B4-3573D37E5DDB}" destId="{EF4020CD-32B9-48BC-8800-1BBF3125633A}" srcOrd="0" destOrd="0" presId="urn:microsoft.com/office/officeart/2005/8/layout/orgChart1"/>
    <dgm:cxn modelId="{DD589425-04B0-4BCD-AC09-5A39CFFF9B52}" srcId="{F5A249EB-EBB9-4770-90DF-55AFE745CD3B}" destId="{615A78D8-9A40-4E00-89EA-4A598FC6BA4C}" srcOrd="0" destOrd="0" parTransId="{C80C390F-FC8E-4E39-878A-709EDE9AF41D}" sibTransId="{43C32146-E114-41B2-BC61-93D91F92B965}"/>
    <dgm:cxn modelId="{96854FC8-40DE-48F7-B94D-D838EC62DFFF}" type="presOf" srcId="{74A25003-6C00-4ECF-9B03-051036FD0302}" destId="{6D16863B-EC40-4178-81F3-AD42CB112C61}" srcOrd="0" destOrd="0" presId="urn:microsoft.com/office/officeart/2005/8/layout/orgChart1"/>
    <dgm:cxn modelId="{075E28E8-C434-4F27-90EE-D54635B0244A}" type="presOf" srcId="{A3A4B7C2-67F4-464D-A8DF-F9A905A9E25A}" destId="{A65794CC-7FC3-41C3-A935-E2B4F92A2CB2}" srcOrd="0" destOrd="0" presId="urn:microsoft.com/office/officeart/2005/8/layout/orgChart1"/>
    <dgm:cxn modelId="{D450B0A2-6ABE-42D1-9328-40F1106988D8}" type="presOf" srcId="{F5A249EB-EBB9-4770-90DF-55AFE745CD3B}" destId="{3BDEB97A-913A-42D0-8891-D6E0285D3406}" srcOrd="0" destOrd="0" presId="urn:microsoft.com/office/officeart/2005/8/layout/orgChart1"/>
    <dgm:cxn modelId="{E64727AD-58E1-46CC-AB54-8205FADEEF17}" type="presOf" srcId="{75297716-E16D-4316-B272-E2A9756DE084}" destId="{9D96FB08-700E-4760-A981-D2A899E52626}" srcOrd="0" destOrd="0" presId="urn:microsoft.com/office/officeart/2005/8/layout/orgChart1"/>
    <dgm:cxn modelId="{01773DCA-EFBD-4503-B042-E1E631210B23}" type="presOf" srcId="{C397C4FC-F49C-43DB-AF55-00BDB7C50686}" destId="{7085E52C-8622-405B-B97A-22A095BD8F7A}" srcOrd="1" destOrd="0" presId="urn:microsoft.com/office/officeart/2005/8/layout/orgChart1"/>
    <dgm:cxn modelId="{1F007747-A204-4FDE-94A0-19C1A4B6712B}" type="presOf" srcId="{DF0668BF-3F11-43CA-B896-5C5356FCC212}" destId="{72457781-AD2D-421C-A92A-C499F1821A32}" srcOrd="0" destOrd="0" presId="urn:microsoft.com/office/officeart/2005/8/layout/orgChart1"/>
    <dgm:cxn modelId="{E4D9A4EF-9348-499D-84F4-48074773723B}" type="presOf" srcId="{0082CDFA-8F25-4050-A597-4987A0BE5100}" destId="{6705BECE-F1A8-4AB0-99B3-A5B2B6142E0D}" srcOrd="0" destOrd="0" presId="urn:microsoft.com/office/officeart/2005/8/layout/orgChart1"/>
    <dgm:cxn modelId="{A171C091-0C1B-4A8D-AF7A-ABD26F3BB589}" type="presOf" srcId="{3B56A0D4-D39A-4813-9DEA-ABDFDE23CDB6}" destId="{BEC5FB27-F425-4D51-B4DC-5C71FC450617}" srcOrd="1" destOrd="0" presId="urn:microsoft.com/office/officeart/2005/8/layout/orgChart1"/>
    <dgm:cxn modelId="{8016D023-4362-453A-9499-20C9457C51DA}" type="presOf" srcId="{73F0ABDE-D781-4E9C-8CEF-C1FA91EB9E8C}" destId="{7D123D05-00C5-4DF4-925B-959157E56036}" srcOrd="0" destOrd="0" presId="urn:microsoft.com/office/officeart/2005/8/layout/orgChart1"/>
    <dgm:cxn modelId="{CB0045C0-4FC9-40E0-900F-B92DC0E38FA0}" srcId="{ED975B88-6FB4-4E0D-B7C7-523040BBF1C0}" destId="{D2ED364D-76E9-43F3-B451-8D54F03921FA}" srcOrd="0" destOrd="0" parTransId="{A3A4B7C2-67F4-464D-A8DF-F9A905A9E25A}" sibTransId="{45DE4D26-11B5-451A-970B-FB934EFBD2BA}"/>
    <dgm:cxn modelId="{22BC73C3-D96B-4C8F-AE82-EC42E41FC266}" type="presOf" srcId="{75368FA9-CC28-47F7-ADB8-FA17CBD7D923}" destId="{4072FFCC-3979-4771-BC16-14284E686C38}" srcOrd="0" destOrd="0" presId="urn:microsoft.com/office/officeart/2005/8/layout/orgChart1"/>
    <dgm:cxn modelId="{5414EA47-98CA-4E55-A699-1D1E843EE003}" type="presOf" srcId="{3B6F64DE-91F2-4429-9727-33A444A49E30}" destId="{F46662C4-C7C6-4F18-9A43-64EE3C55F1F2}" srcOrd="0" destOrd="0" presId="urn:microsoft.com/office/officeart/2005/8/layout/orgChart1"/>
    <dgm:cxn modelId="{C49C2B7C-32AD-4527-BBE9-06ACEECA59CA}" type="presOf" srcId="{3F9A3CEF-675A-46AC-A3B9-3DD312F3AB21}" destId="{EF3DB3C5-F594-4563-A4C1-39EC51999984}" srcOrd="1" destOrd="0" presId="urn:microsoft.com/office/officeart/2005/8/layout/orgChart1"/>
    <dgm:cxn modelId="{E05ED3FE-ADB3-4C12-99EC-3B885C82C22C}" type="presOf" srcId="{BD2713DC-0F85-4FB4-B1C1-6CD73E1602EB}" destId="{8ABB8A03-846E-4E1E-8200-4224EE232B5F}" srcOrd="0" destOrd="0" presId="urn:microsoft.com/office/officeart/2005/8/layout/orgChart1"/>
    <dgm:cxn modelId="{C4C10EF8-1857-44DD-8E28-2B80E0E86613}" type="presOf" srcId="{6581A202-8DDB-4FF9-B9C7-8B3DAC87D458}" destId="{C681D538-D0B5-4B21-9E15-FADB8B7605A2}" srcOrd="1" destOrd="0" presId="urn:microsoft.com/office/officeart/2005/8/layout/orgChart1"/>
    <dgm:cxn modelId="{245C786B-7F46-4AF1-BBD1-2AA6345965E9}" type="presOf" srcId="{B92DB244-5170-4302-8121-99DD516C876D}" destId="{0B15AAB8-6EDC-4A5E-9AE7-16ABBDCB9986}" srcOrd="0" destOrd="0" presId="urn:microsoft.com/office/officeart/2005/8/layout/orgChart1"/>
    <dgm:cxn modelId="{47216D43-BB03-44AA-8E38-2F4347A008CD}" srcId="{9C0D8858-D146-43AE-9471-5F9D2AC8377D}" destId="{C397C4FC-F49C-43DB-AF55-00BDB7C50686}" srcOrd="0" destOrd="0" parTransId="{F41E2A80-CE93-45CA-9EC5-6D5208485F07}" sibTransId="{3BC14718-311F-4CC9-A5B8-72223ACC1144}"/>
    <dgm:cxn modelId="{E37859E1-3EF6-44A5-87BA-855E76906C1F}" type="presOf" srcId="{73B21A59-592E-4C47-ACDA-51D5C6761B7A}" destId="{173648B1-57EA-448D-835D-7FC9E7DE56B5}" srcOrd="1" destOrd="0" presId="urn:microsoft.com/office/officeart/2005/8/layout/orgChart1"/>
    <dgm:cxn modelId="{8E950996-B0AE-46BA-A4FA-34EA8C8561C6}" type="presOf" srcId="{05C6DF2D-3108-431A-B6F7-6EF2854390D9}" destId="{017E7F77-4121-47C8-8C61-CA0131935A33}" srcOrd="0" destOrd="0" presId="urn:microsoft.com/office/officeart/2005/8/layout/orgChart1"/>
    <dgm:cxn modelId="{4F60F066-62AA-4CD0-A782-6EE8C6D82FFE}" type="presOf" srcId="{D7283890-E5AC-47E5-9985-54EC4B067835}" destId="{00B9724F-A75E-41D9-9459-C10A66CD9644}" srcOrd="0" destOrd="0" presId="urn:microsoft.com/office/officeart/2005/8/layout/orgChart1"/>
    <dgm:cxn modelId="{784E2757-468A-47F1-A4EB-0C70182ABF1E}" srcId="{05C6DF2D-3108-431A-B6F7-6EF2854390D9}" destId="{C516C33B-0B78-4EB6-90E2-30375830EF6F}" srcOrd="2" destOrd="0" parTransId="{D5D8EA79-5F9A-4F9F-BC2B-D082655FDB40}" sibTransId="{28428C9C-724F-4D52-B1E4-10F865B29212}"/>
    <dgm:cxn modelId="{D6BF08AB-B50A-4D32-B7E0-B49D3ADA6C46}" srcId="{86B7CE6E-B000-4EB6-B49D-CA275BF87B2E}" destId="{8D52F860-2298-4C28-9153-1D4F273D026B}" srcOrd="0" destOrd="0" parTransId="{EE49B3B8-E117-44AF-9280-9483F8708633}" sibTransId="{18B042EF-3EFF-4904-BFD1-0CAEAC0576FF}"/>
    <dgm:cxn modelId="{D77092C5-67BE-4742-90E3-24BAABA755FB}" srcId="{8D52F860-2298-4C28-9153-1D4F273D026B}" destId="{51AD0B21-BEB8-4785-A072-BA924A92FA92}" srcOrd="1" destOrd="0" parTransId="{A16FDFB8-9BAA-473C-94A5-C60D19C5440B}" sibTransId="{B779F908-4A4F-493B-B873-CB9707CFBB26}"/>
    <dgm:cxn modelId="{4B4EE3A4-6D40-4679-837A-B8E9FECF38B3}" type="presOf" srcId="{6A2DABBE-9AC9-4DE0-A276-98D9ABE8BE41}" destId="{07B7BB74-D646-4AF7-B0F6-9BD323AD0E5B}" srcOrd="0" destOrd="0" presId="urn:microsoft.com/office/officeart/2005/8/layout/orgChart1"/>
    <dgm:cxn modelId="{DE4D677A-CBDF-49D0-A15F-DB01DC5290DF}" srcId="{86B7CE6E-B000-4EB6-B49D-CA275BF87B2E}" destId="{F896074F-C734-48EF-90CF-64E714001997}" srcOrd="2" destOrd="0" parTransId="{ADEB39A2-6EFD-4682-BC5B-81576743F38F}" sibTransId="{6CCB6BE1-8B57-447B-B06C-ACEFA2B4D5D5}"/>
    <dgm:cxn modelId="{24BAF00E-3EB8-494C-AB96-5B0C13F9DAD3}" srcId="{86B7CE6E-B000-4EB6-B49D-CA275BF87B2E}" destId="{1C67CDE2-D0B8-4F58-B630-2F68DBFA634D}" srcOrd="3" destOrd="0" parTransId="{B92DB244-5170-4302-8121-99DD516C876D}" sibTransId="{49AA77CA-9A92-4C2E-84DC-6156D3BAA26A}"/>
    <dgm:cxn modelId="{D2E7D69D-17FF-4A9B-A46F-BD8217D350B5}" type="presOf" srcId="{EC6C8573-D38A-484D-BF97-3BB2C219F922}" destId="{0B4B8966-CBD8-45A3-A61A-D52A83790550}" srcOrd="0" destOrd="0" presId="urn:microsoft.com/office/officeart/2005/8/layout/orgChart1"/>
    <dgm:cxn modelId="{9F03F261-33DF-461B-9926-7A157F88A8F7}" type="presOf" srcId="{BBDDF656-ED0B-477E-BAFD-6A56C14A2F10}" destId="{FCC67D82-F430-4F16-9968-4710F67F27DF}" srcOrd="1" destOrd="0" presId="urn:microsoft.com/office/officeart/2005/8/layout/orgChart1"/>
    <dgm:cxn modelId="{AAB47D44-7F91-4EAD-9851-E6A26C345E5C}" type="presOf" srcId="{DF88DDF8-C0D9-4581-91EA-6AAECC9D5648}" destId="{81A28626-4324-4AC6-93B2-BC0A152628A5}" srcOrd="1" destOrd="0" presId="urn:microsoft.com/office/officeart/2005/8/layout/orgChart1"/>
    <dgm:cxn modelId="{3205603E-99E7-4EA1-B4BA-1385E840599A}" type="presOf" srcId="{F9523ADE-493B-4E9B-9127-2547E9F74DF8}" destId="{9356756A-F35D-4FEF-85B4-5CCACAC92E98}" srcOrd="0" destOrd="0" presId="urn:microsoft.com/office/officeart/2005/8/layout/orgChart1"/>
    <dgm:cxn modelId="{6F783C51-FCB7-4DD3-AA13-7BF1D2A327D4}" type="presOf" srcId="{4ABC2C47-7C2C-40D5-8C62-0BC4D2585B71}" destId="{B8EDECEC-0437-4925-AE13-5A2D7295E734}" srcOrd="0" destOrd="0" presId="urn:microsoft.com/office/officeart/2005/8/layout/orgChart1"/>
    <dgm:cxn modelId="{752AC007-2854-4295-A76B-B030A463B74C}" type="presOf" srcId="{8D52F860-2298-4C28-9153-1D4F273D026B}" destId="{8189F030-D92B-4967-A418-49D4AA374B93}" srcOrd="0" destOrd="0" presId="urn:microsoft.com/office/officeart/2005/8/layout/orgChart1"/>
    <dgm:cxn modelId="{BAD46D1E-3962-4970-9559-B6BB131EA1C6}" type="presOf" srcId="{F9523ADE-493B-4E9B-9127-2547E9F74DF8}" destId="{99498FD8-073C-48A4-92AE-2159828544A9}" srcOrd="1" destOrd="0" presId="urn:microsoft.com/office/officeart/2005/8/layout/orgChart1"/>
    <dgm:cxn modelId="{DC8258F2-9B59-4F54-A77F-89B94FCC1BA0}" type="presOf" srcId="{C516C33B-0B78-4EB6-90E2-30375830EF6F}" destId="{DE68C028-39A5-43A6-B037-CAD05BF0AFC5}" srcOrd="0" destOrd="0" presId="urn:microsoft.com/office/officeart/2005/8/layout/orgChart1"/>
    <dgm:cxn modelId="{C6A87674-CB25-4EFB-9C97-50C4CE6AEE55}" type="presOf" srcId="{125D95DD-DEF7-4E75-8C2D-E9E575899675}" destId="{95A59FD3-5DD5-4D3A-8703-BF89DD93B041}" srcOrd="0" destOrd="0" presId="urn:microsoft.com/office/officeart/2005/8/layout/orgChart1"/>
    <dgm:cxn modelId="{96D43005-64B7-44B2-8AA7-E4EE3033F481}" type="presOf" srcId="{C516C33B-0B78-4EB6-90E2-30375830EF6F}" destId="{42B0F093-6CF1-4533-BBFD-7121C37BFB26}" srcOrd="1" destOrd="0" presId="urn:microsoft.com/office/officeart/2005/8/layout/orgChart1"/>
    <dgm:cxn modelId="{3223A770-8CA1-4E1B-AD36-AC473DFD5CBE}" type="presOf" srcId="{0E6D7535-E778-45C3-B81E-966BEF76DCEC}" destId="{89EAF069-CED7-416B-BFEF-55939FBC69DE}" srcOrd="0" destOrd="0" presId="urn:microsoft.com/office/officeart/2005/8/layout/orgChart1"/>
    <dgm:cxn modelId="{47F3811C-6205-4B40-9988-5CB7B737CA87}" type="presOf" srcId="{ED975B88-6FB4-4E0D-B7C7-523040BBF1C0}" destId="{861588E5-1EF5-4315-AE4F-BDC7A76066D7}" srcOrd="0" destOrd="0" presId="urn:microsoft.com/office/officeart/2005/8/layout/orgChart1"/>
    <dgm:cxn modelId="{F75EBDD8-E64E-4238-A78B-233CD52AA654}" type="presOf" srcId="{A224ACAE-41D9-4F13-A533-B451D5E9EDA8}" destId="{4D35A2C3-8CAD-45D2-8B04-1FE3B70D6BD0}" srcOrd="0" destOrd="0" presId="urn:microsoft.com/office/officeart/2005/8/layout/orgChart1"/>
    <dgm:cxn modelId="{93E6384B-8CD8-4E46-A25A-74D577AA27F5}" srcId="{05C6DF2D-3108-431A-B6F7-6EF2854390D9}" destId="{0082CDFA-8F25-4050-A597-4987A0BE5100}" srcOrd="3" destOrd="0" parTransId="{32B26077-C087-481E-A5B5-F926C1BC2B88}" sibTransId="{9AE69E29-D1DE-4152-9229-428B6228E61F}"/>
    <dgm:cxn modelId="{E8826470-9B71-40C2-84F3-44F4F5154285}" type="presOf" srcId="{86B7CE6E-B000-4EB6-B49D-CA275BF87B2E}" destId="{3D166140-AF61-4E10-AEB3-B1A08C4BBE2A}" srcOrd="0" destOrd="0" presId="urn:microsoft.com/office/officeart/2005/8/layout/orgChart1"/>
    <dgm:cxn modelId="{ED1A6B78-0E49-4D90-B2B6-7DEABB39EF26}" type="presOf" srcId="{9C0D8858-D146-43AE-9471-5F9D2AC8377D}" destId="{7786F6F0-B3F8-4607-AC20-60A2BDFDE282}" srcOrd="0" destOrd="0" presId="urn:microsoft.com/office/officeart/2005/8/layout/orgChart1"/>
    <dgm:cxn modelId="{0ADEDC50-A325-47A9-BBE9-7380FF64E407}" type="presOf" srcId="{D20F6BE1-B549-4150-A599-4D1A6EA74B83}" destId="{00EDECAE-8F6C-46C7-8381-DC136A8EF49A}" srcOrd="1" destOrd="0" presId="urn:microsoft.com/office/officeart/2005/8/layout/orgChart1"/>
    <dgm:cxn modelId="{C9B46A76-7D89-4179-A6B8-BF8E0B80D090}" type="presOf" srcId="{73B21A59-592E-4C47-ACDA-51D5C6761B7A}" destId="{F6B0A05E-4E79-4416-8142-890DC52CF0AC}" srcOrd="0" destOrd="0" presId="urn:microsoft.com/office/officeart/2005/8/layout/orgChart1"/>
    <dgm:cxn modelId="{A9C47853-60FF-47B7-8BFA-1D846F6395D0}" type="presOf" srcId="{106A1632-2890-4D81-8B4B-AB4243D66479}" destId="{C706F823-3499-4FFB-80C3-389CAF9B136E}" srcOrd="1" destOrd="0" presId="urn:microsoft.com/office/officeart/2005/8/layout/orgChart1"/>
    <dgm:cxn modelId="{E81D105D-6775-432E-B2EA-7DF17755D2B7}" type="presOf" srcId="{57FA40C5-2321-4D32-AB1D-A2CAF2F402F5}" destId="{60D97AAC-A90F-4CE1-A47D-D2EEA517B16A}" srcOrd="0" destOrd="0" presId="urn:microsoft.com/office/officeart/2005/8/layout/orgChart1"/>
    <dgm:cxn modelId="{F4CCC5AF-25D8-4F5F-AEF3-B553A7D2AA0B}" type="presOf" srcId="{22E00374-44FF-479F-98FA-74948CFB904D}" destId="{7DA96188-E92C-439F-8207-9D1680BC4D4E}" srcOrd="0" destOrd="0" presId="urn:microsoft.com/office/officeart/2005/8/layout/orgChart1"/>
    <dgm:cxn modelId="{AA22AF94-B338-4230-A4A6-3A9E1C969CFF}" type="presOf" srcId="{D5D8EA79-5F9A-4F9F-BC2B-D082655FDB40}" destId="{A24BC0F4-121A-482C-8C22-B6814CCE19BB}" srcOrd="0" destOrd="0" presId="urn:microsoft.com/office/officeart/2005/8/layout/orgChart1"/>
    <dgm:cxn modelId="{7CEF1F2A-33FA-4E03-B60A-CCA4D7BC6F73}" type="presOf" srcId="{25F05B6C-8653-48C9-B3CC-684D5B788AE2}" destId="{43FCB0F1-4F3A-4A5D-804E-D8A8DDE1AF93}" srcOrd="0" destOrd="0" presId="urn:microsoft.com/office/officeart/2005/8/layout/orgChart1"/>
    <dgm:cxn modelId="{809C4DBD-5455-4E11-A518-B0046889B422}" type="presOf" srcId="{860142EA-8998-411A-B54A-6714ED7B4C15}" destId="{3D07811D-02F1-4D01-BDF1-9E45750A97AD}" srcOrd="0" destOrd="0" presId="urn:microsoft.com/office/officeart/2005/8/layout/orgChart1"/>
    <dgm:cxn modelId="{F2232BA1-1A3E-4BFE-BD89-5F8842E88CDD}" type="presOf" srcId="{C5CBA855-96C9-4C2F-8335-F6624EB37335}" destId="{6B7EC82F-50F0-4412-A9D4-3B9492FFB3CA}" srcOrd="0" destOrd="0" presId="urn:microsoft.com/office/officeart/2005/8/layout/orgChart1"/>
    <dgm:cxn modelId="{9675EAA2-26F1-437A-B514-8BE4AA68122F}" type="presOf" srcId="{B4F2D00E-D1D7-4A68-8D4B-7DF57C650278}" destId="{682647B2-FB25-4F78-9FB1-95C7BA6877D5}" srcOrd="0" destOrd="0" presId="urn:microsoft.com/office/officeart/2005/8/layout/orgChart1"/>
    <dgm:cxn modelId="{5821837C-BFAF-450B-A769-9360543EC57D}" type="presOf" srcId="{73BC3F7F-0CFA-479F-81C4-682AC5C7B659}" destId="{0D9CF3B9-4807-475F-9FBA-F5C0260AC6F0}" srcOrd="0" destOrd="0" presId="urn:microsoft.com/office/officeart/2005/8/layout/orgChart1"/>
    <dgm:cxn modelId="{035ED782-79E3-4B36-B422-1AB144F4324B}" srcId="{2625192F-464E-4FBA-A7B9-4EE5FF1A07A0}" destId="{125D95DD-DEF7-4E75-8C2D-E9E575899675}" srcOrd="8" destOrd="0" parTransId="{D7283890-E5AC-47E5-9985-54EC4B067835}" sibTransId="{D86CD409-97EB-4565-810D-7768A56FCD00}"/>
    <dgm:cxn modelId="{669E8B9E-572C-4A9E-A900-80A60F9E61E6}" type="presOf" srcId="{A9BBDA14-3930-4028-9DA7-AE93CA962422}" destId="{3C877482-1405-44BC-A2ED-F01C49ED5C8D}" srcOrd="1" destOrd="0" presId="urn:microsoft.com/office/officeart/2005/8/layout/orgChart1"/>
    <dgm:cxn modelId="{AA7E6442-7322-48A3-A131-6C794C52F59D}" type="presOf" srcId="{75583970-4E0A-40E0-B400-C0684B83F389}" destId="{EDCFEF9B-18A6-44F6-B548-A5AE0D7C9C88}" srcOrd="0" destOrd="0" presId="urn:microsoft.com/office/officeart/2005/8/layout/orgChart1"/>
    <dgm:cxn modelId="{6DBB23CB-5845-4F1C-BE8D-75D0DF6B95C2}" type="presOf" srcId="{2625192F-464E-4FBA-A7B9-4EE5FF1A07A0}" destId="{291CE769-BCF2-4750-A727-7F993945CCCD}" srcOrd="0" destOrd="0" presId="urn:microsoft.com/office/officeart/2005/8/layout/orgChart1"/>
    <dgm:cxn modelId="{CEB20602-CB48-4FD3-A9D9-C516459F9B02}" srcId="{75368FA9-CC28-47F7-ADB8-FA17CBD7D923}" destId="{2625192F-464E-4FBA-A7B9-4EE5FF1A07A0}" srcOrd="0" destOrd="0" parTransId="{6BFB2AB2-A67F-4FFC-84B1-BA93C5496707}" sibTransId="{74230669-0058-4D43-9343-E056B9E2F9E7}"/>
    <dgm:cxn modelId="{62C0E2B7-556E-421E-B879-D18A3A688DE6}" srcId="{2625192F-464E-4FBA-A7B9-4EE5FF1A07A0}" destId="{1978E430-6F0E-4853-A95D-B3118E364DF2}" srcOrd="10" destOrd="0" parTransId="{DF0668BF-3F11-43CA-B896-5C5356FCC212}" sibTransId="{2F5226A5-D1C2-443C-9220-501CBF7AD03E}"/>
    <dgm:cxn modelId="{81229DBD-7D9D-44C6-933B-A558CB2EB3CF}" srcId="{2625192F-464E-4FBA-A7B9-4EE5FF1A07A0}" destId="{F5A249EB-EBB9-4770-90DF-55AFE745CD3B}" srcOrd="11" destOrd="0" parTransId="{BC49EA5C-BD62-40B5-8A56-874484349745}" sibTransId="{A68B8D23-2D4F-4351-8915-279AA0C31031}"/>
    <dgm:cxn modelId="{2A73F045-52A0-464A-BF43-C534A3142DFA}" type="presOf" srcId="{EE49B3B8-E117-44AF-9280-9483F8708633}" destId="{E39BE4CC-D41F-440C-9363-30D8048D35DE}" srcOrd="0" destOrd="0" presId="urn:microsoft.com/office/officeart/2005/8/layout/orgChart1"/>
    <dgm:cxn modelId="{D70FA73B-2B5A-4C1C-ABE6-4F8E8A586805}" srcId="{2625192F-464E-4FBA-A7B9-4EE5FF1A07A0}" destId="{ED975B88-6FB4-4E0D-B7C7-523040BBF1C0}" srcOrd="0" destOrd="0" parTransId="{75583970-4E0A-40E0-B400-C0684B83F389}" sibTransId="{3B1BE34B-FDF0-48F0-8CA4-BA34234A84CC}"/>
    <dgm:cxn modelId="{520F218B-8D3E-4E18-BC68-E75807CCA026}" srcId="{2625192F-464E-4FBA-A7B9-4EE5FF1A07A0}" destId="{86B7CE6E-B000-4EB6-B49D-CA275BF87B2E}" srcOrd="4" destOrd="0" parTransId="{C76DA18E-8403-4F57-AAB1-3277F492F606}" sibTransId="{0560BC8C-F7C4-4604-8A73-BA3B547B7A96}"/>
    <dgm:cxn modelId="{0B5276D8-7BA7-4334-BD4B-9C7E7FE7D113}" type="presOf" srcId="{75297716-E16D-4316-B272-E2A9756DE084}" destId="{203EBE18-6756-4314-BB8A-411474BFEE85}" srcOrd="1" destOrd="0" presId="urn:microsoft.com/office/officeart/2005/8/layout/orgChart1"/>
    <dgm:cxn modelId="{733C0145-8A40-4A03-8E2C-0D4795E6AE59}" type="presOf" srcId="{A9BBDA14-3930-4028-9DA7-AE93CA962422}" destId="{00E278F9-4E72-47E2-9598-59C6D21D74AE}" srcOrd="0" destOrd="0" presId="urn:microsoft.com/office/officeart/2005/8/layout/orgChart1"/>
    <dgm:cxn modelId="{E38ABDC8-B7F0-41DE-B406-A6793677075B}" type="presOf" srcId="{915EEE3B-82A1-4B98-A7D4-18970A2276FE}" destId="{0F4243F6-DB80-4FC1-9E3C-6E13A1F4F83D}" srcOrd="0" destOrd="0" presId="urn:microsoft.com/office/officeart/2005/8/layout/orgChart1"/>
    <dgm:cxn modelId="{4E8C78EA-9914-4D79-AFA4-DE22DCAFF6B4}" type="presOf" srcId="{51AD0B21-BEB8-4785-A072-BA924A92FA92}" destId="{D77C3A76-BCD0-4B8C-96A8-F16279CE792C}" srcOrd="0" destOrd="0" presId="urn:microsoft.com/office/officeart/2005/8/layout/orgChart1"/>
    <dgm:cxn modelId="{4552CB57-BDF5-403B-B42B-667FE79F67B9}" type="presOf" srcId="{2FF14115-63C2-4DD8-866A-E3235BCF3179}" destId="{63C2C952-2E74-429A-8B7C-637E6479350A}" srcOrd="0" destOrd="0" presId="urn:microsoft.com/office/officeart/2005/8/layout/orgChart1"/>
    <dgm:cxn modelId="{B3AAA02F-9901-4AD0-AD20-C339B7600751}" type="presOf" srcId="{73BC3F7F-0CFA-479F-81C4-682AC5C7B659}" destId="{9DA5885F-E1FA-4664-B0CB-E1C578D7D8AC}" srcOrd="1" destOrd="0" presId="urn:microsoft.com/office/officeart/2005/8/layout/orgChart1"/>
    <dgm:cxn modelId="{12E8CA86-21E1-4AF5-9F72-CCA0296FB87D}" srcId="{3F9A3CEF-675A-46AC-A3B9-3DD312F3AB21}" destId="{860142EA-8998-411A-B54A-6714ED7B4C15}" srcOrd="0" destOrd="0" parTransId="{25F05B6C-8653-48C9-B3CC-684D5B788AE2}" sibTransId="{B1206B77-991B-4BDF-AD7F-1837FBFACFF0}"/>
    <dgm:cxn modelId="{F6E6DD83-CD9F-4F51-91D6-13CC6D117DD8}" type="presOf" srcId="{45B7A92B-BF85-4ED1-8921-4D1ABD9B404E}" destId="{5233AA44-C21B-4043-AB14-43BC4E263A3E}" srcOrd="0" destOrd="0" presId="urn:microsoft.com/office/officeart/2005/8/layout/orgChart1"/>
    <dgm:cxn modelId="{E662D039-8B5B-44F8-9440-C298892BE8AC}" type="presOf" srcId="{DF88DDF8-C0D9-4581-91EA-6AAECC9D5648}" destId="{E375C6A3-DDF6-4EBF-B5F7-52E4B8DE2E87}" srcOrd="0" destOrd="0" presId="urn:microsoft.com/office/officeart/2005/8/layout/orgChart1"/>
    <dgm:cxn modelId="{9F272B9E-CECA-4984-824B-FD54B99B6267}" type="presOf" srcId="{2625192F-464E-4FBA-A7B9-4EE5FF1A07A0}" destId="{F6DED749-74A1-43A8-ADEC-2E0324CC55E6}" srcOrd="1" destOrd="0" presId="urn:microsoft.com/office/officeart/2005/8/layout/orgChart1"/>
    <dgm:cxn modelId="{E562AF74-A82E-4BA1-81C2-626CC9474E08}" type="presOf" srcId="{1978E430-6F0E-4853-A95D-B3118E364DF2}" destId="{28A86554-D362-4C31-BB17-8985774EBDEB}" srcOrd="1" destOrd="0" presId="urn:microsoft.com/office/officeart/2005/8/layout/orgChart1"/>
    <dgm:cxn modelId="{8406AB2A-6800-4FEB-A13A-40E7F1371EEE}" srcId="{5810665B-C28B-44E5-A1EE-FBA2D609B09D}" destId="{D09B7868-5A7B-4F7F-9423-2C200B05047B}" srcOrd="0" destOrd="0" parTransId="{74996772-2DA2-42A3-9A77-FAC97C011B5A}" sibTransId="{DC3C65BE-2E8F-43E5-86AA-877EB1698D63}"/>
    <dgm:cxn modelId="{CFFC85B0-7075-49FD-AB2A-17FE6A71E87E}" type="presOf" srcId="{C76DA18E-8403-4F57-AAB1-3277F492F606}" destId="{DEA3E95C-AC38-497E-AAE6-1B01F4EA7A55}" srcOrd="0" destOrd="0" presId="urn:microsoft.com/office/officeart/2005/8/layout/orgChart1"/>
    <dgm:cxn modelId="{F10CAA94-EB8C-4DA0-BF7A-4F8138B88631}" type="presOf" srcId="{05C6DF2D-3108-431A-B6F7-6EF2854390D9}" destId="{B4EAF920-5306-4E1A-B286-5EAE599A16A7}" srcOrd="1" destOrd="0" presId="urn:microsoft.com/office/officeart/2005/8/layout/orgChart1"/>
    <dgm:cxn modelId="{13545558-E19D-462D-A26D-E163C52D5A71}" type="presOf" srcId="{9C0D8858-D146-43AE-9471-5F9D2AC8377D}" destId="{4191B994-E5C0-4FD7-92E6-A50EF41916A8}" srcOrd="1" destOrd="0" presId="urn:microsoft.com/office/officeart/2005/8/layout/orgChart1"/>
    <dgm:cxn modelId="{7B88391E-8803-4769-B8FE-7C14C3EA4938}" type="presOf" srcId="{74996772-2DA2-42A3-9A77-FAC97C011B5A}" destId="{5364D2D3-7F18-4472-8687-5656A7294E31}" srcOrd="0" destOrd="0" presId="urn:microsoft.com/office/officeart/2005/8/layout/orgChart1"/>
    <dgm:cxn modelId="{420BCE72-697A-4D22-A6C7-54C06561ECF0}" srcId="{05C6DF2D-3108-431A-B6F7-6EF2854390D9}" destId="{A224ACAE-41D9-4F13-A533-B451D5E9EDA8}" srcOrd="0" destOrd="0" parTransId="{74A25003-6C00-4ECF-9B03-051036FD0302}" sibTransId="{D887A4D8-E2FD-4E06-91C8-DE2637609E3D}"/>
    <dgm:cxn modelId="{6DD6EA5C-D105-4E3F-8359-5319AA473AA1}" type="presOf" srcId="{D2ED364D-76E9-43F3-B451-8D54F03921FA}" destId="{8F096C7C-3737-469C-8290-70F1EC2764BF}" srcOrd="0" destOrd="0" presId="urn:microsoft.com/office/officeart/2005/8/layout/orgChart1"/>
    <dgm:cxn modelId="{45545EFC-C3AF-4F7F-A09E-954EBA67DD40}" type="presOf" srcId="{EC6C8573-D38A-484D-BF97-3BB2C219F922}" destId="{258979F0-1DA5-4CC9-A65A-A189AEE7C62F}" srcOrd="1" destOrd="0" presId="urn:microsoft.com/office/officeart/2005/8/layout/orgChart1"/>
    <dgm:cxn modelId="{81DCDBF9-8793-4F22-B920-F416AAAD0ED4}" type="presOf" srcId="{7960DEA1-8572-477E-86C1-AB0083F8DAE5}" destId="{CA469CE1-CE5B-4FE4-9F0E-4D92DD7C25B3}" srcOrd="0" destOrd="0" presId="urn:microsoft.com/office/officeart/2005/8/layout/orgChart1"/>
    <dgm:cxn modelId="{60E6D2BD-AB10-4B56-9F81-72A4CA6DCF8A}" srcId="{73BC3F7F-0CFA-479F-81C4-682AC5C7B659}" destId="{BBDDF656-ED0B-477E-BAFD-6A56C14A2F10}" srcOrd="0" destOrd="0" parTransId="{E7182283-5D0F-446E-B81B-0544F322BC36}" sibTransId="{BE9818C8-756D-4C25-93A3-0EC270ACB210}"/>
    <dgm:cxn modelId="{C4EB0A56-B407-40B9-8401-2E7C1ECA8883}" type="presOf" srcId="{FB60E9AD-DEA1-414A-8556-98F02C3544C8}" destId="{DBB3E32B-F341-4A21-B082-EB6CFCAFFB5E}" srcOrd="0" destOrd="0" presId="urn:microsoft.com/office/officeart/2005/8/layout/orgChart1"/>
    <dgm:cxn modelId="{9BCB4344-2F84-42DD-BC49-68D29228FE16}" type="presOf" srcId="{9CF9C3DB-3C6A-4A6A-ADA0-8FF8699AB5CF}" destId="{90D0501A-F87A-4416-86D5-037055249E5E}" srcOrd="0" destOrd="0" presId="urn:microsoft.com/office/officeart/2005/8/layout/orgChart1"/>
    <dgm:cxn modelId="{DCC8EB45-1FF5-4316-B128-907F6CD73745}" type="presOf" srcId="{F896074F-C734-48EF-90CF-64E714001997}" destId="{0FBF7D16-C38E-447B-8B59-184224EF2FCF}" srcOrd="0" destOrd="0" presId="urn:microsoft.com/office/officeart/2005/8/layout/orgChart1"/>
    <dgm:cxn modelId="{6CEDBC99-A801-4A27-8332-35AB6E3A71DB}" srcId="{3F9A3CEF-675A-46AC-A3B9-3DD312F3AB21}" destId="{5810665B-C28B-44E5-A1EE-FBA2D609B09D}" srcOrd="1" destOrd="0" parTransId="{6F8FA16E-2323-4A11-9D3E-5FA85A85D162}" sibTransId="{F55AC4E2-2144-45A2-920B-59E069738FEE}"/>
    <dgm:cxn modelId="{9B3754FC-729B-46CB-9BA6-052C6FE99DFB}" type="presOf" srcId="{6A2DABBE-9AC9-4DE0-A276-98D9ABE8BE41}" destId="{868FE171-480B-4016-B7EE-320E0CD51558}" srcOrd="1" destOrd="0" presId="urn:microsoft.com/office/officeart/2005/8/layout/orgChart1"/>
    <dgm:cxn modelId="{7F092009-1FEA-4810-A74D-2320143F3E1F}" type="presOf" srcId="{F5A249EB-EBB9-4770-90DF-55AFE745CD3B}" destId="{F52E49AC-ABA5-4FBE-80E5-6901ACF5ED28}" srcOrd="1" destOrd="0" presId="urn:microsoft.com/office/officeart/2005/8/layout/orgChart1"/>
    <dgm:cxn modelId="{0CDDA5C0-A6BB-4389-BC20-EB9D8732C099}" type="presOf" srcId="{9DA1D6E7-0883-4B24-9FEE-D32BFAC10233}" destId="{37E7A387-BB23-40B2-9811-B92AE00E387D}" srcOrd="0" destOrd="0" presId="urn:microsoft.com/office/officeart/2005/8/layout/orgChart1"/>
    <dgm:cxn modelId="{CA81357D-E5C7-43D6-B917-1F062D507068}" srcId="{2625192F-464E-4FBA-A7B9-4EE5FF1A07A0}" destId="{9C0D8858-D146-43AE-9471-5F9D2AC8377D}" srcOrd="2" destOrd="0" parTransId="{9CF9C3DB-3C6A-4A6A-ADA0-8FF8699AB5CF}" sibTransId="{A3E8EC42-B54D-4585-8069-8D13F3D28AA3}"/>
    <dgm:cxn modelId="{A235000B-098A-45B2-BF25-651226E368B8}" type="presOf" srcId="{7D2F3F7E-DC02-4F7D-B1C9-69926C1972FD}" destId="{DB8FBD06-918B-4202-94C9-30ACB3D1BC53}" srcOrd="0" destOrd="0" presId="urn:microsoft.com/office/officeart/2005/8/layout/orgChart1"/>
    <dgm:cxn modelId="{4EC93EE7-6C45-4D4A-8864-032D882C71A5}" type="presOf" srcId="{3B56A0D4-D39A-4813-9DEA-ABDFDE23CDB6}" destId="{90CE6B23-82F3-43E3-BB6A-4937362D4F19}" srcOrd="0" destOrd="0" presId="urn:microsoft.com/office/officeart/2005/8/layout/orgChart1"/>
    <dgm:cxn modelId="{C5B63168-E009-4D8A-B2C3-5ECDC3EFAE33}" type="presOf" srcId="{D2ED364D-76E9-43F3-B451-8D54F03921FA}" destId="{CC7E97F7-11A4-42EA-974A-7DB548C84694}" srcOrd="1" destOrd="0" presId="urn:microsoft.com/office/officeart/2005/8/layout/orgChart1"/>
    <dgm:cxn modelId="{12B21F3A-C510-481C-91AD-7A2CCEF8FB48}" type="presOf" srcId="{615A78D8-9A40-4E00-89EA-4A598FC6BA4C}" destId="{712CCF75-AEED-44B9-9D1F-7988F489F657}" srcOrd="1" destOrd="0" presId="urn:microsoft.com/office/officeart/2005/8/layout/orgChart1"/>
    <dgm:cxn modelId="{651FA6F3-B466-4005-9627-12347FFAC5F3}" type="presOf" srcId="{A16FDFB8-9BAA-473C-94A5-C60D19C5440B}" destId="{EE3924D8-BE72-4162-8216-676AB4562376}" srcOrd="0" destOrd="0" presId="urn:microsoft.com/office/officeart/2005/8/layout/orgChart1"/>
    <dgm:cxn modelId="{555B6498-DDAF-4208-A329-4067AEFC8507}" type="presOf" srcId="{D09B7868-5A7B-4F7F-9423-2C200B05047B}" destId="{47C70B09-6A47-4A68-97A3-3D890ABC6BC1}" srcOrd="0" destOrd="0" presId="urn:microsoft.com/office/officeart/2005/8/layout/orgChart1"/>
    <dgm:cxn modelId="{EA2B1115-2994-43B2-AA25-D5D276F1DD5E}" srcId="{2625192F-464E-4FBA-A7B9-4EE5FF1A07A0}" destId="{05C6DF2D-3108-431A-B6F7-6EF2854390D9}" srcOrd="6" destOrd="0" parTransId="{4ABC2C47-7C2C-40D5-8C62-0BC4D2585B71}" sibTransId="{B5FA18D4-20D4-40C2-AABA-0CD081BECE6F}"/>
    <dgm:cxn modelId="{0F48D502-2572-4EF3-B816-842D08B0482A}" type="presOf" srcId="{E286C489-09CC-49EE-97D4-C7581C9F1E72}" destId="{93BB0EC9-8544-463C-89C8-403BD98EE55C}" srcOrd="0" destOrd="0" presId="urn:microsoft.com/office/officeart/2005/8/layout/orgChart1"/>
    <dgm:cxn modelId="{C2DD3FED-9170-4927-86FC-CFE09E650512}" type="presOf" srcId="{8D52F860-2298-4C28-9153-1D4F273D026B}" destId="{24A6BE72-09B2-4005-80F7-EF075DA1D1E0}" srcOrd="1" destOrd="0" presId="urn:microsoft.com/office/officeart/2005/8/layout/orgChart1"/>
    <dgm:cxn modelId="{431BDCC1-8B11-4262-81B4-8A5F0FB26322}" type="presOf" srcId="{BC49EA5C-BD62-40B5-8A56-874484349745}" destId="{5BD38173-0667-4019-AAD8-8D6213FD55F0}" srcOrd="0" destOrd="0" presId="urn:microsoft.com/office/officeart/2005/8/layout/orgChart1"/>
    <dgm:cxn modelId="{C9BCD06C-0D32-4830-9804-FFDBBECAB802}" srcId="{2625192F-464E-4FBA-A7B9-4EE5FF1A07A0}" destId="{3F9A3CEF-675A-46AC-A3B9-3DD312F3AB21}" srcOrd="5" destOrd="0" parTransId="{1A4AFF0F-8A79-46B3-8045-06597F6642C7}" sibTransId="{F3C76D33-6FAC-4640-B0A7-AA5827A790FB}"/>
    <dgm:cxn modelId="{8D5F7840-66ED-45A4-9D90-36BBC30C35AC}" type="presOf" srcId="{6581A202-8DDB-4FF9-B9C7-8B3DAC87D458}" destId="{64B141B2-189E-4A3D-80D2-A75DC4A4FEB7}" srcOrd="0" destOrd="0" presId="urn:microsoft.com/office/officeart/2005/8/layout/orgChart1"/>
    <dgm:cxn modelId="{A6E07833-36B2-4CDB-9AA1-51DF979C250E}" type="presOf" srcId="{51AD0B21-BEB8-4785-A072-BA924A92FA92}" destId="{353CB775-F8F9-4A37-B69B-5D383B135F89}" srcOrd="1" destOrd="0" presId="urn:microsoft.com/office/officeart/2005/8/layout/orgChart1"/>
    <dgm:cxn modelId="{F4F97AF9-0D20-4CD8-BD7A-B5ABA37C63E1}" type="presOf" srcId="{1C67CDE2-D0B8-4F58-B630-2F68DBFA634D}" destId="{36D7692B-38DC-47B3-9CA9-0989B12C4EF4}" srcOrd="1" destOrd="0" presId="urn:microsoft.com/office/officeart/2005/8/layout/orgChart1"/>
    <dgm:cxn modelId="{BB470720-6034-47FC-8153-E15CDFEEB1FB}" type="presOf" srcId="{E1F325B8-EB0E-4325-9BA0-808452D9BB99}" destId="{7CAE7A6F-719F-4FE8-A500-DBD8BD468A7D}" srcOrd="0" destOrd="0" presId="urn:microsoft.com/office/officeart/2005/8/layout/orgChart1"/>
    <dgm:cxn modelId="{6FEEAC2E-D244-47F8-9EC6-17F8B9FE4EFB}" type="presOf" srcId="{1978E430-6F0E-4853-A95D-B3118E364DF2}" destId="{EC47D3AE-3AA7-4604-BE67-7E18ABCC542E}" srcOrd="0" destOrd="0" presId="urn:microsoft.com/office/officeart/2005/8/layout/orgChart1"/>
    <dgm:cxn modelId="{C1704364-B7B2-4855-943D-D31FBD15BD68}" type="presParOf" srcId="{4072FFCC-3979-4771-BC16-14284E686C38}" destId="{35A916A0-FFF3-4C2F-85F1-020318E63C2C}" srcOrd="0" destOrd="0" presId="urn:microsoft.com/office/officeart/2005/8/layout/orgChart1"/>
    <dgm:cxn modelId="{A23359D8-3977-4357-8C8A-DD35C6E604D4}" type="presParOf" srcId="{35A916A0-FFF3-4C2F-85F1-020318E63C2C}" destId="{EB0B9652-58DC-42BE-A6DD-3D07E0D55972}" srcOrd="0" destOrd="0" presId="urn:microsoft.com/office/officeart/2005/8/layout/orgChart1"/>
    <dgm:cxn modelId="{AF11F0FF-1FBF-4C16-B13D-9B855C2516B5}" type="presParOf" srcId="{EB0B9652-58DC-42BE-A6DD-3D07E0D55972}" destId="{291CE769-BCF2-4750-A727-7F993945CCCD}" srcOrd="0" destOrd="0" presId="urn:microsoft.com/office/officeart/2005/8/layout/orgChart1"/>
    <dgm:cxn modelId="{9CFC3A69-8991-4B0A-BC53-39AA1C902B9F}" type="presParOf" srcId="{EB0B9652-58DC-42BE-A6DD-3D07E0D55972}" destId="{F6DED749-74A1-43A8-ADEC-2E0324CC55E6}" srcOrd="1" destOrd="0" presId="urn:microsoft.com/office/officeart/2005/8/layout/orgChart1"/>
    <dgm:cxn modelId="{247BFB1C-0ECD-4FE7-B743-99BA67FAD521}" type="presParOf" srcId="{35A916A0-FFF3-4C2F-85F1-020318E63C2C}" destId="{BB266FD2-881F-44C7-80E0-6678EB2E3FC5}" srcOrd="1" destOrd="0" presId="urn:microsoft.com/office/officeart/2005/8/layout/orgChart1"/>
    <dgm:cxn modelId="{B771B3E2-69FB-4D6E-8FAF-52A3C8D82E86}" type="presParOf" srcId="{BB266FD2-881F-44C7-80E0-6678EB2E3FC5}" destId="{EDCFEF9B-18A6-44F6-B548-A5AE0D7C9C88}" srcOrd="0" destOrd="0" presId="urn:microsoft.com/office/officeart/2005/8/layout/orgChart1"/>
    <dgm:cxn modelId="{70104B2F-7E79-43B3-B773-9CFBE3397534}" type="presParOf" srcId="{BB266FD2-881F-44C7-80E0-6678EB2E3FC5}" destId="{62E0A5A4-1EA7-4239-8D4F-F83B8F66CAD9}" srcOrd="1" destOrd="0" presId="urn:microsoft.com/office/officeart/2005/8/layout/orgChart1"/>
    <dgm:cxn modelId="{294F5E0D-1B10-43A4-8C8B-3F6644996FF4}" type="presParOf" srcId="{62E0A5A4-1EA7-4239-8D4F-F83B8F66CAD9}" destId="{D027969F-4177-4D85-9B3D-E49545ABDE61}" srcOrd="0" destOrd="0" presId="urn:microsoft.com/office/officeart/2005/8/layout/orgChart1"/>
    <dgm:cxn modelId="{9B73D1E1-F41E-4B27-9A11-4D7AA2E930A9}" type="presParOf" srcId="{D027969F-4177-4D85-9B3D-E49545ABDE61}" destId="{861588E5-1EF5-4315-AE4F-BDC7A76066D7}" srcOrd="0" destOrd="0" presId="urn:microsoft.com/office/officeart/2005/8/layout/orgChart1"/>
    <dgm:cxn modelId="{5C0D031F-4CF2-4FA9-97AC-53B45AF45AEA}" type="presParOf" srcId="{D027969F-4177-4D85-9B3D-E49545ABDE61}" destId="{DBA6747E-583E-4F2D-8729-CB61631C0400}" srcOrd="1" destOrd="0" presId="urn:microsoft.com/office/officeart/2005/8/layout/orgChart1"/>
    <dgm:cxn modelId="{F2344E77-6088-4F84-9286-B5813042D128}" type="presParOf" srcId="{62E0A5A4-1EA7-4239-8D4F-F83B8F66CAD9}" destId="{345FECC1-08D6-4491-8082-C8EDA0AEC567}" srcOrd="1" destOrd="0" presId="urn:microsoft.com/office/officeart/2005/8/layout/orgChart1"/>
    <dgm:cxn modelId="{F0B6DC3F-8DE7-4BF2-9298-A3E9FE311CEE}" type="presParOf" srcId="{345FECC1-08D6-4491-8082-C8EDA0AEC567}" destId="{A65794CC-7FC3-41C3-A935-E2B4F92A2CB2}" srcOrd="0" destOrd="0" presId="urn:microsoft.com/office/officeart/2005/8/layout/orgChart1"/>
    <dgm:cxn modelId="{A05E319A-8C7D-425F-9D34-FA3F2C149B65}" type="presParOf" srcId="{345FECC1-08D6-4491-8082-C8EDA0AEC567}" destId="{7D52E763-D4E1-4282-BD12-E595CFBB3CFD}" srcOrd="1" destOrd="0" presId="urn:microsoft.com/office/officeart/2005/8/layout/orgChart1"/>
    <dgm:cxn modelId="{287E80AA-AABB-48C9-B277-E628F19BBD7D}" type="presParOf" srcId="{7D52E763-D4E1-4282-BD12-E595CFBB3CFD}" destId="{E8DCE835-2A30-42E8-97E9-D02DF359E4EC}" srcOrd="0" destOrd="0" presId="urn:microsoft.com/office/officeart/2005/8/layout/orgChart1"/>
    <dgm:cxn modelId="{3F790D00-D30F-4D10-85B7-68F1AE3E3832}" type="presParOf" srcId="{E8DCE835-2A30-42E8-97E9-D02DF359E4EC}" destId="{8F096C7C-3737-469C-8290-70F1EC2764BF}" srcOrd="0" destOrd="0" presId="urn:microsoft.com/office/officeart/2005/8/layout/orgChart1"/>
    <dgm:cxn modelId="{1696FDC7-520E-43C9-A642-6C49F9842F24}" type="presParOf" srcId="{E8DCE835-2A30-42E8-97E9-D02DF359E4EC}" destId="{CC7E97F7-11A4-42EA-974A-7DB548C84694}" srcOrd="1" destOrd="0" presId="urn:microsoft.com/office/officeart/2005/8/layout/orgChart1"/>
    <dgm:cxn modelId="{68AB4DC3-4008-4578-A908-775B97266AC0}" type="presParOf" srcId="{7D52E763-D4E1-4282-BD12-E595CFBB3CFD}" destId="{36998859-DD99-403B-B8B8-8309DBDB5264}" srcOrd="1" destOrd="0" presId="urn:microsoft.com/office/officeart/2005/8/layout/orgChart1"/>
    <dgm:cxn modelId="{2E30557D-0E6F-4660-B388-8E2B74441F13}" type="presParOf" srcId="{7D52E763-D4E1-4282-BD12-E595CFBB3CFD}" destId="{A064AE4C-79CE-4DFA-9693-855B74E68F27}" srcOrd="2" destOrd="0" presId="urn:microsoft.com/office/officeart/2005/8/layout/orgChart1"/>
    <dgm:cxn modelId="{822E6A64-367B-4141-B7F9-999CB348EA3E}" type="presParOf" srcId="{62E0A5A4-1EA7-4239-8D4F-F83B8F66CAD9}" destId="{11C28F3B-A4CC-41B2-AEC3-C4DDCEEEF3BA}" srcOrd="2" destOrd="0" presId="urn:microsoft.com/office/officeart/2005/8/layout/orgChart1"/>
    <dgm:cxn modelId="{B1F27570-9074-4F8F-A9BE-1DD97062D44F}" type="presParOf" srcId="{BB266FD2-881F-44C7-80E0-6678EB2E3FC5}" destId="{37E7A387-BB23-40B2-9811-B92AE00E387D}" srcOrd="2" destOrd="0" presId="urn:microsoft.com/office/officeart/2005/8/layout/orgChart1"/>
    <dgm:cxn modelId="{160C8603-CED4-403A-845C-056789DAA8F8}" type="presParOf" srcId="{BB266FD2-881F-44C7-80E0-6678EB2E3FC5}" destId="{232F6008-968A-48C2-A59F-F8098876B3E8}" srcOrd="3" destOrd="0" presId="urn:microsoft.com/office/officeart/2005/8/layout/orgChart1"/>
    <dgm:cxn modelId="{5B399C2A-B65F-477C-882F-ACA52B93C9CC}" type="presParOf" srcId="{232F6008-968A-48C2-A59F-F8098876B3E8}" destId="{41407733-5645-429E-84F1-22CD8549BCBF}" srcOrd="0" destOrd="0" presId="urn:microsoft.com/office/officeart/2005/8/layout/orgChart1"/>
    <dgm:cxn modelId="{3643222E-2728-4831-9FDC-CC2BF8BCAA96}" type="presParOf" srcId="{41407733-5645-429E-84F1-22CD8549BCBF}" destId="{0D9CF3B9-4807-475F-9FBA-F5C0260AC6F0}" srcOrd="0" destOrd="0" presId="urn:microsoft.com/office/officeart/2005/8/layout/orgChart1"/>
    <dgm:cxn modelId="{9A7CC75E-DD03-41B7-8D43-EA253DCC5B15}" type="presParOf" srcId="{41407733-5645-429E-84F1-22CD8549BCBF}" destId="{9DA5885F-E1FA-4664-B0CB-E1C578D7D8AC}" srcOrd="1" destOrd="0" presId="urn:microsoft.com/office/officeart/2005/8/layout/orgChart1"/>
    <dgm:cxn modelId="{86969B61-45D8-4077-9A2E-AAFC1061A256}" type="presParOf" srcId="{232F6008-968A-48C2-A59F-F8098876B3E8}" destId="{5BB5E9FE-3548-435E-BD63-0BEBDC960177}" srcOrd="1" destOrd="0" presId="urn:microsoft.com/office/officeart/2005/8/layout/orgChart1"/>
    <dgm:cxn modelId="{DBE38A21-0A1B-4E1E-BD62-03ADE6B9E598}" type="presParOf" srcId="{5BB5E9FE-3548-435E-BD63-0BEBDC960177}" destId="{3E268227-4B0A-4EF4-A93D-7E80572B888D}" srcOrd="0" destOrd="0" presId="urn:microsoft.com/office/officeart/2005/8/layout/orgChart1"/>
    <dgm:cxn modelId="{53F1CBEF-6AD6-4A56-833F-3C2FCB084B19}" type="presParOf" srcId="{5BB5E9FE-3548-435E-BD63-0BEBDC960177}" destId="{27C1BC5E-DE57-40F5-86A6-37AD2D0E9CC2}" srcOrd="1" destOrd="0" presId="urn:microsoft.com/office/officeart/2005/8/layout/orgChart1"/>
    <dgm:cxn modelId="{FFB04F9D-6285-47FC-8DAD-29694D85EA52}" type="presParOf" srcId="{27C1BC5E-DE57-40F5-86A6-37AD2D0E9CC2}" destId="{E851EB9F-32BD-40BB-9680-81EE424149AF}" srcOrd="0" destOrd="0" presId="urn:microsoft.com/office/officeart/2005/8/layout/orgChart1"/>
    <dgm:cxn modelId="{AC12F661-7FA1-46C2-B7E0-6A0F914F0438}" type="presParOf" srcId="{E851EB9F-32BD-40BB-9680-81EE424149AF}" destId="{08E1D196-1A94-4A89-A49E-15F97385D466}" srcOrd="0" destOrd="0" presId="urn:microsoft.com/office/officeart/2005/8/layout/orgChart1"/>
    <dgm:cxn modelId="{D421634D-F4E6-4514-B4AF-6A8274AAD932}" type="presParOf" srcId="{E851EB9F-32BD-40BB-9680-81EE424149AF}" destId="{FCC67D82-F430-4F16-9968-4710F67F27DF}" srcOrd="1" destOrd="0" presId="urn:microsoft.com/office/officeart/2005/8/layout/orgChart1"/>
    <dgm:cxn modelId="{0CA53217-E9EF-4350-8BE1-CAAFF97940D1}" type="presParOf" srcId="{27C1BC5E-DE57-40F5-86A6-37AD2D0E9CC2}" destId="{47A1FDEF-48CB-4D42-8B78-2D18F2EACB7D}" srcOrd="1" destOrd="0" presId="urn:microsoft.com/office/officeart/2005/8/layout/orgChart1"/>
    <dgm:cxn modelId="{2869327C-3A62-47A0-B9F6-17BA1E223C7D}" type="presParOf" srcId="{27C1BC5E-DE57-40F5-86A6-37AD2D0E9CC2}" destId="{AEC1C1A8-EEFF-49BC-832B-F7BB19BCCD2B}" srcOrd="2" destOrd="0" presId="urn:microsoft.com/office/officeart/2005/8/layout/orgChart1"/>
    <dgm:cxn modelId="{D29626D3-D4E1-4043-92FE-2F7B3BF8619D}" type="presParOf" srcId="{232F6008-968A-48C2-A59F-F8098876B3E8}" destId="{B8A598AB-CA23-4490-8B61-34354ED7A7CD}" srcOrd="2" destOrd="0" presId="urn:microsoft.com/office/officeart/2005/8/layout/orgChart1"/>
    <dgm:cxn modelId="{00B1D801-6EE6-4AE9-866F-FE07653649EF}" type="presParOf" srcId="{BB266FD2-881F-44C7-80E0-6678EB2E3FC5}" destId="{90D0501A-F87A-4416-86D5-037055249E5E}" srcOrd="4" destOrd="0" presId="urn:microsoft.com/office/officeart/2005/8/layout/orgChart1"/>
    <dgm:cxn modelId="{E878885E-0241-468B-955A-DE4D8B437423}" type="presParOf" srcId="{BB266FD2-881F-44C7-80E0-6678EB2E3FC5}" destId="{A6126900-64F8-498F-BB42-60CA730C1911}" srcOrd="5" destOrd="0" presId="urn:microsoft.com/office/officeart/2005/8/layout/orgChart1"/>
    <dgm:cxn modelId="{4B214084-5C97-406C-96EE-EDC0F528AA81}" type="presParOf" srcId="{A6126900-64F8-498F-BB42-60CA730C1911}" destId="{A5C015AE-27B4-4B7F-861B-A86C7801722F}" srcOrd="0" destOrd="0" presId="urn:microsoft.com/office/officeart/2005/8/layout/orgChart1"/>
    <dgm:cxn modelId="{5C0BD514-63B1-45AF-9D23-DC7D620AE553}" type="presParOf" srcId="{A5C015AE-27B4-4B7F-861B-A86C7801722F}" destId="{7786F6F0-B3F8-4607-AC20-60A2BDFDE282}" srcOrd="0" destOrd="0" presId="urn:microsoft.com/office/officeart/2005/8/layout/orgChart1"/>
    <dgm:cxn modelId="{5923A146-4316-41F0-B9C2-3FC4DDFD33A4}" type="presParOf" srcId="{A5C015AE-27B4-4B7F-861B-A86C7801722F}" destId="{4191B994-E5C0-4FD7-92E6-A50EF41916A8}" srcOrd="1" destOrd="0" presId="urn:microsoft.com/office/officeart/2005/8/layout/orgChart1"/>
    <dgm:cxn modelId="{21FA71E4-0399-4059-957C-E59CB045B601}" type="presParOf" srcId="{A6126900-64F8-498F-BB42-60CA730C1911}" destId="{21310913-AB09-44EC-9279-8D5689038F0E}" srcOrd="1" destOrd="0" presId="urn:microsoft.com/office/officeart/2005/8/layout/orgChart1"/>
    <dgm:cxn modelId="{16165733-328A-4B05-8F69-42621035E9B8}" type="presParOf" srcId="{21310913-AB09-44EC-9279-8D5689038F0E}" destId="{B2F730E6-1941-41E0-90D4-C4CCAAB7CE5B}" srcOrd="0" destOrd="0" presId="urn:microsoft.com/office/officeart/2005/8/layout/orgChart1"/>
    <dgm:cxn modelId="{11138275-D959-4F52-850E-3482D5017D26}" type="presParOf" srcId="{21310913-AB09-44EC-9279-8D5689038F0E}" destId="{DCCA2BA7-48BB-42AA-A0D9-297060A1CA24}" srcOrd="1" destOrd="0" presId="urn:microsoft.com/office/officeart/2005/8/layout/orgChart1"/>
    <dgm:cxn modelId="{384D0D69-C507-4B9F-9C61-624B321C2FC0}" type="presParOf" srcId="{DCCA2BA7-48BB-42AA-A0D9-297060A1CA24}" destId="{47D7CC54-9D5C-48C5-954F-C3FA04B78568}" srcOrd="0" destOrd="0" presId="urn:microsoft.com/office/officeart/2005/8/layout/orgChart1"/>
    <dgm:cxn modelId="{11DA2B01-8F05-4FCC-B374-D6103837411C}" type="presParOf" srcId="{47D7CC54-9D5C-48C5-954F-C3FA04B78568}" destId="{A53A46C9-87C2-4D8A-8DF1-1D7D0481242B}" srcOrd="0" destOrd="0" presId="urn:microsoft.com/office/officeart/2005/8/layout/orgChart1"/>
    <dgm:cxn modelId="{6D7CA9AF-720E-4927-8916-CCBAED63D08B}" type="presParOf" srcId="{47D7CC54-9D5C-48C5-954F-C3FA04B78568}" destId="{7085E52C-8622-405B-B97A-22A095BD8F7A}" srcOrd="1" destOrd="0" presId="urn:microsoft.com/office/officeart/2005/8/layout/orgChart1"/>
    <dgm:cxn modelId="{EEC76728-6DF8-4882-BDBB-FF521C0E3596}" type="presParOf" srcId="{DCCA2BA7-48BB-42AA-A0D9-297060A1CA24}" destId="{4B00A764-3C77-4C58-BED1-D30F81EAAAC9}" srcOrd="1" destOrd="0" presId="urn:microsoft.com/office/officeart/2005/8/layout/orgChart1"/>
    <dgm:cxn modelId="{3CE6DE57-8C56-439D-A858-5684B44611A0}" type="presParOf" srcId="{DCCA2BA7-48BB-42AA-A0D9-297060A1CA24}" destId="{1CE8F2B5-D3A5-4300-9D78-8094A373AC5E}" srcOrd="2" destOrd="0" presId="urn:microsoft.com/office/officeart/2005/8/layout/orgChart1"/>
    <dgm:cxn modelId="{14E026BF-4CE7-47E4-A5D7-449B0CF8111B}" type="presParOf" srcId="{21310913-AB09-44EC-9279-8D5689038F0E}" destId="{8ABB8A03-846E-4E1E-8200-4224EE232B5F}" srcOrd="2" destOrd="0" presId="urn:microsoft.com/office/officeart/2005/8/layout/orgChart1"/>
    <dgm:cxn modelId="{C4F1A7D6-0DBE-47D2-8EAD-8ADEC751A569}" type="presParOf" srcId="{21310913-AB09-44EC-9279-8D5689038F0E}" destId="{DF94DED0-0E11-4049-8706-130470E528F2}" srcOrd="3" destOrd="0" presId="urn:microsoft.com/office/officeart/2005/8/layout/orgChart1"/>
    <dgm:cxn modelId="{F1886EE8-E680-4CDA-AE8F-38B4B163D0F3}" type="presParOf" srcId="{DF94DED0-0E11-4049-8706-130470E528F2}" destId="{885CFC6B-84C1-4D52-AED2-B0202D081B0D}" srcOrd="0" destOrd="0" presId="urn:microsoft.com/office/officeart/2005/8/layout/orgChart1"/>
    <dgm:cxn modelId="{20BB83F2-929A-4FF8-BB03-750C47C1C55F}" type="presParOf" srcId="{885CFC6B-84C1-4D52-AED2-B0202D081B0D}" destId="{07B7BB74-D646-4AF7-B0F6-9BD323AD0E5B}" srcOrd="0" destOrd="0" presId="urn:microsoft.com/office/officeart/2005/8/layout/orgChart1"/>
    <dgm:cxn modelId="{FFA30691-6720-48AE-B76F-2D01015D6CC4}" type="presParOf" srcId="{885CFC6B-84C1-4D52-AED2-B0202D081B0D}" destId="{868FE171-480B-4016-B7EE-320E0CD51558}" srcOrd="1" destOrd="0" presId="urn:microsoft.com/office/officeart/2005/8/layout/orgChart1"/>
    <dgm:cxn modelId="{ACED3AA5-747C-4F57-8408-69554B04B0DE}" type="presParOf" srcId="{DF94DED0-0E11-4049-8706-130470E528F2}" destId="{6A914C34-B19C-42F6-B991-C94A5889E733}" srcOrd="1" destOrd="0" presId="urn:microsoft.com/office/officeart/2005/8/layout/orgChart1"/>
    <dgm:cxn modelId="{10784AEA-750D-47DA-9BE2-47F722F71037}" type="presParOf" srcId="{DF94DED0-0E11-4049-8706-130470E528F2}" destId="{63FDDFA7-AE8B-46A3-8E87-6D2317D5CB85}" srcOrd="2" destOrd="0" presId="urn:microsoft.com/office/officeart/2005/8/layout/orgChart1"/>
    <dgm:cxn modelId="{D046B248-D7D7-49CA-9165-C2D263B28182}" type="presParOf" srcId="{A6126900-64F8-498F-BB42-60CA730C1911}" destId="{9CA5D97E-4E49-454D-A684-5B07DBF6294C}" srcOrd="2" destOrd="0" presId="urn:microsoft.com/office/officeart/2005/8/layout/orgChart1"/>
    <dgm:cxn modelId="{8759F91F-AA15-40DF-98FF-0ACE529B241C}" type="presParOf" srcId="{BB266FD2-881F-44C7-80E0-6678EB2E3FC5}" destId="{DB8FBD06-918B-4202-94C9-30ACB3D1BC53}" srcOrd="6" destOrd="0" presId="urn:microsoft.com/office/officeart/2005/8/layout/orgChart1"/>
    <dgm:cxn modelId="{F6F8A982-499E-4F5A-BFD1-EB76243C6F7E}" type="presParOf" srcId="{BB266FD2-881F-44C7-80E0-6678EB2E3FC5}" destId="{B595F7BB-FB36-4F36-AFD8-41DF6B83D243}" srcOrd="7" destOrd="0" presId="urn:microsoft.com/office/officeart/2005/8/layout/orgChart1"/>
    <dgm:cxn modelId="{4222D3DE-678D-409E-935E-837F61525AD5}" type="presParOf" srcId="{B595F7BB-FB36-4F36-AFD8-41DF6B83D243}" destId="{5E2CAD99-DACB-41E5-BB2E-04CB78A5E9BD}" srcOrd="0" destOrd="0" presId="urn:microsoft.com/office/officeart/2005/8/layout/orgChart1"/>
    <dgm:cxn modelId="{21F11C5E-A295-452E-A982-4BF6DEFADFBB}" type="presParOf" srcId="{5E2CAD99-DACB-41E5-BB2E-04CB78A5E9BD}" destId="{E375C6A3-DDF6-4EBF-B5F7-52E4B8DE2E87}" srcOrd="0" destOrd="0" presId="urn:microsoft.com/office/officeart/2005/8/layout/orgChart1"/>
    <dgm:cxn modelId="{BF366FB8-3CFD-40E3-A8FE-566A429DDA9A}" type="presParOf" srcId="{5E2CAD99-DACB-41E5-BB2E-04CB78A5E9BD}" destId="{81A28626-4324-4AC6-93B2-BC0A152628A5}" srcOrd="1" destOrd="0" presId="urn:microsoft.com/office/officeart/2005/8/layout/orgChart1"/>
    <dgm:cxn modelId="{050942D7-2AD1-4C71-A4AE-37811B0F0867}" type="presParOf" srcId="{B595F7BB-FB36-4F36-AFD8-41DF6B83D243}" destId="{A6DF0FAF-D27C-4785-9E27-E1128F01B5D3}" srcOrd="1" destOrd="0" presId="urn:microsoft.com/office/officeart/2005/8/layout/orgChart1"/>
    <dgm:cxn modelId="{ACD091C2-ECE6-47FC-9DF3-453235DFFE3F}" type="presParOf" srcId="{A6DF0FAF-D27C-4785-9E27-E1128F01B5D3}" destId="{93BB0EC9-8544-463C-89C8-403BD98EE55C}" srcOrd="0" destOrd="0" presId="urn:microsoft.com/office/officeart/2005/8/layout/orgChart1"/>
    <dgm:cxn modelId="{FCB101F4-CA27-48F2-AA02-FF592BBCDEDC}" type="presParOf" srcId="{A6DF0FAF-D27C-4785-9E27-E1128F01B5D3}" destId="{770CC33B-06EC-423B-8EBD-EA69CF6EE3F4}" srcOrd="1" destOrd="0" presId="urn:microsoft.com/office/officeart/2005/8/layout/orgChart1"/>
    <dgm:cxn modelId="{06705F00-4509-485F-83E5-220F9B338A15}" type="presParOf" srcId="{770CC33B-06EC-423B-8EBD-EA69CF6EE3F4}" destId="{C00444DC-CA2B-4E20-A9E9-F38718F6C4AE}" srcOrd="0" destOrd="0" presId="urn:microsoft.com/office/officeart/2005/8/layout/orgChart1"/>
    <dgm:cxn modelId="{2E4E7153-CEC1-4DA5-9397-76D64CF769A0}" type="presParOf" srcId="{C00444DC-CA2B-4E20-A9E9-F38718F6C4AE}" destId="{0B4B8966-CBD8-45A3-A61A-D52A83790550}" srcOrd="0" destOrd="0" presId="urn:microsoft.com/office/officeart/2005/8/layout/orgChart1"/>
    <dgm:cxn modelId="{F3E29E76-22E7-401B-AB46-CDC4DC30E614}" type="presParOf" srcId="{C00444DC-CA2B-4E20-A9E9-F38718F6C4AE}" destId="{258979F0-1DA5-4CC9-A65A-A189AEE7C62F}" srcOrd="1" destOrd="0" presId="urn:microsoft.com/office/officeart/2005/8/layout/orgChart1"/>
    <dgm:cxn modelId="{385D731D-42D8-43BB-A5A1-8617CDE90257}" type="presParOf" srcId="{770CC33B-06EC-423B-8EBD-EA69CF6EE3F4}" destId="{1A9A9686-3F37-4E89-A258-624008C648AB}" srcOrd="1" destOrd="0" presId="urn:microsoft.com/office/officeart/2005/8/layout/orgChart1"/>
    <dgm:cxn modelId="{D1C677DD-7254-4858-83D9-698011F8A93C}" type="presParOf" srcId="{770CC33B-06EC-423B-8EBD-EA69CF6EE3F4}" destId="{C34D5EB4-5D0D-47D3-A5FE-A4F16DD37BDD}" srcOrd="2" destOrd="0" presId="urn:microsoft.com/office/officeart/2005/8/layout/orgChart1"/>
    <dgm:cxn modelId="{C2993274-D2B0-4DBC-8BC2-98827EF1414F}" type="presParOf" srcId="{A6DF0FAF-D27C-4785-9E27-E1128F01B5D3}" destId="{FA86AD37-FEC7-431A-A0B5-60282A18DE2A}" srcOrd="2" destOrd="0" presId="urn:microsoft.com/office/officeart/2005/8/layout/orgChart1"/>
    <dgm:cxn modelId="{90B12C28-9B2D-4018-9DCA-508EE0D14026}" type="presParOf" srcId="{A6DF0FAF-D27C-4785-9E27-E1128F01B5D3}" destId="{640AEB2B-E00F-4A8C-BB8E-464679DA5AA6}" srcOrd="3" destOrd="0" presId="urn:microsoft.com/office/officeart/2005/8/layout/orgChart1"/>
    <dgm:cxn modelId="{24AE35B4-BB5F-4F02-8FCE-3C3B3BB6FC5F}" type="presParOf" srcId="{640AEB2B-E00F-4A8C-BB8E-464679DA5AA6}" destId="{88BBCAA3-D5B5-46A1-B536-35FD59000B00}" srcOrd="0" destOrd="0" presId="urn:microsoft.com/office/officeart/2005/8/layout/orgChart1"/>
    <dgm:cxn modelId="{731D3521-9137-442C-9D4C-67937EABD245}" type="presParOf" srcId="{88BBCAA3-D5B5-46A1-B536-35FD59000B00}" destId="{60D97AAC-A90F-4CE1-A47D-D2EEA517B16A}" srcOrd="0" destOrd="0" presId="urn:microsoft.com/office/officeart/2005/8/layout/orgChart1"/>
    <dgm:cxn modelId="{C864E60D-5942-4DEA-8CBC-952D370DE530}" type="presParOf" srcId="{88BBCAA3-D5B5-46A1-B536-35FD59000B00}" destId="{A65FB955-4D40-481D-A00E-ADE541727A90}" srcOrd="1" destOrd="0" presId="urn:microsoft.com/office/officeart/2005/8/layout/orgChart1"/>
    <dgm:cxn modelId="{64A8C7E0-65EA-4DA7-8527-70C165BF1738}" type="presParOf" srcId="{640AEB2B-E00F-4A8C-BB8E-464679DA5AA6}" destId="{8EBF1386-9360-4EDB-B228-5E6557E3ED4A}" srcOrd="1" destOrd="0" presId="urn:microsoft.com/office/officeart/2005/8/layout/orgChart1"/>
    <dgm:cxn modelId="{9B333321-8E28-481A-A065-A33460C47307}" type="presParOf" srcId="{640AEB2B-E00F-4A8C-BB8E-464679DA5AA6}" destId="{3C757AA9-B8B3-4BBE-96AB-726098DCE10B}" srcOrd="2" destOrd="0" presId="urn:microsoft.com/office/officeart/2005/8/layout/orgChart1"/>
    <dgm:cxn modelId="{DC5FC2EF-877F-4035-9F8B-11F3CD18A365}" type="presParOf" srcId="{B595F7BB-FB36-4F36-AFD8-41DF6B83D243}" destId="{DFD79B41-3913-4F6E-962A-236A702BA220}" srcOrd="2" destOrd="0" presId="urn:microsoft.com/office/officeart/2005/8/layout/orgChart1"/>
    <dgm:cxn modelId="{60F447CD-16EE-4AAA-BCA9-4F82B1EE4F4B}" type="presParOf" srcId="{BB266FD2-881F-44C7-80E0-6678EB2E3FC5}" destId="{DEA3E95C-AC38-497E-AAE6-1B01F4EA7A55}" srcOrd="8" destOrd="0" presId="urn:microsoft.com/office/officeart/2005/8/layout/orgChart1"/>
    <dgm:cxn modelId="{7A022958-43F4-4742-AAA4-918067107FE9}" type="presParOf" srcId="{BB266FD2-881F-44C7-80E0-6678EB2E3FC5}" destId="{73F2C702-22A5-45C5-8762-593CEA7406A2}" srcOrd="9" destOrd="0" presId="urn:microsoft.com/office/officeart/2005/8/layout/orgChart1"/>
    <dgm:cxn modelId="{0EC0CDD9-0915-444C-92F4-CA0B7B19B3C5}" type="presParOf" srcId="{73F2C702-22A5-45C5-8762-593CEA7406A2}" destId="{C37C5AD7-8FF1-4530-9601-804068F4EAE6}" srcOrd="0" destOrd="0" presId="urn:microsoft.com/office/officeart/2005/8/layout/orgChart1"/>
    <dgm:cxn modelId="{DEF5B72A-C643-41DC-962D-3B0BE31686CA}" type="presParOf" srcId="{C37C5AD7-8FF1-4530-9601-804068F4EAE6}" destId="{3D166140-AF61-4E10-AEB3-B1A08C4BBE2A}" srcOrd="0" destOrd="0" presId="urn:microsoft.com/office/officeart/2005/8/layout/orgChart1"/>
    <dgm:cxn modelId="{7B172FBF-2DB1-4F4A-86A1-0C0B4DB5FE59}" type="presParOf" srcId="{C37C5AD7-8FF1-4530-9601-804068F4EAE6}" destId="{79794481-8659-445E-A46E-46CCDF4E12E3}" srcOrd="1" destOrd="0" presId="urn:microsoft.com/office/officeart/2005/8/layout/orgChart1"/>
    <dgm:cxn modelId="{08DD8AFF-F14A-41B8-B0B8-47DC3C20319A}" type="presParOf" srcId="{73F2C702-22A5-45C5-8762-593CEA7406A2}" destId="{7CA9E197-7FD0-45F0-8C9C-D3287211837F}" srcOrd="1" destOrd="0" presId="urn:microsoft.com/office/officeart/2005/8/layout/orgChart1"/>
    <dgm:cxn modelId="{2AA76AC8-3670-4C9D-928C-16F694C9C99F}" type="presParOf" srcId="{7CA9E197-7FD0-45F0-8C9C-D3287211837F}" destId="{E39BE4CC-D41F-440C-9363-30D8048D35DE}" srcOrd="0" destOrd="0" presId="urn:microsoft.com/office/officeart/2005/8/layout/orgChart1"/>
    <dgm:cxn modelId="{2FDD89B1-784C-4D50-B559-A30C9C5CFEC7}" type="presParOf" srcId="{7CA9E197-7FD0-45F0-8C9C-D3287211837F}" destId="{99358FAF-FAF8-443F-9390-898903AF75F0}" srcOrd="1" destOrd="0" presId="urn:microsoft.com/office/officeart/2005/8/layout/orgChart1"/>
    <dgm:cxn modelId="{46B7A431-E55B-4FF6-9121-DD728D7C9F71}" type="presParOf" srcId="{99358FAF-FAF8-443F-9390-898903AF75F0}" destId="{6A0A8701-B276-423C-B86E-977B860017F6}" srcOrd="0" destOrd="0" presId="urn:microsoft.com/office/officeart/2005/8/layout/orgChart1"/>
    <dgm:cxn modelId="{AE9C72E5-DCD8-4C2C-AB29-F414CE5E8A06}" type="presParOf" srcId="{6A0A8701-B276-423C-B86E-977B860017F6}" destId="{8189F030-D92B-4967-A418-49D4AA374B93}" srcOrd="0" destOrd="0" presId="urn:microsoft.com/office/officeart/2005/8/layout/orgChart1"/>
    <dgm:cxn modelId="{CFEAA50F-7C85-4B96-8886-A200741C74A0}" type="presParOf" srcId="{6A0A8701-B276-423C-B86E-977B860017F6}" destId="{24A6BE72-09B2-4005-80F7-EF075DA1D1E0}" srcOrd="1" destOrd="0" presId="urn:microsoft.com/office/officeart/2005/8/layout/orgChart1"/>
    <dgm:cxn modelId="{F7B000B5-52C5-4355-9F07-2B205065FD4E}" type="presParOf" srcId="{99358FAF-FAF8-443F-9390-898903AF75F0}" destId="{1E132B9C-964A-44B7-A2D9-6744471EFE8A}" srcOrd="1" destOrd="0" presId="urn:microsoft.com/office/officeart/2005/8/layout/orgChart1"/>
    <dgm:cxn modelId="{DFFF0476-3EC3-4C9A-8B71-4885DF5C9064}" type="presParOf" srcId="{1E132B9C-964A-44B7-A2D9-6744471EFE8A}" destId="{DBB3E32B-F341-4A21-B082-EB6CFCAFFB5E}" srcOrd="0" destOrd="0" presId="urn:microsoft.com/office/officeart/2005/8/layout/orgChart1"/>
    <dgm:cxn modelId="{42EF6032-3139-498B-A608-6E30A5565A73}" type="presParOf" srcId="{1E132B9C-964A-44B7-A2D9-6744471EFE8A}" destId="{13E87573-8B56-493B-ACEB-B4042B93B62F}" srcOrd="1" destOrd="0" presId="urn:microsoft.com/office/officeart/2005/8/layout/orgChart1"/>
    <dgm:cxn modelId="{DA6DA141-5DE4-42F7-B3A2-13A4AF371FC7}" type="presParOf" srcId="{13E87573-8B56-493B-ACEB-B4042B93B62F}" destId="{EF34C938-51FF-452F-A160-411486A1A771}" srcOrd="0" destOrd="0" presId="urn:microsoft.com/office/officeart/2005/8/layout/orgChart1"/>
    <dgm:cxn modelId="{90413632-F5A7-47B3-B65D-503631BBE8DA}" type="presParOf" srcId="{EF34C938-51FF-452F-A160-411486A1A771}" destId="{83AF585D-9BF6-4EBE-B8F1-E20ED066E1F8}" srcOrd="0" destOrd="0" presId="urn:microsoft.com/office/officeart/2005/8/layout/orgChart1"/>
    <dgm:cxn modelId="{ACF86EDB-7064-4954-A30E-2AA3890BA0EF}" type="presParOf" srcId="{EF34C938-51FF-452F-A160-411486A1A771}" destId="{C706F823-3499-4FFB-80C3-389CAF9B136E}" srcOrd="1" destOrd="0" presId="urn:microsoft.com/office/officeart/2005/8/layout/orgChart1"/>
    <dgm:cxn modelId="{A0005FF3-8BD6-4519-973A-051352AB9A14}" type="presParOf" srcId="{13E87573-8B56-493B-ACEB-B4042B93B62F}" destId="{0418D915-67CA-4CD6-AAF0-ECE961D8844F}" srcOrd="1" destOrd="0" presId="urn:microsoft.com/office/officeart/2005/8/layout/orgChart1"/>
    <dgm:cxn modelId="{E3DE867E-E7FB-4D25-8B48-55C2BFA00E30}" type="presParOf" srcId="{13E87573-8B56-493B-ACEB-B4042B93B62F}" destId="{CA94A319-CF24-4939-AFA8-3F9A7E209D5B}" srcOrd="2" destOrd="0" presId="urn:microsoft.com/office/officeart/2005/8/layout/orgChart1"/>
    <dgm:cxn modelId="{59A7553B-BE7D-4583-8292-79228976D7EE}" type="presParOf" srcId="{1E132B9C-964A-44B7-A2D9-6744471EFE8A}" destId="{EE3924D8-BE72-4162-8216-676AB4562376}" srcOrd="2" destOrd="0" presId="urn:microsoft.com/office/officeart/2005/8/layout/orgChart1"/>
    <dgm:cxn modelId="{8C6B4B2F-4EFA-430C-A429-D9F5A76AFBF3}" type="presParOf" srcId="{1E132B9C-964A-44B7-A2D9-6744471EFE8A}" destId="{FCABA6FB-171D-4A11-A10D-1C555D7D1C1F}" srcOrd="3" destOrd="0" presId="urn:microsoft.com/office/officeart/2005/8/layout/orgChart1"/>
    <dgm:cxn modelId="{C53EE6FF-6671-4174-AB87-4248224EBD0B}" type="presParOf" srcId="{FCABA6FB-171D-4A11-A10D-1C555D7D1C1F}" destId="{80DF7772-5EFB-43F9-8210-C85A98320C70}" srcOrd="0" destOrd="0" presId="urn:microsoft.com/office/officeart/2005/8/layout/orgChart1"/>
    <dgm:cxn modelId="{6235E221-DCE3-4FB3-BDFB-61E11707578B}" type="presParOf" srcId="{80DF7772-5EFB-43F9-8210-C85A98320C70}" destId="{D77C3A76-BCD0-4B8C-96A8-F16279CE792C}" srcOrd="0" destOrd="0" presId="urn:microsoft.com/office/officeart/2005/8/layout/orgChart1"/>
    <dgm:cxn modelId="{385A8D30-3A6D-4206-9364-5B7A5138A44E}" type="presParOf" srcId="{80DF7772-5EFB-43F9-8210-C85A98320C70}" destId="{353CB775-F8F9-4A37-B69B-5D383B135F89}" srcOrd="1" destOrd="0" presId="urn:microsoft.com/office/officeart/2005/8/layout/orgChart1"/>
    <dgm:cxn modelId="{0D7860D3-605E-4391-B5A0-617EE1CC2CD6}" type="presParOf" srcId="{FCABA6FB-171D-4A11-A10D-1C555D7D1C1F}" destId="{A66C13A8-D7A0-4AFF-907D-C54E8548E91F}" srcOrd="1" destOrd="0" presId="urn:microsoft.com/office/officeart/2005/8/layout/orgChart1"/>
    <dgm:cxn modelId="{2EA86746-56D2-4729-954E-18D7FE84771F}" type="presParOf" srcId="{FCABA6FB-171D-4A11-A10D-1C555D7D1C1F}" destId="{0F603C1E-D296-4B5D-BEC6-D5938F1AC106}" srcOrd="2" destOrd="0" presId="urn:microsoft.com/office/officeart/2005/8/layout/orgChart1"/>
    <dgm:cxn modelId="{9B6F4595-0EE1-4365-A282-65E329561D3E}" type="presParOf" srcId="{1E132B9C-964A-44B7-A2D9-6744471EFE8A}" destId="{EF4020CD-32B9-48BC-8800-1BBF3125633A}" srcOrd="4" destOrd="0" presId="urn:microsoft.com/office/officeart/2005/8/layout/orgChart1"/>
    <dgm:cxn modelId="{511656CB-3785-4743-AEEF-90887D932BB3}" type="presParOf" srcId="{1E132B9C-964A-44B7-A2D9-6744471EFE8A}" destId="{D60B1709-E0F2-4ADB-8F00-535CEDAC40B1}" srcOrd="5" destOrd="0" presId="urn:microsoft.com/office/officeart/2005/8/layout/orgChart1"/>
    <dgm:cxn modelId="{43DF7CAF-584B-4D7E-BD09-1FC7A6C9A800}" type="presParOf" srcId="{D60B1709-E0F2-4ADB-8F00-535CEDAC40B1}" destId="{1E46ED8D-2589-49B0-B078-7104C779CE74}" srcOrd="0" destOrd="0" presId="urn:microsoft.com/office/officeart/2005/8/layout/orgChart1"/>
    <dgm:cxn modelId="{BD72962B-92AF-4EE1-AD46-9A88C534F6E9}" type="presParOf" srcId="{1E46ED8D-2589-49B0-B078-7104C779CE74}" destId="{F71966AD-BCA8-4972-BD5D-93F323B2CCFB}" srcOrd="0" destOrd="0" presId="urn:microsoft.com/office/officeart/2005/8/layout/orgChart1"/>
    <dgm:cxn modelId="{0B170A03-3979-41F7-8DA7-15E3D13378B0}" type="presParOf" srcId="{1E46ED8D-2589-49B0-B078-7104C779CE74}" destId="{00EDECAE-8F6C-46C7-8381-DC136A8EF49A}" srcOrd="1" destOrd="0" presId="urn:microsoft.com/office/officeart/2005/8/layout/orgChart1"/>
    <dgm:cxn modelId="{0C944751-BF31-4F6D-9A7E-FFE46215FA26}" type="presParOf" srcId="{D60B1709-E0F2-4ADB-8F00-535CEDAC40B1}" destId="{B43AA85B-150F-49F3-9F8B-0EE20088CF7E}" srcOrd="1" destOrd="0" presId="urn:microsoft.com/office/officeart/2005/8/layout/orgChart1"/>
    <dgm:cxn modelId="{2D0D7766-5EE1-4A26-8143-1095F7B04141}" type="presParOf" srcId="{D60B1709-E0F2-4ADB-8F00-535CEDAC40B1}" destId="{1D001E51-285E-4D6B-ACB8-9D07AEE5AD1F}" srcOrd="2" destOrd="0" presId="urn:microsoft.com/office/officeart/2005/8/layout/orgChart1"/>
    <dgm:cxn modelId="{10026E05-F572-4CDD-A96D-7CF4D40B0336}" type="presParOf" srcId="{1E132B9C-964A-44B7-A2D9-6744471EFE8A}" destId="{7CAE7A6F-719F-4FE8-A500-DBD8BD468A7D}" srcOrd="6" destOrd="0" presId="urn:microsoft.com/office/officeart/2005/8/layout/orgChart1"/>
    <dgm:cxn modelId="{29895A5A-7542-43F1-82E5-327FE57C05EF}" type="presParOf" srcId="{1E132B9C-964A-44B7-A2D9-6744471EFE8A}" destId="{3D9AC114-B3FA-4AA2-9B2C-0C4D01F40CEE}" srcOrd="7" destOrd="0" presId="urn:microsoft.com/office/officeart/2005/8/layout/orgChart1"/>
    <dgm:cxn modelId="{C3924438-E68D-4A84-8CE4-6E48F1B06189}" type="presParOf" srcId="{3D9AC114-B3FA-4AA2-9B2C-0C4D01F40CEE}" destId="{BA00E5BA-7A93-45D5-BF50-792717972C63}" srcOrd="0" destOrd="0" presId="urn:microsoft.com/office/officeart/2005/8/layout/orgChart1"/>
    <dgm:cxn modelId="{8304BC01-557B-44C1-87B6-3603E8892070}" type="presParOf" srcId="{BA00E5BA-7A93-45D5-BF50-792717972C63}" destId="{CA469CE1-CE5B-4FE4-9F0E-4D92DD7C25B3}" srcOrd="0" destOrd="0" presId="urn:microsoft.com/office/officeart/2005/8/layout/orgChart1"/>
    <dgm:cxn modelId="{53574779-2882-46CA-ACD8-7E1D581CBEEC}" type="presParOf" srcId="{BA00E5BA-7A93-45D5-BF50-792717972C63}" destId="{63BA14B8-0FDF-49A4-B9D0-E92310ABF1BC}" srcOrd="1" destOrd="0" presId="urn:microsoft.com/office/officeart/2005/8/layout/orgChart1"/>
    <dgm:cxn modelId="{3FFFAF7C-26E5-45C6-B4C6-EC42DE1AA8D0}" type="presParOf" srcId="{3D9AC114-B3FA-4AA2-9B2C-0C4D01F40CEE}" destId="{B8E03EED-D6AC-4FBF-A221-E846281C7FF9}" srcOrd="1" destOrd="0" presId="urn:microsoft.com/office/officeart/2005/8/layout/orgChart1"/>
    <dgm:cxn modelId="{7A82DE97-7A12-435F-9542-2718571C035B}" type="presParOf" srcId="{3D9AC114-B3FA-4AA2-9B2C-0C4D01F40CEE}" destId="{86A030EA-E3B0-4B89-8E72-C3706AB6DF4F}" srcOrd="2" destOrd="0" presId="urn:microsoft.com/office/officeart/2005/8/layout/orgChart1"/>
    <dgm:cxn modelId="{DEC93C8A-42D8-40BB-A8FD-AB70D56AB306}" type="presParOf" srcId="{99358FAF-FAF8-443F-9390-898903AF75F0}" destId="{15B012BC-018E-48E6-8EBE-919826D1701B}" srcOrd="2" destOrd="0" presId="urn:microsoft.com/office/officeart/2005/8/layout/orgChart1"/>
    <dgm:cxn modelId="{AAEBE974-0A7F-4B41-90B6-3CCFF3C24B90}" type="presParOf" srcId="{7CA9E197-7FD0-45F0-8C9C-D3287211837F}" destId="{05B4FA31-1169-4D83-99DA-0D8B7BEEB1F5}" srcOrd="2" destOrd="0" presId="urn:microsoft.com/office/officeart/2005/8/layout/orgChart1"/>
    <dgm:cxn modelId="{D39B42A7-6401-4C63-8E8C-C4367BC67F82}" type="presParOf" srcId="{7CA9E197-7FD0-45F0-8C9C-D3287211837F}" destId="{67EC5435-9D64-4DE3-A60B-77FB2CE92DA9}" srcOrd="3" destOrd="0" presId="urn:microsoft.com/office/officeart/2005/8/layout/orgChart1"/>
    <dgm:cxn modelId="{930CA11E-1D7B-44D5-8807-FF91F0E6027C}" type="presParOf" srcId="{67EC5435-9D64-4DE3-A60B-77FB2CE92DA9}" destId="{0825971C-999F-4B5D-B24A-D390277897DA}" srcOrd="0" destOrd="0" presId="urn:microsoft.com/office/officeart/2005/8/layout/orgChart1"/>
    <dgm:cxn modelId="{D177495C-DCED-48A7-86E1-D08F05BB3A46}" type="presParOf" srcId="{0825971C-999F-4B5D-B24A-D390277897DA}" destId="{00E278F9-4E72-47E2-9598-59C6D21D74AE}" srcOrd="0" destOrd="0" presId="urn:microsoft.com/office/officeart/2005/8/layout/orgChart1"/>
    <dgm:cxn modelId="{0EA7B6F0-3E82-4811-B39A-7F22F94DC279}" type="presParOf" srcId="{0825971C-999F-4B5D-B24A-D390277897DA}" destId="{3C877482-1405-44BC-A2ED-F01C49ED5C8D}" srcOrd="1" destOrd="0" presId="urn:microsoft.com/office/officeart/2005/8/layout/orgChart1"/>
    <dgm:cxn modelId="{9AC56FB4-B018-42E1-9B08-7865328971D9}" type="presParOf" srcId="{67EC5435-9D64-4DE3-A60B-77FB2CE92DA9}" destId="{7EEE6B35-5139-4EDA-B570-0CBE7544EB53}" srcOrd="1" destOrd="0" presId="urn:microsoft.com/office/officeart/2005/8/layout/orgChart1"/>
    <dgm:cxn modelId="{62C6E17B-CE9A-4D3C-A375-762F185D725B}" type="presParOf" srcId="{67EC5435-9D64-4DE3-A60B-77FB2CE92DA9}" destId="{BA1A5D4A-1551-4B79-8793-7E0AE53FBC0B}" srcOrd="2" destOrd="0" presId="urn:microsoft.com/office/officeart/2005/8/layout/orgChart1"/>
    <dgm:cxn modelId="{8D08BC56-B7E9-41C6-8851-1CB49F5EBDBB}" type="presParOf" srcId="{7CA9E197-7FD0-45F0-8C9C-D3287211837F}" destId="{47DA584A-ED6D-41FC-92E8-649E29149678}" srcOrd="4" destOrd="0" presId="urn:microsoft.com/office/officeart/2005/8/layout/orgChart1"/>
    <dgm:cxn modelId="{ECD58592-CEFA-4F04-B0A2-7A4167B76034}" type="presParOf" srcId="{7CA9E197-7FD0-45F0-8C9C-D3287211837F}" destId="{0BBCFC4D-8104-4A70-98C4-A8CEFFA61C83}" srcOrd="5" destOrd="0" presId="urn:microsoft.com/office/officeart/2005/8/layout/orgChart1"/>
    <dgm:cxn modelId="{F33FBD6C-F426-49B8-BD54-7A6AE01C4BEE}" type="presParOf" srcId="{0BBCFC4D-8104-4A70-98C4-A8CEFFA61C83}" destId="{B16B9A66-0B9A-4BA6-9B01-E6ADDB5C077B}" srcOrd="0" destOrd="0" presId="urn:microsoft.com/office/officeart/2005/8/layout/orgChart1"/>
    <dgm:cxn modelId="{A2CF7FCE-6F0B-49E9-BAED-710765F197A9}" type="presParOf" srcId="{B16B9A66-0B9A-4BA6-9B01-E6ADDB5C077B}" destId="{0FBF7D16-C38E-447B-8B59-184224EF2FCF}" srcOrd="0" destOrd="0" presId="urn:microsoft.com/office/officeart/2005/8/layout/orgChart1"/>
    <dgm:cxn modelId="{46C7A4D1-92C2-42CC-AA0E-493EFF43D4D3}" type="presParOf" srcId="{B16B9A66-0B9A-4BA6-9B01-E6ADDB5C077B}" destId="{3A800C55-1C44-4CC9-B0E8-5356D0D5B681}" srcOrd="1" destOrd="0" presId="urn:microsoft.com/office/officeart/2005/8/layout/orgChart1"/>
    <dgm:cxn modelId="{3D84F422-D86D-4664-B832-F37997AE9540}" type="presParOf" srcId="{0BBCFC4D-8104-4A70-98C4-A8CEFFA61C83}" destId="{5D75AA9F-14FD-42E9-950A-3F924A83CA9B}" srcOrd="1" destOrd="0" presId="urn:microsoft.com/office/officeart/2005/8/layout/orgChart1"/>
    <dgm:cxn modelId="{BBBB1A7B-8F09-41E7-AED7-F00A06E48405}" type="presParOf" srcId="{0BBCFC4D-8104-4A70-98C4-A8CEFFA61C83}" destId="{0F5426B8-7EED-4CA4-944C-8A8C2FA6ED94}" srcOrd="2" destOrd="0" presId="urn:microsoft.com/office/officeart/2005/8/layout/orgChart1"/>
    <dgm:cxn modelId="{0D3F039A-45B5-41CA-A973-C8CBE7BF66D7}" type="presParOf" srcId="{7CA9E197-7FD0-45F0-8C9C-D3287211837F}" destId="{0B15AAB8-6EDC-4A5E-9AE7-16ABBDCB9986}" srcOrd="6" destOrd="0" presId="urn:microsoft.com/office/officeart/2005/8/layout/orgChart1"/>
    <dgm:cxn modelId="{47AF73F6-F9E8-442A-B85C-7DDA4563A724}" type="presParOf" srcId="{7CA9E197-7FD0-45F0-8C9C-D3287211837F}" destId="{C7F69BC5-0DCD-4899-883B-E2AD279FBD33}" srcOrd="7" destOrd="0" presId="urn:microsoft.com/office/officeart/2005/8/layout/orgChart1"/>
    <dgm:cxn modelId="{9D632B44-D8D3-4286-B900-E00C3F83622F}" type="presParOf" srcId="{C7F69BC5-0DCD-4899-883B-E2AD279FBD33}" destId="{6A74C983-6DCF-4D77-A2DD-F93D50FE35C3}" srcOrd="0" destOrd="0" presId="urn:microsoft.com/office/officeart/2005/8/layout/orgChart1"/>
    <dgm:cxn modelId="{D6BDD589-3EFE-4702-AE61-2702487036A6}" type="presParOf" srcId="{6A74C983-6DCF-4D77-A2DD-F93D50FE35C3}" destId="{95DE0CFC-6B0F-4E72-BBD4-77B37F7AF98D}" srcOrd="0" destOrd="0" presId="urn:microsoft.com/office/officeart/2005/8/layout/orgChart1"/>
    <dgm:cxn modelId="{47225CBA-55E9-4D72-AA24-1A675755B999}" type="presParOf" srcId="{6A74C983-6DCF-4D77-A2DD-F93D50FE35C3}" destId="{36D7692B-38DC-47B3-9CA9-0989B12C4EF4}" srcOrd="1" destOrd="0" presId="urn:microsoft.com/office/officeart/2005/8/layout/orgChart1"/>
    <dgm:cxn modelId="{841EF6BE-0B07-4807-B1D8-52AA521D57D3}" type="presParOf" srcId="{C7F69BC5-0DCD-4899-883B-E2AD279FBD33}" destId="{04D07D8B-F197-400E-99A1-2D85614B1006}" srcOrd="1" destOrd="0" presId="urn:microsoft.com/office/officeart/2005/8/layout/orgChart1"/>
    <dgm:cxn modelId="{C32C5E40-687E-4C0C-B2CF-6593EE130A69}" type="presParOf" srcId="{C7F69BC5-0DCD-4899-883B-E2AD279FBD33}" destId="{DC2D94EE-8CB2-437E-AE15-B3E3CAF1EF6D}" srcOrd="2" destOrd="0" presId="urn:microsoft.com/office/officeart/2005/8/layout/orgChart1"/>
    <dgm:cxn modelId="{469323A8-97F6-412D-B64E-FB107E860A75}" type="presParOf" srcId="{73F2C702-22A5-45C5-8762-593CEA7406A2}" destId="{46824268-0FAA-4407-ABB3-6C7D359A2BF8}" srcOrd="2" destOrd="0" presId="urn:microsoft.com/office/officeart/2005/8/layout/orgChart1"/>
    <dgm:cxn modelId="{9B3A813F-8A3F-45A8-9F42-CFF657039348}" type="presParOf" srcId="{BB266FD2-881F-44C7-80E0-6678EB2E3FC5}" destId="{91E60B95-B76F-4A1C-A42E-0A1DD5B1FC5F}" srcOrd="10" destOrd="0" presId="urn:microsoft.com/office/officeart/2005/8/layout/orgChart1"/>
    <dgm:cxn modelId="{C5F24CDD-D047-4186-9310-34D1182FDD82}" type="presParOf" srcId="{BB266FD2-881F-44C7-80E0-6678EB2E3FC5}" destId="{DFEB1127-BF16-495E-886B-50147DD62A3B}" srcOrd="11" destOrd="0" presId="urn:microsoft.com/office/officeart/2005/8/layout/orgChart1"/>
    <dgm:cxn modelId="{4C73FF57-956F-4AC7-83EB-84621599F753}" type="presParOf" srcId="{DFEB1127-BF16-495E-886B-50147DD62A3B}" destId="{6117255D-CE73-4469-869A-0C7BEF0D860D}" srcOrd="0" destOrd="0" presId="urn:microsoft.com/office/officeart/2005/8/layout/orgChart1"/>
    <dgm:cxn modelId="{5E54C751-8377-4CC2-90C1-EC9A5556D9DE}" type="presParOf" srcId="{6117255D-CE73-4469-869A-0C7BEF0D860D}" destId="{1C00E927-AE3F-40C2-919C-B4810B44E6E4}" srcOrd="0" destOrd="0" presId="urn:microsoft.com/office/officeart/2005/8/layout/orgChart1"/>
    <dgm:cxn modelId="{C3AAC437-65FD-4581-A519-11B1A56F6503}" type="presParOf" srcId="{6117255D-CE73-4469-869A-0C7BEF0D860D}" destId="{EF3DB3C5-F594-4563-A4C1-39EC51999984}" srcOrd="1" destOrd="0" presId="urn:microsoft.com/office/officeart/2005/8/layout/orgChart1"/>
    <dgm:cxn modelId="{D89917D9-F23B-4950-BE46-85D85B64363B}" type="presParOf" srcId="{DFEB1127-BF16-495E-886B-50147DD62A3B}" destId="{2E56F4FA-0FAA-4CBC-B4B0-5CBB88AEBBCA}" srcOrd="1" destOrd="0" presId="urn:microsoft.com/office/officeart/2005/8/layout/orgChart1"/>
    <dgm:cxn modelId="{284A72F4-E744-45BA-8FE6-2C458FF72ED6}" type="presParOf" srcId="{2E56F4FA-0FAA-4CBC-B4B0-5CBB88AEBBCA}" destId="{43FCB0F1-4F3A-4A5D-804E-D8A8DDE1AF93}" srcOrd="0" destOrd="0" presId="urn:microsoft.com/office/officeart/2005/8/layout/orgChart1"/>
    <dgm:cxn modelId="{BB3786E5-AD87-46CF-BA8A-B223E381B55C}" type="presParOf" srcId="{2E56F4FA-0FAA-4CBC-B4B0-5CBB88AEBBCA}" destId="{332B14A5-D7EC-4F15-89DC-C3BDF2FA78E2}" srcOrd="1" destOrd="0" presId="urn:microsoft.com/office/officeart/2005/8/layout/orgChart1"/>
    <dgm:cxn modelId="{A57964EC-19FF-4E9D-80E2-1797F233F03A}" type="presParOf" srcId="{332B14A5-D7EC-4F15-89DC-C3BDF2FA78E2}" destId="{447298AB-FD35-4B4E-B431-B71737004AB4}" srcOrd="0" destOrd="0" presId="urn:microsoft.com/office/officeart/2005/8/layout/orgChart1"/>
    <dgm:cxn modelId="{D0EC38F4-341B-4131-9625-C8D7D799C65A}" type="presParOf" srcId="{447298AB-FD35-4B4E-B431-B71737004AB4}" destId="{3D07811D-02F1-4D01-BDF1-9E45750A97AD}" srcOrd="0" destOrd="0" presId="urn:microsoft.com/office/officeart/2005/8/layout/orgChart1"/>
    <dgm:cxn modelId="{DE6986B9-F6C4-4BB1-8084-F36FC8EF000F}" type="presParOf" srcId="{447298AB-FD35-4B4E-B431-B71737004AB4}" destId="{5E5513AC-8ACC-49A1-81BC-F5C248CB5BDE}" srcOrd="1" destOrd="0" presId="urn:microsoft.com/office/officeart/2005/8/layout/orgChart1"/>
    <dgm:cxn modelId="{D2550786-7A2D-4485-8B75-0683AA3172B6}" type="presParOf" srcId="{332B14A5-D7EC-4F15-89DC-C3BDF2FA78E2}" destId="{AF4C467E-0BE2-415A-92DE-87D575370606}" srcOrd="1" destOrd="0" presId="urn:microsoft.com/office/officeart/2005/8/layout/orgChart1"/>
    <dgm:cxn modelId="{B77A3B99-2DB9-44EC-B13C-CE6DC4FF23F3}" type="presParOf" srcId="{332B14A5-D7EC-4F15-89DC-C3BDF2FA78E2}" destId="{869739EC-C079-4F7C-AF9C-8819AFAA48EC}" srcOrd="2" destOrd="0" presId="urn:microsoft.com/office/officeart/2005/8/layout/orgChart1"/>
    <dgm:cxn modelId="{3D01746B-3C46-4FC3-A45B-21CD14E0136D}" type="presParOf" srcId="{2E56F4FA-0FAA-4CBC-B4B0-5CBB88AEBBCA}" destId="{27785810-2574-4C10-ADB6-1BA8E9E318A1}" srcOrd="2" destOrd="0" presId="urn:microsoft.com/office/officeart/2005/8/layout/orgChart1"/>
    <dgm:cxn modelId="{CBCAF8B5-D947-4873-8284-F89A0221AB51}" type="presParOf" srcId="{2E56F4FA-0FAA-4CBC-B4B0-5CBB88AEBBCA}" destId="{6C3FDB66-4F83-4EE3-971E-05E1FBF2C4A2}" srcOrd="3" destOrd="0" presId="urn:microsoft.com/office/officeart/2005/8/layout/orgChart1"/>
    <dgm:cxn modelId="{F38F908E-B7D6-4EE4-B5D5-C6B9DFCF0339}" type="presParOf" srcId="{6C3FDB66-4F83-4EE3-971E-05E1FBF2C4A2}" destId="{52722D7C-82F7-49D8-B967-76796D0C6E66}" srcOrd="0" destOrd="0" presId="urn:microsoft.com/office/officeart/2005/8/layout/orgChart1"/>
    <dgm:cxn modelId="{28DEA7AA-1DDD-44CC-A138-F17E25082C2F}" type="presParOf" srcId="{52722D7C-82F7-49D8-B967-76796D0C6E66}" destId="{9B5F042C-2684-4E74-BFA6-9E7929667DDE}" srcOrd="0" destOrd="0" presId="urn:microsoft.com/office/officeart/2005/8/layout/orgChart1"/>
    <dgm:cxn modelId="{39B1E261-5759-43B6-BBB1-7A0DF99B20CC}" type="presParOf" srcId="{52722D7C-82F7-49D8-B967-76796D0C6E66}" destId="{EEC4B137-4388-43D9-8EEC-8631350BF973}" srcOrd="1" destOrd="0" presId="urn:microsoft.com/office/officeart/2005/8/layout/orgChart1"/>
    <dgm:cxn modelId="{07CA7A7A-6065-4CBB-90F8-66A81C123AD3}" type="presParOf" srcId="{6C3FDB66-4F83-4EE3-971E-05E1FBF2C4A2}" destId="{B2E0D4E3-81F2-4449-A2DF-828B44353BD0}" srcOrd="1" destOrd="0" presId="urn:microsoft.com/office/officeart/2005/8/layout/orgChart1"/>
    <dgm:cxn modelId="{A48AA82E-28DB-49B2-9A89-05CB68BD8D2C}" type="presParOf" srcId="{B2E0D4E3-81F2-4449-A2DF-828B44353BD0}" destId="{5364D2D3-7F18-4472-8687-5656A7294E31}" srcOrd="0" destOrd="0" presId="urn:microsoft.com/office/officeart/2005/8/layout/orgChart1"/>
    <dgm:cxn modelId="{0F4381DB-8288-47C2-93A8-4BFCF2401754}" type="presParOf" srcId="{B2E0D4E3-81F2-4449-A2DF-828B44353BD0}" destId="{DC6084C7-34E5-4158-8FF9-C99FFA920638}" srcOrd="1" destOrd="0" presId="urn:microsoft.com/office/officeart/2005/8/layout/orgChart1"/>
    <dgm:cxn modelId="{066AF7A4-9789-46AC-8116-C1E97D7561A9}" type="presParOf" srcId="{DC6084C7-34E5-4158-8FF9-C99FFA920638}" destId="{57742257-5973-4C41-A88F-E4A1D6BF7653}" srcOrd="0" destOrd="0" presId="urn:microsoft.com/office/officeart/2005/8/layout/orgChart1"/>
    <dgm:cxn modelId="{A3AE8A0C-227E-403D-92F1-D4E2EA7DE79E}" type="presParOf" srcId="{57742257-5973-4C41-A88F-E4A1D6BF7653}" destId="{47C70B09-6A47-4A68-97A3-3D890ABC6BC1}" srcOrd="0" destOrd="0" presId="urn:microsoft.com/office/officeart/2005/8/layout/orgChart1"/>
    <dgm:cxn modelId="{BAB0900D-76D7-4976-BBD7-816FE6D451B5}" type="presParOf" srcId="{57742257-5973-4C41-A88F-E4A1D6BF7653}" destId="{916B7C44-2709-4383-9FF3-D84DB5173878}" srcOrd="1" destOrd="0" presId="urn:microsoft.com/office/officeart/2005/8/layout/orgChart1"/>
    <dgm:cxn modelId="{57607B9F-4E6D-4052-B8E9-231936A2FA84}" type="presParOf" srcId="{DC6084C7-34E5-4158-8FF9-C99FFA920638}" destId="{6CF45B1F-9E5C-4647-B4A7-9ADA81784EB5}" srcOrd="1" destOrd="0" presId="urn:microsoft.com/office/officeart/2005/8/layout/orgChart1"/>
    <dgm:cxn modelId="{8E3913FD-AF56-4585-BE35-7D94E5F70AB2}" type="presParOf" srcId="{DC6084C7-34E5-4158-8FF9-C99FFA920638}" destId="{218FDE48-B793-4A48-89EF-A645A66CC3E4}" srcOrd="2" destOrd="0" presId="urn:microsoft.com/office/officeart/2005/8/layout/orgChart1"/>
    <dgm:cxn modelId="{6D0BC1A3-02B5-4520-B88E-81CB7E4A326C}" type="presParOf" srcId="{B2E0D4E3-81F2-4449-A2DF-828B44353BD0}" destId="{682647B2-FB25-4F78-9FB1-95C7BA6877D5}" srcOrd="2" destOrd="0" presId="urn:microsoft.com/office/officeart/2005/8/layout/orgChart1"/>
    <dgm:cxn modelId="{0A25153D-DA20-4871-82DE-7BA514C4DE32}" type="presParOf" srcId="{B2E0D4E3-81F2-4449-A2DF-828B44353BD0}" destId="{E3B26A7C-ABB0-4750-9AF1-82B2163D3C3F}" srcOrd="3" destOrd="0" presId="urn:microsoft.com/office/officeart/2005/8/layout/orgChart1"/>
    <dgm:cxn modelId="{F14111EA-7253-4490-A2F1-D269AC3A3FFF}" type="presParOf" srcId="{E3B26A7C-ABB0-4750-9AF1-82B2163D3C3F}" destId="{02D4983D-B452-4B7E-8329-A7EF848C8B94}" srcOrd="0" destOrd="0" presId="urn:microsoft.com/office/officeart/2005/8/layout/orgChart1"/>
    <dgm:cxn modelId="{F2030AE0-99C0-464D-8690-452BB67871A1}" type="presParOf" srcId="{02D4983D-B452-4B7E-8329-A7EF848C8B94}" destId="{90CE6B23-82F3-43E3-BB6A-4937362D4F19}" srcOrd="0" destOrd="0" presId="urn:microsoft.com/office/officeart/2005/8/layout/orgChart1"/>
    <dgm:cxn modelId="{F05FB91C-22F9-4885-898C-60D9BB963B4C}" type="presParOf" srcId="{02D4983D-B452-4B7E-8329-A7EF848C8B94}" destId="{BEC5FB27-F425-4D51-B4DC-5C71FC450617}" srcOrd="1" destOrd="0" presId="urn:microsoft.com/office/officeart/2005/8/layout/orgChart1"/>
    <dgm:cxn modelId="{DCD1A46F-53D0-4F30-98EF-3834941D0682}" type="presParOf" srcId="{E3B26A7C-ABB0-4750-9AF1-82B2163D3C3F}" destId="{65A9689D-DD20-4CF7-B00C-A187FDC4E172}" srcOrd="1" destOrd="0" presId="urn:microsoft.com/office/officeart/2005/8/layout/orgChart1"/>
    <dgm:cxn modelId="{64D7D745-9692-493C-AB73-1E62C189A73A}" type="presParOf" srcId="{E3B26A7C-ABB0-4750-9AF1-82B2163D3C3F}" destId="{369A7698-F132-44E2-9584-E247096BD07B}" srcOrd="2" destOrd="0" presId="urn:microsoft.com/office/officeart/2005/8/layout/orgChart1"/>
    <dgm:cxn modelId="{5E7CE229-CC82-4282-A096-5D7084FD9AA3}" type="presParOf" srcId="{B2E0D4E3-81F2-4449-A2DF-828B44353BD0}" destId="{0A6C5821-944D-4548-9FD5-D0B9288B7782}" srcOrd="4" destOrd="0" presId="urn:microsoft.com/office/officeart/2005/8/layout/orgChart1"/>
    <dgm:cxn modelId="{ACEAD1DD-4AFC-4C67-93AB-AB0B24597772}" type="presParOf" srcId="{B2E0D4E3-81F2-4449-A2DF-828B44353BD0}" destId="{52BA044B-EB77-4631-ACD8-5B6001AE83C6}" srcOrd="5" destOrd="0" presId="urn:microsoft.com/office/officeart/2005/8/layout/orgChart1"/>
    <dgm:cxn modelId="{E474E3DC-A370-4BD4-B406-F65A309B75E4}" type="presParOf" srcId="{52BA044B-EB77-4631-ACD8-5B6001AE83C6}" destId="{B37678B8-E993-4B6F-A032-93951266FCED}" srcOrd="0" destOrd="0" presId="urn:microsoft.com/office/officeart/2005/8/layout/orgChart1"/>
    <dgm:cxn modelId="{DCFE837C-A261-486A-9ECC-6A43DF364909}" type="presParOf" srcId="{B37678B8-E993-4B6F-A032-93951266FCED}" destId="{0F4243F6-DB80-4FC1-9E3C-6E13A1F4F83D}" srcOrd="0" destOrd="0" presId="urn:microsoft.com/office/officeart/2005/8/layout/orgChart1"/>
    <dgm:cxn modelId="{740ACAC7-3E97-4DA7-9F42-469DA5898568}" type="presParOf" srcId="{B37678B8-E993-4B6F-A032-93951266FCED}" destId="{2BAAF31F-C131-4DD4-BB34-F1513931D3AD}" srcOrd="1" destOrd="0" presId="urn:microsoft.com/office/officeart/2005/8/layout/orgChart1"/>
    <dgm:cxn modelId="{FEB5ADD7-0440-4198-A310-AC75C2181A5E}" type="presParOf" srcId="{52BA044B-EB77-4631-ACD8-5B6001AE83C6}" destId="{D432B274-E38D-4378-B79C-B0E993EC42D2}" srcOrd="1" destOrd="0" presId="urn:microsoft.com/office/officeart/2005/8/layout/orgChart1"/>
    <dgm:cxn modelId="{71336570-2F27-4A08-80DA-B3B00A423467}" type="presParOf" srcId="{52BA044B-EB77-4631-ACD8-5B6001AE83C6}" destId="{639C68C7-2A48-4E57-9AD2-0EF332E40B37}" srcOrd="2" destOrd="0" presId="urn:microsoft.com/office/officeart/2005/8/layout/orgChart1"/>
    <dgm:cxn modelId="{88B72E43-88B3-457B-BD3F-290050459EB7}" type="presParOf" srcId="{6C3FDB66-4F83-4EE3-971E-05E1FBF2C4A2}" destId="{650D9728-AE95-41AD-9EF2-EE14A28E29D5}" srcOrd="2" destOrd="0" presId="urn:microsoft.com/office/officeart/2005/8/layout/orgChart1"/>
    <dgm:cxn modelId="{3D294FC8-A25E-47E2-B62C-A10F39795D41}" type="presParOf" srcId="{DFEB1127-BF16-495E-886B-50147DD62A3B}" destId="{A794BBE0-8FF1-4DB3-A54E-3F455304F1A4}" srcOrd="2" destOrd="0" presId="urn:microsoft.com/office/officeart/2005/8/layout/orgChart1"/>
    <dgm:cxn modelId="{23AE8595-FECE-42BF-ACEF-B5DD9748AD17}" type="presParOf" srcId="{BB266FD2-881F-44C7-80E0-6678EB2E3FC5}" destId="{B8EDECEC-0437-4925-AE13-5A2D7295E734}" srcOrd="12" destOrd="0" presId="urn:microsoft.com/office/officeart/2005/8/layout/orgChart1"/>
    <dgm:cxn modelId="{5A40948F-AF4B-416E-9C31-B7A319D2FF0A}" type="presParOf" srcId="{BB266FD2-881F-44C7-80E0-6678EB2E3FC5}" destId="{D48496DD-D524-439C-AE8E-950E0531070F}" srcOrd="13" destOrd="0" presId="urn:microsoft.com/office/officeart/2005/8/layout/orgChart1"/>
    <dgm:cxn modelId="{7FB1865D-67A0-4570-9054-3706EEA9C451}" type="presParOf" srcId="{D48496DD-D524-439C-AE8E-950E0531070F}" destId="{278FE84F-243A-42D6-B399-D35FC05C1D1D}" srcOrd="0" destOrd="0" presId="urn:microsoft.com/office/officeart/2005/8/layout/orgChart1"/>
    <dgm:cxn modelId="{C2B0577D-E9E4-48B9-BA31-6FC11C84D1BC}" type="presParOf" srcId="{278FE84F-243A-42D6-B399-D35FC05C1D1D}" destId="{017E7F77-4121-47C8-8C61-CA0131935A33}" srcOrd="0" destOrd="0" presId="urn:microsoft.com/office/officeart/2005/8/layout/orgChart1"/>
    <dgm:cxn modelId="{0E2501A5-32EC-49B8-935F-E044AA69FCC2}" type="presParOf" srcId="{278FE84F-243A-42D6-B399-D35FC05C1D1D}" destId="{B4EAF920-5306-4E1A-B286-5EAE599A16A7}" srcOrd="1" destOrd="0" presId="urn:microsoft.com/office/officeart/2005/8/layout/orgChart1"/>
    <dgm:cxn modelId="{E3D23509-DCB5-4AEB-B360-69FB71932BA0}" type="presParOf" srcId="{D48496DD-D524-439C-AE8E-950E0531070F}" destId="{5A3442A0-9E1B-4C78-873E-3127590A813C}" srcOrd="1" destOrd="0" presId="urn:microsoft.com/office/officeart/2005/8/layout/orgChart1"/>
    <dgm:cxn modelId="{ABEEA458-52AD-4221-AB45-6AC8036F92D5}" type="presParOf" srcId="{5A3442A0-9E1B-4C78-873E-3127590A813C}" destId="{6D16863B-EC40-4178-81F3-AD42CB112C61}" srcOrd="0" destOrd="0" presId="urn:microsoft.com/office/officeart/2005/8/layout/orgChart1"/>
    <dgm:cxn modelId="{596A7909-6033-42E7-9A01-EBCD54EC30E8}" type="presParOf" srcId="{5A3442A0-9E1B-4C78-873E-3127590A813C}" destId="{15556BED-2181-45D4-B664-6154086BA36C}" srcOrd="1" destOrd="0" presId="urn:microsoft.com/office/officeart/2005/8/layout/orgChart1"/>
    <dgm:cxn modelId="{733E9491-1C47-46EC-A6CE-6CC11ECD84D9}" type="presParOf" srcId="{15556BED-2181-45D4-B664-6154086BA36C}" destId="{74DA56C4-E2B1-449B-8C5C-B591210919D1}" srcOrd="0" destOrd="0" presId="urn:microsoft.com/office/officeart/2005/8/layout/orgChart1"/>
    <dgm:cxn modelId="{9F4F927C-D1E1-4CA6-8DBE-47237B1D9CD2}" type="presParOf" srcId="{74DA56C4-E2B1-449B-8C5C-B591210919D1}" destId="{4D35A2C3-8CAD-45D2-8B04-1FE3B70D6BD0}" srcOrd="0" destOrd="0" presId="urn:microsoft.com/office/officeart/2005/8/layout/orgChart1"/>
    <dgm:cxn modelId="{126B954B-6884-423A-B204-E3C0548B6A3B}" type="presParOf" srcId="{74DA56C4-E2B1-449B-8C5C-B591210919D1}" destId="{D62617C6-BC28-4122-A92C-B58A61AF69E6}" srcOrd="1" destOrd="0" presId="urn:microsoft.com/office/officeart/2005/8/layout/orgChart1"/>
    <dgm:cxn modelId="{1949EE2F-5181-478F-8CC5-158FD3F6FCEF}" type="presParOf" srcId="{15556BED-2181-45D4-B664-6154086BA36C}" destId="{83422DBA-6385-457F-95C2-436CEE0F4491}" srcOrd="1" destOrd="0" presId="urn:microsoft.com/office/officeart/2005/8/layout/orgChart1"/>
    <dgm:cxn modelId="{20264F11-B6ED-4087-BC24-EF5AE1779FE8}" type="presParOf" srcId="{15556BED-2181-45D4-B664-6154086BA36C}" destId="{9473D773-70EB-4AD3-A77B-F2A731CA066B}" srcOrd="2" destOrd="0" presId="urn:microsoft.com/office/officeart/2005/8/layout/orgChart1"/>
    <dgm:cxn modelId="{E747C648-CD34-4052-83BA-AB3E2067FD3F}" type="presParOf" srcId="{5A3442A0-9E1B-4C78-873E-3127590A813C}" destId="{7D123D05-00C5-4DF4-925B-959157E56036}" srcOrd="2" destOrd="0" presId="urn:microsoft.com/office/officeart/2005/8/layout/orgChart1"/>
    <dgm:cxn modelId="{71349150-16C2-48B1-B481-AC4674FFF16E}" type="presParOf" srcId="{5A3442A0-9E1B-4C78-873E-3127590A813C}" destId="{809656A5-1ACC-4C72-A57E-EAF7E7E5504A}" srcOrd="3" destOrd="0" presId="urn:microsoft.com/office/officeart/2005/8/layout/orgChart1"/>
    <dgm:cxn modelId="{3DDA5D26-100A-4CE5-BC1D-F35B8DF47818}" type="presParOf" srcId="{809656A5-1ACC-4C72-A57E-EAF7E7E5504A}" destId="{0807B993-4220-4AA8-A54A-EC5A7A75B0FA}" srcOrd="0" destOrd="0" presId="urn:microsoft.com/office/officeart/2005/8/layout/orgChart1"/>
    <dgm:cxn modelId="{8AA2FFF1-BEC0-47C2-B946-A370F3BFC73E}" type="presParOf" srcId="{0807B993-4220-4AA8-A54A-EC5A7A75B0FA}" destId="{64B141B2-189E-4A3D-80D2-A75DC4A4FEB7}" srcOrd="0" destOrd="0" presId="urn:microsoft.com/office/officeart/2005/8/layout/orgChart1"/>
    <dgm:cxn modelId="{4B1411BB-D9ED-42BF-B4CF-D058DC8A5663}" type="presParOf" srcId="{0807B993-4220-4AA8-A54A-EC5A7A75B0FA}" destId="{C681D538-D0B5-4B21-9E15-FADB8B7605A2}" srcOrd="1" destOrd="0" presId="urn:microsoft.com/office/officeart/2005/8/layout/orgChart1"/>
    <dgm:cxn modelId="{70B05549-BE67-4865-A5A9-B87A3897DBE1}" type="presParOf" srcId="{809656A5-1ACC-4C72-A57E-EAF7E7E5504A}" destId="{54AACB9A-C55B-42F1-987B-BAA42BA92593}" srcOrd="1" destOrd="0" presId="urn:microsoft.com/office/officeart/2005/8/layout/orgChart1"/>
    <dgm:cxn modelId="{41CD2B06-C84A-40FA-94E1-C0678DD508AB}" type="presParOf" srcId="{809656A5-1ACC-4C72-A57E-EAF7E7E5504A}" destId="{82CFC1E3-706F-4E42-9F22-DBCABF60F9BB}" srcOrd="2" destOrd="0" presId="urn:microsoft.com/office/officeart/2005/8/layout/orgChart1"/>
    <dgm:cxn modelId="{8BD2C197-0AAD-416B-8BA8-A7E96A80AE61}" type="presParOf" srcId="{5A3442A0-9E1B-4C78-873E-3127590A813C}" destId="{A24BC0F4-121A-482C-8C22-B6814CCE19BB}" srcOrd="4" destOrd="0" presId="urn:microsoft.com/office/officeart/2005/8/layout/orgChart1"/>
    <dgm:cxn modelId="{5ED1AA8D-6AC8-4F29-9E5E-56384BF016FF}" type="presParOf" srcId="{5A3442A0-9E1B-4C78-873E-3127590A813C}" destId="{1CDB7475-0CE5-43A1-A067-DEB771AF1E35}" srcOrd="5" destOrd="0" presId="urn:microsoft.com/office/officeart/2005/8/layout/orgChart1"/>
    <dgm:cxn modelId="{2AF92E47-DF3C-4E2F-9AFE-64949B942C9A}" type="presParOf" srcId="{1CDB7475-0CE5-43A1-A067-DEB771AF1E35}" destId="{1BAC776E-222B-4D68-BFD9-EAA0FC7D96F6}" srcOrd="0" destOrd="0" presId="urn:microsoft.com/office/officeart/2005/8/layout/orgChart1"/>
    <dgm:cxn modelId="{A14201F2-9D5C-443B-8705-4C9101A61AB8}" type="presParOf" srcId="{1BAC776E-222B-4D68-BFD9-EAA0FC7D96F6}" destId="{DE68C028-39A5-43A6-B037-CAD05BF0AFC5}" srcOrd="0" destOrd="0" presId="urn:microsoft.com/office/officeart/2005/8/layout/orgChart1"/>
    <dgm:cxn modelId="{43752DEA-F79E-49D5-88F6-782723A0D121}" type="presParOf" srcId="{1BAC776E-222B-4D68-BFD9-EAA0FC7D96F6}" destId="{42B0F093-6CF1-4533-BBFD-7121C37BFB26}" srcOrd="1" destOrd="0" presId="urn:microsoft.com/office/officeart/2005/8/layout/orgChart1"/>
    <dgm:cxn modelId="{1FEDFCA9-D818-4670-AF63-787AA130A147}" type="presParOf" srcId="{1CDB7475-0CE5-43A1-A067-DEB771AF1E35}" destId="{79DC3F7B-F1B1-4348-86F8-F508A9C7B013}" srcOrd="1" destOrd="0" presId="urn:microsoft.com/office/officeart/2005/8/layout/orgChart1"/>
    <dgm:cxn modelId="{058D0A67-64F4-42F6-9352-E5B32BE9B051}" type="presParOf" srcId="{1CDB7475-0CE5-43A1-A067-DEB771AF1E35}" destId="{095D5DC6-D60C-4849-B9DC-2F2188F9C082}" srcOrd="2" destOrd="0" presId="urn:microsoft.com/office/officeart/2005/8/layout/orgChart1"/>
    <dgm:cxn modelId="{F465542C-048C-40A5-A3F4-046D7ACE2FD6}" type="presParOf" srcId="{5A3442A0-9E1B-4C78-873E-3127590A813C}" destId="{E1CB4DED-805E-479D-89BB-8F3BB5A615F3}" srcOrd="6" destOrd="0" presId="urn:microsoft.com/office/officeart/2005/8/layout/orgChart1"/>
    <dgm:cxn modelId="{AE42C7D4-63B1-4386-A90F-EF382EA2FD53}" type="presParOf" srcId="{5A3442A0-9E1B-4C78-873E-3127590A813C}" destId="{C1010A0A-9A7F-4726-82B0-AFBD0A209E41}" srcOrd="7" destOrd="0" presId="urn:microsoft.com/office/officeart/2005/8/layout/orgChart1"/>
    <dgm:cxn modelId="{84CB69DD-5EF7-4423-B5AF-C004C8FCEBEC}" type="presParOf" srcId="{C1010A0A-9A7F-4726-82B0-AFBD0A209E41}" destId="{D0009AAE-A9A1-4C0E-8AE9-24B0F8044DBB}" srcOrd="0" destOrd="0" presId="urn:microsoft.com/office/officeart/2005/8/layout/orgChart1"/>
    <dgm:cxn modelId="{010415AA-68DE-4866-A347-296807815E4C}" type="presParOf" srcId="{D0009AAE-A9A1-4C0E-8AE9-24B0F8044DBB}" destId="{6705BECE-F1A8-4AB0-99B3-A5B2B6142E0D}" srcOrd="0" destOrd="0" presId="urn:microsoft.com/office/officeart/2005/8/layout/orgChart1"/>
    <dgm:cxn modelId="{B1E51900-858E-42C3-8621-DC9AB193906D}" type="presParOf" srcId="{D0009AAE-A9A1-4C0E-8AE9-24B0F8044DBB}" destId="{538A946F-89C2-4147-8AFF-6BE70BB4B001}" srcOrd="1" destOrd="0" presId="urn:microsoft.com/office/officeart/2005/8/layout/orgChart1"/>
    <dgm:cxn modelId="{BC64718C-50B2-4A4E-96C6-668D5D837056}" type="presParOf" srcId="{C1010A0A-9A7F-4726-82B0-AFBD0A209E41}" destId="{D8BA818E-F839-4966-844E-DB2005866DF2}" srcOrd="1" destOrd="0" presId="urn:microsoft.com/office/officeart/2005/8/layout/orgChart1"/>
    <dgm:cxn modelId="{1DD91265-255C-41D3-852A-5BF966605EA1}" type="presParOf" srcId="{C1010A0A-9A7F-4726-82B0-AFBD0A209E41}" destId="{E4CD77CF-A08A-4626-900B-AC1F8BF18E66}" srcOrd="2" destOrd="0" presId="urn:microsoft.com/office/officeart/2005/8/layout/orgChart1"/>
    <dgm:cxn modelId="{6D47D3B5-E913-48CF-9D02-66A88DB79EF4}" type="presParOf" srcId="{D48496DD-D524-439C-AE8E-950E0531070F}" destId="{2E7C9E3F-1DE2-4F69-888F-77A8A67A92BC}" srcOrd="2" destOrd="0" presId="urn:microsoft.com/office/officeart/2005/8/layout/orgChart1"/>
    <dgm:cxn modelId="{ADD6FA5C-49BF-43F4-8C20-E901DFD0C4C2}" type="presParOf" srcId="{BB266FD2-881F-44C7-80E0-6678EB2E3FC5}" destId="{F46662C4-C7C6-4F18-9A43-64EE3C55F1F2}" srcOrd="14" destOrd="0" presId="urn:microsoft.com/office/officeart/2005/8/layout/orgChart1"/>
    <dgm:cxn modelId="{444C7C89-C9B6-4FFA-82C7-90FB9A7A78D9}" type="presParOf" srcId="{BB266FD2-881F-44C7-80E0-6678EB2E3FC5}" destId="{84D05D50-A738-454B-9A7E-F47FAF91993B}" srcOrd="15" destOrd="0" presId="urn:microsoft.com/office/officeart/2005/8/layout/orgChart1"/>
    <dgm:cxn modelId="{3CA0B036-05D1-4684-BB1A-A6916BBD4310}" type="presParOf" srcId="{84D05D50-A738-454B-9A7E-F47FAF91993B}" destId="{4B1F12CA-22A4-488C-A1F0-5BA4DA98637C}" srcOrd="0" destOrd="0" presId="urn:microsoft.com/office/officeart/2005/8/layout/orgChart1"/>
    <dgm:cxn modelId="{7D1BD584-3660-48A8-9DBE-4A9CD70D7BB5}" type="presParOf" srcId="{4B1F12CA-22A4-488C-A1F0-5BA4DA98637C}" destId="{9E3BCD2A-0053-429D-9BE3-F2F5939532B7}" srcOrd="0" destOrd="0" presId="urn:microsoft.com/office/officeart/2005/8/layout/orgChart1"/>
    <dgm:cxn modelId="{5D51E89C-6943-4FEC-B1EB-3117B04BB3BC}" type="presParOf" srcId="{4B1F12CA-22A4-488C-A1F0-5BA4DA98637C}" destId="{46048D66-E141-48BA-A16B-37DC3083FDBE}" srcOrd="1" destOrd="0" presId="urn:microsoft.com/office/officeart/2005/8/layout/orgChart1"/>
    <dgm:cxn modelId="{BCE5D02E-269B-4518-9C0B-E915884A43CA}" type="presParOf" srcId="{84D05D50-A738-454B-9A7E-F47FAF91993B}" destId="{94C37E74-EAB8-4845-8377-899333168EB7}" srcOrd="1" destOrd="0" presId="urn:microsoft.com/office/officeart/2005/8/layout/orgChart1"/>
    <dgm:cxn modelId="{F3329277-7ED6-4527-919A-8DFC63B77663}" type="presParOf" srcId="{84D05D50-A738-454B-9A7E-F47FAF91993B}" destId="{5A4186F9-3B50-4D0B-AADD-D97612889406}" srcOrd="2" destOrd="0" presId="urn:microsoft.com/office/officeart/2005/8/layout/orgChart1"/>
    <dgm:cxn modelId="{3B96B4B2-BCDF-4F8B-9232-6A28F0508495}" type="presParOf" srcId="{BB266FD2-881F-44C7-80E0-6678EB2E3FC5}" destId="{00B9724F-A75E-41D9-9459-C10A66CD9644}" srcOrd="16" destOrd="0" presId="urn:microsoft.com/office/officeart/2005/8/layout/orgChart1"/>
    <dgm:cxn modelId="{F5A267E4-231F-431D-A9A1-07F01E901EA8}" type="presParOf" srcId="{BB266FD2-881F-44C7-80E0-6678EB2E3FC5}" destId="{748ABBF6-23C0-45AF-BC68-1462AC6418C1}" srcOrd="17" destOrd="0" presId="urn:microsoft.com/office/officeart/2005/8/layout/orgChart1"/>
    <dgm:cxn modelId="{9E64B72B-4B3B-4E68-B341-F50CF4B561A5}" type="presParOf" srcId="{748ABBF6-23C0-45AF-BC68-1462AC6418C1}" destId="{23CC321F-F00A-4ADE-885D-7716F858F8ED}" srcOrd="0" destOrd="0" presId="urn:microsoft.com/office/officeart/2005/8/layout/orgChart1"/>
    <dgm:cxn modelId="{927395F7-5756-456A-8B9D-DE6C6E0DF454}" type="presParOf" srcId="{23CC321F-F00A-4ADE-885D-7716F858F8ED}" destId="{95A59FD3-5DD5-4D3A-8703-BF89DD93B041}" srcOrd="0" destOrd="0" presId="urn:microsoft.com/office/officeart/2005/8/layout/orgChart1"/>
    <dgm:cxn modelId="{919DB358-2BB8-4742-ADA7-04496F550FDF}" type="presParOf" srcId="{23CC321F-F00A-4ADE-885D-7716F858F8ED}" destId="{F1626CDC-EF00-4236-B726-804F69918309}" srcOrd="1" destOrd="0" presId="urn:microsoft.com/office/officeart/2005/8/layout/orgChart1"/>
    <dgm:cxn modelId="{F0935474-0B6E-41D2-9C06-2D99110E0058}" type="presParOf" srcId="{748ABBF6-23C0-45AF-BC68-1462AC6418C1}" destId="{9DF9A4C6-284F-4738-8A9B-3329E2041183}" srcOrd="1" destOrd="0" presId="urn:microsoft.com/office/officeart/2005/8/layout/orgChart1"/>
    <dgm:cxn modelId="{8E8853EA-AA70-4A57-9665-B63AE67915FE}" type="presParOf" srcId="{748ABBF6-23C0-45AF-BC68-1462AC6418C1}" destId="{0A064038-14F2-4506-9B60-416C0AC7EB90}" srcOrd="2" destOrd="0" presId="urn:microsoft.com/office/officeart/2005/8/layout/orgChart1"/>
    <dgm:cxn modelId="{187E8565-FDB0-4EC7-8BDA-6E084BD907EF}" type="presParOf" srcId="{BB266FD2-881F-44C7-80E0-6678EB2E3FC5}" destId="{6B7EC82F-50F0-4412-A9D4-3B9492FFB3CA}" srcOrd="18" destOrd="0" presId="urn:microsoft.com/office/officeart/2005/8/layout/orgChart1"/>
    <dgm:cxn modelId="{4B7124BC-7545-4EBA-A296-7A6A64C6792E}" type="presParOf" srcId="{BB266FD2-881F-44C7-80E0-6678EB2E3FC5}" destId="{2B1FC6BE-69F4-4068-851C-C8B7261AE997}" srcOrd="19" destOrd="0" presId="urn:microsoft.com/office/officeart/2005/8/layout/orgChart1"/>
    <dgm:cxn modelId="{CA4CB01A-EEA7-4068-9186-61C7E1A535B7}" type="presParOf" srcId="{2B1FC6BE-69F4-4068-851C-C8B7261AE997}" destId="{155FF9AC-0370-47F9-ABDE-A847793CEA33}" srcOrd="0" destOrd="0" presId="urn:microsoft.com/office/officeart/2005/8/layout/orgChart1"/>
    <dgm:cxn modelId="{C34943D3-45A7-49F7-8D1D-54CA7D8E7CCC}" type="presParOf" srcId="{155FF9AC-0370-47F9-ABDE-A847793CEA33}" destId="{9356756A-F35D-4FEF-85B4-5CCACAC92E98}" srcOrd="0" destOrd="0" presId="urn:microsoft.com/office/officeart/2005/8/layout/orgChart1"/>
    <dgm:cxn modelId="{96C109CF-61C8-4179-83F7-621F167B0A0B}" type="presParOf" srcId="{155FF9AC-0370-47F9-ABDE-A847793CEA33}" destId="{99498FD8-073C-48A4-92AE-2159828544A9}" srcOrd="1" destOrd="0" presId="urn:microsoft.com/office/officeart/2005/8/layout/orgChart1"/>
    <dgm:cxn modelId="{A16D9815-FAA0-4E3E-ADA4-424242F21C75}" type="presParOf" srcId="{2B1FC6BE-69F4-4068-851C-C8B7261AE997}" destId="{243B880B-1ECC-4D52-BDDD-00C0043DEBD8}" srcOrd="1" destOrd="0" presId="urn:microsoft.com/office/officeart/2005/8/layout/orgChart1"/>
    <dgm:cxn modelId="{6432A196-0ED4-439B-8813-D770E347B41A}" type="presParOf" srcId="{2B1FC6BE-69F4-4068-851C-C8B7261AE997}" destId="{128B71E1-7BE5-4BE1-82C5-0767AEAC874E}" srcOrd="2" destOrd="0" presId="urn:microsoft.com/office/officeart/2005/8/layout/orgChart1"/>
    <dgm:cxn modelId="{89EEAF64-100F-4FD8-90D0-9C9DADB7F213}" type="presParOf" srcId="{BB266FD2-881F-44C7-80E0-6678EB2E3FC5}" destId="{72457781-AD2D-421C-A92A-C499F1821A32}" srcOrd="20" destOrd="0" presId="urn:microsoft.com/office/officeart/2005/8/layout/orgChart1"/>
    <dgm:cxn modelId="{46F15A6B-D289-4CC6-B0EE-F2CEDFAB0C8D}" type="presParOf" srcId="{BB266FD2-881F-44C7-80E0-6678EB2E3FC5}" destId="{32DFB28F-AA9E-4FB1-A44C-1A67737FBF0F}" srcOrd="21" destOrd="0" presId="urn:microsoft.com/office/officeart/2005/8/layout/orgChart1"/>
    <dgm:cxn modelId="{D9D102D6-E67B-4FAD-9628-5C6E10702274}" type="presParOf" srcId="{32DFB28F-AA9E-4FB1-A44C-1A67737FBF0F}" destId="{5E400406-A929-465E-9E34-BD7CEDD5406C}" srcOrd="0" destOrd="0" presId="urn:microsoft.com/office/officeart/2005/8/layout/orgChart1"/>
    <dgm:cxn modelId="{BE50BC03-8FE1-4084-9FB2-EB24E9FF3155}" type="presParOf" srcId="{5E400406-A929-465E-9E34-BD7CEDD5406C}" destId="{EC47D3AE-3AA7-4604-BE67-7E18ABCC542E}" srcOrd="0" destOrd="0" presId="urn:microsoft.com/office/officeart/2005/8/layout/orgChart1"/>
    <dgm:cxn modelId="{FE91C5B4-C9C7-4522-AFCD-2E63E91F00C7}" type="presParOf" srcId="{5E400406-A929-465E-9E34-BD7CEDD5406C}" destId="{28A86554-D362-4C31-BB17-8985774EBDEB}" srcOrd="1" destOrd="0" presId="urn:microsoft.com/office/officeart/2005/8/layout/orgChart1"/>
    <dgm:cxn modelId="{586A0D01-AA71-497C-86B7-A5B974EDEB5B}" type="presParOf" srcId="{32DFB28F-AA9E-4FB1-A44C-1A67737FBF0F}" destId="{CBCE9095-982C-47D3-A858-9FDD0887AD68}" srcOrd="1" destOrd="0" presId="urn:microsoft.com/office/officeart/2005/8/layout/orgChart1"/>
    <dgm:cxn modelId="{07AC625A-9AAA-455A-B798-7C1AC3D1DE6E}" type="presParOf" srcId="{32DFB28F-AA9E-4FB1-A44C-1A67737FBF0F}" destId="{3C73DAAE-6A9F-44BE-A927-2D9C14BDEB11}" srcOrd="2" destOrd="0" presId="urn:microsoft.com/office/officeart/2005/8/layout/orgChart1"/>
    <dgm:cxn modelId="{8298780C-6326-40EC-8371-A611A9065E86}" type="presParOf" srcId="{BB266FD2-881F-44C7-80E0-6678EB2E3FC5}" destId="{5BD38173-0667-4019-AAD8-8D6213FD55F0}" srcOrd="22" destOrd="0" presId="urn:microsoft.com/office/officeart/2005/8/layout/orgChart1"/>
    <dgm:cxn modelId="{ECD0DD3A-805E-4FEC-AF4F-766D0B69F36B}" type="presParOf" srcId="{BB266FD2-881F-44C7-80E0-6678EB2E3FC5}" destId="{8A1E5824-C8AC-4401-ABB1-7B2DB3346450}" srcOrd="23" destOrd="0" presId="urn:microsoft.com/office/officeart/2005/8/layout/orgChart1"/>
    <dgm:cxn modelId="{02A47B4F-B1FC-4C5E-BA62-6C2345AA207A}" type="presParOf" srcId="{8A1E5824-C8AC-4401-ABB1-7B2DB3346450}" destId="{3F3899CA-E7F4-4B83-8D5C-7646B570FA46}" srcOrd="0" destOrd="0" presId="urn:microsoft.com/office/officeart/2005/8/layout/orgChart1"/>
    <dgm:cxn modelId="{57719DF0-CA7A-4C49-968E-4F955EE979D5}" type="presParOf" srcId="{3F3899CA-E7F4-4B83-8D5C-7646B570FA46}" destId="{3BDEB97A-913A-42D0-8891-D6E0285D3406}" srcOrd="0" destOrd="0" presId="urn:microsoft.com/office/officeart/2005/8/layout/orgChart1"/>
    <dgm:cxn modelId="{72EC03DB-EC13-4DA5-8D0D-EB2CAF1AD460}" type="presParOf" srcId="{3F3899CA-E7F4-4B83-8D5C-7646B570FA46}" destId="{F52E49AC-ABA5-4FBE-80E5-6901ACF5ED28}" srcOrd="1" destOrd="0" presId="urn:microsoft.com/office/officeart/2005/8/layout/orgChart1"/>
    <dgm:cxn modelId="{EF16615C-5606-48FE-B9AC-26B08E010D69}" type="presParOf" srcId="{8A1E5824-C8AC-4401-ABB1-7B2DB3346450}" destId="{16DED289-EBDC-45B3-BF20-993EDDF3F656}" srcOrd="1" destOrd="0" presId="urn:microsoft.com/office/officeart/2005/8/layout/orgChart1"/>
    <dgm:cxn modelId="{FD458345-ACCE-4C0F-BE7F-5B0535AB9257}" type="presParOf" srcId="{16DED289-EBDC-45B3-BF20-993EDDF3F656}" destId="{75A3C2E4-BC7B-43C7-9840-10E1D4613104}" srcOrd="0" destOrd="0" presId="urn:microsoft.com/office/officeart/2005/8/layout/orgChart1"/>
    <dgm:cxn modelId="{58F778B5-0CB6-4527-9942-8838D9790E9E}" type="presParOf" srcId="{16DED289-EBDC-45B3-BF20-993EDDF3F656}" destId="{FFA02DC2-5C6E-4402-8EAA-5B9344A96152}" srcOrd="1" destOrd="0" presId="urn:microsoft.com/office/officeart/2005/8/layout/orgChart1"/>
    <dgm:cxn modelId="{42D9E454-E8FA-4802-AD51-B2B23E788D2F}" type="presParOf" srcId="{FFA02DC2-5C6E-4402-8EAA-5B9344A96152}" destId="{71C7DFDC-96AF-43F6-BD14-FD52C572A49F}" srcOrd="0" destOrd="0" presId="urn:microsoft.com/office/officeart/2005/8/layout/orgChart1"/>
    <dgm:cxn modelId="{9F0C40B5-F021-48D9-9D3F-03893B1E6615}" type="presParOf" srcId="{71C7DFDC-96AF-43F6-BD14-FD52C572A49F}" destId="{247B446D-9AE3-4D1C-BBB9-EA6BF66E8726}" srcOrd="0" destOrd="0" presId="urn:microsoft.com/office/officeart/2005/8/layout/orgChart1"/>
    <dgm:cxn modelId="{24F76152-3263-446D-B2AC-4A791E0EBE5B}" type="presParOf" srcId="{71C7DFDC-96AF-43F6-BD14-FD52C572A49F}" destId="{712CCF75-AEED-44B9-9D1F-7988F489F657}" srcOrd="1" destOrd="0" presId="urn:microsoft.com/office/officeart/2005/8/layout/orgChart1"/>
    <dgm:cxn modelId="{707AB91D-021B-4E3B-A9A9-163F216BD0A6}" type="presParOf" srcId="{FFA02DC2-5C6E-4402-8EAA-5B9344A96152}" destId="{F8696CBE-0E62-487F-B08F-86825A590CAC}" srcOrd="1" destOrd="0" presId="urn:microsoft.com/office/officeart/2005/8/layout/orgChart1"/>
    <dgm:cxn modelId="{1B87C775-BF90-4FEB-A3A4-2E8A185E577F}" type="presParOf" srcId="{FFA02DC2-5C6E-4402-8EAA-5B9344A96152}" destId="{48022CBA-70EB-4767-9EAC-1DEAB070C0A7}" srcOrd="2" destOrd="0" presId="urn:microsoft.com/office/officeart/2005/8/layout/orgChart1"/>
    <dgm:cxn modelId="{9D155289-C4F4-495C-8D67-EDD357AE2275}" type="presParOf" srcId="{16DED289-EBDC-45B3-BF20-993EDDF3F656}" destId="{7DA96188-E92C-439F-8207-9D1680BC4D4E}" srcOrd="2" destOrd="0" presId="urn:microsoft.com/office/officeart/2005/8/layout/orgChart1"/>
    <dgm:cxn modelId="{9937D4BB-EC01-4201-B111-CA35306872C9}" type="presParOf" srcId="{16DED289-EBDC-45B3-BF20-993EDDF3F656}" destId="{5C76352F-A355-4404-A90D-51A1E9406543}" srcOrd="3" destOrd="0" presId="urn:microsoft.com/office/officeart/2005/8/layout/orgChart1"/>
    <dgm:cxn modelId="{9F07C8E6-BDFB-4F5B-8D7B-84ACFEB477FA}" type="presParOf" srcId="{5C76352F-A355-4404-A90D-51A1E9406543}" destId="{616C28D3-4D85-4523-B2F9-F0DD9721AD7A}" srcOrd="0" destOrd="0" presId="urn:microsoft.com/office/officeart/2005/8/layout/orgChart1"/>
    <dgm:cxn modelId="{FC25727B-FE0E-4C66-AF04-215080CCF3D8}" type="presParOf" srcId="{616C28D3-4D85-4523-B2F9-F0DD9721AD7A}" destId="{F6B0A05E-4E79-4416-8142-890DC52CF0AC}" srcOrd="0" destOrd="0" presId="urn:microsoft.com/office/officeart/2005/8/layout/orgChart1"/>
    <dgm:cxn modelId="{AB56C353-8706-46A5-99F5-6A0AE784635E}" type="presParOf" srcId="{616C28D3-4D85-4523-B2F9-F0DD9721AD7A}" destId="{173648B1-57EA-448D-835D-7FC9E7DE56B5}" srcOrd="1" destOrd="0" presId="urn:microsoft.com/office/officeart/2005/8/layout/orgChart1"/>
    <dgm:cxn modelId="{F20C4AA8-78B5-4E33-BB4D-DE129BC49F49}" type="presParOf" srcId="{5C76352F-A355-4404-A90D-51A1E9406543}" destId="{DE80A653-270B-456E-AADF-9A77C94CEE9A}" srcOrd="1" destOrd="0" presId="urn:microsoft.com/office/officeart/2005/8/layout/orgChart1"/>
    <dgm:cxn modelId="{E6E567A3-2587-48B2-AF9F-563D46F9D0E5}" type="presParOf" srcId="{5C76352F-A355-4404-A90D-51A1E9406543}" destId="{E1DB7CC5-D234-41FC-AE50-145CC80123C6}" srcOrd="2" destOrd="0" presId="urn:microsoft.com/office/officeart/2005/8/layout/orgChart1"/>
    <dgm:cxn modelId="{D9093CEF-BE02-4E09-A88A-B5641D445949}" type="presParOf" srcId="{8A1E5824-C8AC-4401-ABB1-7B2DB3346450}" destId="{BA6491B1-6920-495E-8BB0-58EC02072BFB}" srcOrd="2" destOrd="0" presId="urn:microsoft.com/office/officeart/2005/8/layout/orgChart1"/>
    <dgm:cxn modelId="{38564629-DF3A-48EA-8358-E3697894DF27}" type="presParOf" srcId="{BB266FD2-881F-44C7-80E0-6678EB2E3FC5}" destId="{63C2C952-2E74-429A-8B7C-637E6479350A}" srcOrd="24" destOrd="0" presId="urn:microsoft.com/office/officeart/2005/8/layout/orgChart1"/>
    <dgm:cxn modelId="{413FC58F-5465-4550-A8A2-CE25B48C6D45}" type="presParOf" srcId="{BB266FD2-881F-44C7-80E0-6678EB2E3FC5}" destId="{10BC82B7-0740-44BF-9535-6075E34914D5}" srcOrd="25" destOrd="0" presId="urn:microsoft.com/office/officeart/2005/8/layout/orgChart1"/>
    <dgm:cxn modelId="{DB91E896-21E9-4E86-838B-1C12E6F8B1FD}" type="presParOf" srcId="{10BC82B7-0740-44BF-9535-6075E34914D5}" destId="{A5FD70C7-5A1A-4DA6-919E-3D9926DAC4B9}" srcOrd="0" destOrd="0" presId="urn:microsoft.com/office/officeart/2005/8/layout/orgChart1"/>
    <dgm:cxn modelId="{B085872D-097B-45B5-9FFC-3BA2711D0608}" type="presParOf" srcId="{A5FD70C7-5A1A-4DA6-919E-3D9926DAC4B9}" destId="{89EAF069-CED7-416B-BFEF-55939FBC69DE}" srcOrd="0" destOrd="0" presId="urn:microsoft.com/office/officeart/2005/8/layout/orgChart1"/>
    <dgm:cxn modelId="{3610EB24-296C-4E3B-BA37-DFFA6FE55F46}" type="presParOf" srcId="{A5FD70C7-5A1A-4DA6-919E-3D9926DAC4B9}" destId="{CDA40819-47D3-4B36-9EDF-99524DE3FA5D}" srcOrd="1" destOrd="0" presId="urn:microsoft.com/office/officeart/2005/8/layout/orgChart1"/>
    <dgm:cxn modelId="{743475E5-48C4-4CD9-BBC5-8F0128F39C60}" type="presParOf" srcId="{10BC82B7-0740-44BF-9535-6075E34914D5}" destId="{101B828F-ED8B-433C-8942-595BFC43B35E}" srcOrd="1" destOrd="0" presId="urn:microsoft.com/office/officeart/2005/8/layout/orgChart1"/>
    <dgm:cxn modelId="{ADCCB9AC-23D4-41A9-9D6A-5C15879FB8F7}" type="presParOf" srcId="{10BC82B7-0740-44BF-9535-6075E34914D5}" destId="{C68919AB-A7F3-42EA-AA39-91BB958AF916}" srcOrd="2" destOrd="0" presId="urn:microsoft.com/office/officeart/2005/8/layout/orgChart1"/>
    <dgm:cxn modelId="{3742F967-7711-441B-BBD4-6343B8F424BC}" type="presParOf" srcId="{BB266FD2-881F-44C7-80E0-6678EB2E3FC5}" destId="{5233AA44-C21B-4043-AB14-43BC4E263A3E}" srcOrd="26" destOrd="0" presId="urn:microsoft.com/office/officeart/2005/8/layout/orgChart1"/>
    <dgm:cxn modelId="{64244475-774A-4F40-AC2A-77624DA572CC}" type="presParOf" srcId="{BB266FD2-881F-44C7-80E0-6678EB2E3FC5}" destId="{BCB80F91-CDED-44D8-B8C1-6A30F1101291}" srcOrd="27" destOrd="0" presId="urn:microsoft.com/office/officeart/2005/8/layout/orgChart1"/>
    <dgm:cxn modelId="{48EF256D-5487-428D-964B-21E2DE952C48}" type="presParOf" srcId="{BCB80F91-CDED-44D8-B8C1-6A30F1101291}" destId="{7344D15D-5FF7-4B0F-9C59-59E1A25178A3}" srcOrd="0" destOrd="0" presId="urn:microsoft.com/office/officeart/2005/8/layout/orgChart1"/>
    <dgm:cxn modelId="{0F49B685-4049-4840-AE79-BC2E68719C21}" type="presParOf" srcId="{7344D15D-5FF7-4B0F-9C59-59E1A25178A3}" destId="{9D96FB08-700E-4760-A981-D2A899E52626}" srcOrd="0" destOrd="0" presId="urn:microsoft.com/office/officeart/2005/8/layout/orgChart1"/>
    <dgm:cxn modelId="{1411E193-5B73-4989-9AE4-2318573308D3}" type="presParOf" srcId="{7344D15D-5FF7-4B0F-9C59-59E1A25178A3}" destId="{203EBE18-6756-4314-BB8A-411474BFEE85}" srcOrd="1" destOrd="0" presId="urn:microsoft.com/office/officeart/2005/8/layout/orgChart1"/>
    <dgm:cxn modelId="{A8DE37CB-EE45-484B-8B8D-D54F05579656}" type="presParOf" srcId="{BCB80F91-CDED-44D8-B8C1-6A30F1101291}" destId="{86E9B75F-FD9C-434F-96ED-E1FA6DBAD6E6}" srcOrd="1" destOrd="0" presId="urn:microsoft.com/office/officeart/2005/8/layout/orgChart1"/>
    <dgm:cxn modelId="{B82E32A9-1BB9-4184-B62C-BE26C4A34454}" type="presParOf" srcId="{BCB80F91-CDED-44D8-B8C1-6A30F1101291}" destId="{B66307EB-AD14-4197-AC1D-61077096C63A}" srcOrd="2" destOrd="0" presId="urn:microsoft.com/office/officeart/2005/8/layout/orgChart1"/>
    <dgm:cxn modelId="{A8647BD1-F146-48D4-A57E-014CD21E944E}" type="presParOf" srcId="{35A916A0-FFF3-4C2F-85F1-020318E63C2C}" destId="{D0A44C2F-427B-4A47-964A-2810BBA7D2CD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39F8BB-F715-41AF-BE91-17FD54A8C563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0AADA-3573-45F4-B0C1-6B36D9F543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3613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A43B4-313F-41C2-B79D-B349490CD0BD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4E06-5A2E-4B5D-AB60-28A268410C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A43B4-313F-41C2-B79D-B349490CD0BD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4E06-5A2E-4B5D-AB60-28A268410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A43B4-313F-41C2-B79D-B349490CD0BD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4E06-5A2E-4B5D-AB60-28A268410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A43B4-313F-41C2-B79D-B349490CD0BD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4E06-5A2E-4B5D-AB60-28A268410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A43B4-313F-41C2-B79D-B349490CD0BD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4864E06-5A2E-4B5D-AB60-28A268410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A43B4-313F-41C2-B79D-B349490CD0BD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4E06-5A2E-4B5D-AB60-28A268410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A43B4-313F-41C2-B79D-B349490CD0BD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4E06-5A2E-4B5D-AB60-28A268410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A43B4-313F-41C2-B79D-B349490CD0BD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4E06-5A2E-4B5D-AB60-28A268410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A43B4-313F-41C2-B79D-B349490CD0BD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4E06-5A2E-4B5D-AB60-28A268410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A43B4-313F-41C2-B79D-B349490CD0BD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4E06-5A2E-4B5D-AB60-28A268410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A43B4-313F-41C2-B79D-B349490CD0BD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4E06-5A2E-4B5D-AB60-28A268410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11A43B4-313F-41C2-B79D-B349490CD0BD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4864E06-5A2E-4B5D-AB60-28A268410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framenet2.icsi.berkeley.edu/fnReports/data/frameIndex.xml?frame=Hostile_encounter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s://framenet.icsi.berkeley.edu/fndrupal/FrameGraphe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Frame Semantics and Presidential Debates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Natalia </a:t>
            </a:r>
            <a:r>
              <a:rPr lang="en-US" dirty="0" err="1" smtClean="0"/>
              <a:t>Knoblock</a:t>
            </a:r>
            <a:endParaRPr lang="en-US" dirty="0" smtClean="0"/>
          </a:p>
          <a:p>
            <a:r>
              <a:rPr lang="en-US" dirty="0" smtClean="0"/>
              <a:t>Saginaw Valley State University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355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57200"/>
            <a:ext cx="4038600" cy="5668963"/>
          </a:xfrm>
        </p:spPr>
        <p:txBody>
          <a:bodyPr>
            <a:normAutofit fontScale="70000" lnSpcReduction="20000"/>
          </a:bodyPr>
          <a:lstStyle/>
          <a:p>
            <a:pPr marL="465138" indent="-328613"/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weapons of mass destruction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nuclear weapons, bunker-busting nuclear weapons, chemical weapons, bombs, guns, assault weapons, AK-47, ammo, body armor, </a:t>
            </a:r>
            <a:r>
              <a:rPr lang="en-US" sz="3400" i="1" dirty="0" err="1" smtClean="0">
                <a:latin typeface="Times New Roman" pitchFamily="18" charset="0"/>
                <a:cs typeface="Times New Roman" pitchFamily="18" charset="0"/>
              </a:rPr>
              <a:t>Humvees</a:t>
            </a:r>
            <a:endParaRPr lang="en-US" sz="3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65138" indent="-328613"/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yellowcake, enriched uranium, nuclear fuel, fuel </a:t>
            </a:r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rods</a:t>
            </a:r>
          </a:p>
          <a:p>
            <a:pPr marL="465138" indent="-328613"/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the Armistice of 1952 DMZ issues, the treaties, Nuclear Test Ban Treaty, anti-proliferation </a:t>
            </a:r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initiatives</a:t>
            </a:r>
          </a:p>
          <a:p>
            <a:pPr marL="465138" indent="-328613"/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bridges and tunnels, chemical plants, nuclear plants, hospitals</a:t>
            </a:r>
            <a:endParaRPr lang="en-US" sz="34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0"/>
            <a:ext cx="4038600" cy="5516563"/>
          </a:xfrm>
        </p:spPr>
        <p:txBody>
          <a:bodyPr>
            <a:normAutofit fontScale="70000" lnSpcReduction="20000"/>
          </a:bodyPr>
          <a:lstStyle/>
          <a:p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weapons of mass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destruction / weapons</a:t>
            </a:r>
          </a:p>
          <a:p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diplomacy, inspections, resolutions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69976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Saddam Hussein / Saddam Hussein / Saddam Hussein / Saddam Hussein / Saddam Hussein / Saddam Hussein / Saddam Hussein / Saddam Hussein / Saddam Hussein / Saddam Hussein / Saddam Hussein / Saddam Hussein / Saddam Hussein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/ 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addam Hussein / Saddam Hussein / Saddam Hussein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/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Saddam Hussein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/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Saddam Hussein / Saddam Hussein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/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Saddam Hussein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/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Saddam Hussein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/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Saddam Hussein  / Saddam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Hussein / Saddam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Hussein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Saddam Hussein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/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Saddam Hussein / Saddam Hussein /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Saddam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(Saddam Hussein) /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(Saddam Hussein) /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(Saddam Hussein)  /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(Saddam Hussein) /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(Saddam Hussein) /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him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(Saddam Hussein) /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him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(Saddam Hussein) /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(Saddam Hussein)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/ he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(Saddam Hussein)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/ He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(Saddam Hussein) /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(Saddam Hussein) /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(Saddam Hussein) /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Him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(Saddam Hussein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/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(Saddam Hussein) /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(Saddam Hussein /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(Saddam Hussein) /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(Saddam Hussein) /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(Saddam Hussein)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We knew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he 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Saddam Hussein)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hated 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/ We knew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he'd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(Saddam Hussein)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been -- invaded other countries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/ We knew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(Saddam Hussein)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tortured his own people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Saddam loyalists / Saddam loyalists / them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(Saddam loyalists) /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them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(Saddam loyalists) /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(Saddam loyalists) /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(Saddam loyalists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Osama bin Laden, Khalid Sheikh Mohammed, Zarqawi, A.Q. Khan, al Qaeda, Lackawanna cell, The A.Q. Khan network, Taliban, </a:t>
            </a:r>
            <a:r>
              <a:rPr lang="en-US" i="1" dirty="0" err="1" smtClean="0"/>
              <a:t>Ba'athists</a:t>
            </a:r>
            <a:r>
              <a:rPr lang="en-US" i="1" dirty="0" smtClean="0"/>
              <a:t>, Saddam loyalists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When</a:t>
            </a:r>
            <a:r>
              <a:rPr lang="en-US" b="1" i="1" dirty="0" smtClean="0"/>
              <a:t> the president</a:t>
            </a:r>
            <a:r>
              <a:rPr lang="en-US" i="1" dirty="0" smtClean="0"/>
              <a:t> had an opportunity to capture or kill </a:t>
            </a:r>
            <a:r>
              <a:rPr lang="en-US" b="1" i="1" dirty="0" smtClean="0"/>
              <a:t>Osama bin Laden</a:t>
            </a:r>
            <a:r>
              <a:rPr lang="en-US" i="1" dirty="0" smtClean="0"/>
              <a:t>, </a:t>
            </a:r>
            <a:r>
              <a:rPr lang="en-US" b="1" i="1" dirty="0" smtClean="0"/>
              <a:t>he took his focus off</a:t>
            </a:r>
            <a:r>
              <a:rPr lang="en-US" i="1" dirty="0" smtClean="0"/>
              <a:t> </a:t>
            </a:r>
            <a:r>
              <a:rPr lang="en-US" b="1" i="1" dirty="0" smtClean="0"/>
              <a:t>of him</a:t>
            </a:r>
            <a:r>
              <a:rPr lang="en-US" i="1" dirty="0" smtClean="0"/>
              <a:t>, </a:t>
            </a:r>
            <a:r>
              <a:rPr lang="en-US" b="1" i="1" dirty="0" smtClean="0"/>
              <a:t>outsourced</a:t>
            </a:r>
            <a:r>
              <a:rPr lang="en-US" i="1" dirty="0" smtClean="0"/>
              <a:t> the job to Afghan </a:t>
            </a:r>
            <a:r>
              <a:rPr lang="en-US" b="1" i="1" dirty="0" smtClean="0"/>
              <a:t>warlords</a:t>
            </a:r>
            <a:r>
              <a:rPr lang="en-US" i="1" dirty="0" smtClean="0"/>
              <a:t>, and </a:t>
            </a:r>
            <a:r>
              <a:rPr lang="en-US" b="1" i="1" dirty="0" smtClean="0"/>
              <a:t>Osama bin Laden escaped</a:t>
            </a:r>
            <a:r>
              <a:rPr lang="en-US" i="1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… </a:t>
            </a:r>
            <a:r>
              <a:rPr lang="en-US" i="1" dirty="0" smtClean="0"/>
              <a:t>spoils of the war…</a:t>
            </a:r>
            <a:r>
              <a:rPr lang="en-US" dirty="0" smtClean="0"/>
              <a:t>, </a:t>
            </a:r>
            <a:r>
              <a:rPr lang="en-US" i="1" dirty="0" smtClean="0"/>
              <a:t>to save for </a:t>
            </a:r>
            <a:r>
              <a:rPr lang="en-US" b="1" i="1" dirty="0" smtClean="0"/>
              <a:t>Halliburton</a:t>
            </a:r>
            <a:r>
              <a:rPr lang="en-US" i="1" dirty="0" smtClean="0"/>
              <a:t> </a:t>
            </a:r>
            <a:r>
              <a:rPr lang="en-US" b="1" i="1" dirty="0" smtClean="0"/>
              <a:t>the spoils of the war</a:t>
            </a:r>
            <a:r>
              <a:rPr lang="en-US" i="1" dirty="0" smtClean="0"/>
              <a:t>…, I didn't want to give a slush fund to </a:t>
            </a:r>
            <a:r>
              <a:rPr lang="en-US" b="1" i="1" dirty="0" smtClean="0"/>
              <a:t>Halliburton</a:t>
            </a:r>
            <a:r>
              <a:rPr lang="en-US" i="1" dirty="0" smtClean="0"/>
              <a:t>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And I saw a unique </a:t>
            </a:r>
            <a:r>
              <a:rPr lang="en-US" b="1" i="1" dirty="0" smtClean="0"/>
              <a:t>threat</a:t>
            </a:r>
            <a:r>
              <a:rPr lang="en-US" i="1" dirty="0" smtClean="0"/>
              <a:t> in </a:t>
            </a:r>
            <a:r>
              <a:rPr lang="en-US" b="1" i="1" dirty="0" smtClean="0"/>
              <a:t>Saddam Hussein</a:t>
            </a:r>
            <a:r>
              <a:rPr lang="en-US" i="1" dirty="0" smtClean="0"/>
              <a:t>, as did my opponent, because we thought he had </a:t>
            </a:r>
            <a:r>
              <a:rPr lang="en-US" b="1" i="1" dirty="0" smtClean="0"/>
              <a:t>weapons of mass destruction</a:t>
            </a:r>
            <a:r>
              <a:rPr lang="en-US" i="1" dirty="0" smtClean="0"/>
              <a:t>. And the unique threat was that </a:t>
            </a:r>
            <a:r>
              <a:rPr lang="en-US" b="1" i="1" dirty="0" smtClean="0"/>
              <a:t>he could</a:t>
            </a:r>
            <a:r>
              <a:rPr lang="en-US" i="1" dirty="0" smtClean="0"/>
              <a:t> </a:t>
            </a:r>
            <a:r>
              <a:rPr lang="en-US" b="1" i="1" dirty="0" smtClean="0"/>
              <a:t>give</a:t>
            </a:r>
            <a:r>
              <a:rPr lang="en-US" i="1" dirty="0" smtClean="0"/>
              <a:t> </a:t>
            </a:r>
            <a:r>
              <a:rPr lang="en-US" b="1" i="1" dirty="0" smtClean="0"/>
              <a:t>weapons of mass destruction</a:t>
            </a:r>
            <a:r>
              <a:rPr lang="en-US" i="1" dirty="0" smtClean="0"/>
              <a:t> to an organization like </a:t>
            </a:r>
            <a:r>
              <a:rPr lang="en-US" b="1" i="1" dirty="0" smtClean="0"/>
              <a:t>al Qaeda</a:t>
            </a:r>
            <a:r>
              <a:rPr lang="en-US" i="1" dirty="0" smtClean="0"/>
              <a:t>, and the </a:t>
            </a:r>
            <a:r>
              <a:rPr lang="en-US" b="1" i="1" dirty="0" smtClean="0"/>
              <a:t>harm they inflicted on us with airplanes </a:t>
            </a:r>
            <a:r>
              <a:rPr lang="en-US" i="1" dirty="0" smtClean="0"/>
              <a:t>would be multiplied greatly by weapons of mass destruction. And that was the serious, serious </a:t>
            </a:r>
            <a:r>
              <a:rPr lang="en-US" b="1" i="1" dirty="0" smtClean="0"/>
              <a:t>threat</a:t>
            </a:r>
            <a:r>
              <a:rPr lang="en-US" i="1" dirty="0" smtClean="0"/>
              <a:t>.</a:t>
            </a:r>
          </a:p>
          <a:p>
            <a:r>
              <a:rPr lang="en-US" i="1" dirty="0" smtClean="0"/>
              <a:t>…the president invaded it…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Yes, we can be safe and secure if we </a:t>
            </a:r>
            <a:r>
              <a:rPr lang="en-US" b="1" i="1" dirty="0" smtClean="0"/>
              <a:t>stay on the offense</a:t>
            </a:r>
            <a:r>
              <a:rPr lang="en-US" i="1" dirty="0" smtClean="0"/>
              <a:t> against the terrorists and if we </a:t>
            </a:r>
            <a:r>
              <a:rPr lang="en-US" b="1" i="1" dirty="0" smtClean="0"/>
              <a:t>spread freedom and liberty</a:t>
            </a:r>
            <a:r>
              <a:rPr lang="en-US" i="1" dirty="0" smtClean="0"/>
              <a:t> around the world.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In Iraq, no doubt about it, it's </a:t>
            </a:r>
            <a:r>
              <a:rPr lang="en-US" b="1" i="1" dirty="0" smtClean="0"/>
              <a:t>tough</a:t>
            </a:r>
            <a:r>
              <a:rPr lang="en-US" i="1" dirty="0" smtClean="0"/>
              <a:t>. It's </a:t>
            </a:r>
            <a:r>
              <a:rPr lang="en-US" b="1" i="1" dirty="0" smtClean="0"/>
              <a:t>hard work</a:t>
            </a:r>
            <a:r>
              <a:rPr lang="en-US" i="1" dirty="0" smtClean="0"/>
              <a:t>. It's incredibly </a:t>
            </a:r>
            <a:r>
              <a:rPr lang="en-US" b="1" i="1" dirty="0" smtClean="0"/>
              <a:t>hard</a:t>
            </a:r>
            <a:r>
              <a:rPr lang="en-US" i="1" dirty="0" smtClean="0"/>
              <a:t>. … There's a lot of good people </a:t>
            </a:r>
            <a:r>
              <a:rPr lang="en-US" b="1" i="1" dirty="0" smtClean="0"/>
              <a:t>working hard</a:t>
            </a:r>
            <a:r>
              <a:rPr lang="en-US" dirty="0" smtClean="0"/>
              <a:t>. ……</a:t>
            </a:r>
            <a:r>
              <a:rPr lang="en-US" i="1" dirty="0" smtClean="0"/>
              <a:t>Director Mueller of the FBI. He comes into my office when I'm in Washington every morning, talking about how to protect us.</a:t>
            </a:r>
            <a:r>
              <a:rPr lang="en-US" dirty="0" smtClean="0"/>
              <a:t> </a:t>
            </a:r>
            <a:r>
              <a:rPr lang="en-US" i="1" dirty="0" smtClean="0"/>
              <a:t> There's a lot of really good people </a:t>
            </a:r>
            <a:r>
              <a:rPr lang="en-US" b="1" i="1" dirty="0" smtClean="0"/>
              <a:t>working hard</a:t>
            </a:r>
            <a:r>
              <a:rPr lang="en-US" i="1" dirty="0" smtClean="0"/>
              <a:t> to do so. It's </a:t>
            </a:r>
            <a:r>
              <a:rPr lang="en-US" b="1" i="1" dirty="0" smtClean="0"/>
              <a:t>hard work</a:t>
            </a:r>
            <a:r>
              <a:rPr lang="en-US" i="1" dirty="0" smtClean="0"/>
              <a:t>. …Of course we're doing everything we can to </a:t>
            </a:r>
            <a:r>
              <a:rPr lang="en-US" b="1" i="1" dirty="0" smtClean="0"/>
              <a:t>protect</a:t>
            </a:r>
            <a:r>
              <a:rPr lang="en-US" i="1" dirty="0" smtClean="0"/>
              <a:t> America. I wake up every day thinking about how best </a:t>
            </a:r>
            <a:r>
              <a:rPr lang="en-US" b="1" i="1" dirty="0" smtClean="0"/>
              <a:t>to protect</a:t>
            </a:r>
            <a:r>
              <a:rPr lang="en-US" i="1" dirty="0" smtClean="0"/>
              <a:t> America. That's my job.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i="1" dirty="0" smtClean="0"/>
          </a:p>
          <a:p>
            <a:r>
              <a:rPr lang="en-US" b="1" i="1" dirty="0" smtClean="0"/>
              <a:t>wrong </a:t>
            </a:r>
            <a:r>
              <a:rPr lang="en-US" i="1" dirty="0" smtClean="0"/>
              <a:t>war – </a:t>
            </a:r>
            <a:r>
              <a:rPr lang="en-US" b="1" i="1" dirty="0" smtClean="0"/>
              <a:t>right</a:t>
            </a:r>
            <a:r>
              <a:rPr lang="en-US" i="1" dirty="0" smtClean="0"/>
              <a:t> war, </a:t>
            </a:r>
            <a:r>
              <a:rPr lang="en-US" b="1" i="1" dirty="0" smtClean="0"/>
              <a:t>pitiful,</a:t>
            </a:r>
            <a:r>
              <a:rPr lang="en-US" i="1" dirty="0" smtClean="0"/>
              <a:t> </a:t>
            </a:r>
            <a:r>
              <a:rPr lang="en-US" b="1" i="1" dirty="0" smtClean="0"/>
              <a:t>embarrassing</a:t>
            </a:r>
            <a:r>
              <a:rPr lang="en-US" i="1" dirty="0" smtClean="0"/>
              <a:t>, </a:t>
            </a:r>
            <a:r>
              <a:rPr lang="en-US" b="1" i="1" dirty="0" smtClean="0"/>
              <a:t>dangerous – vital</a:t>
            </a:r>
            <a:r>
              <a:rPr lang="en-US" i="1" dirty="0" smtClean="0"/>
              <a:t> mission, </a:t>
            </a:r>
            <a:r>
              <a:rPr lang="en-US" b="1" i="1" dirty="0" smtClean="0"/>
              <a:t>difficult</a:t>
            </a:r>
            <a:r>
              <a:rPr lang="en-US" i="1" dirty="0" smtClean="0"/>
              <a:t> missions – a </a:t>
            </a:r>
            <a:r>
              <a:rPr lang="en-US" b="1" i="1" dirty="0" smtClean="0"/>
              <a:t>smarter</a:t>
            </a:r>
            <a:r>
              <a:rPr lang="en-US" i="1" dirty="0" smtClean="0"/>
              <a:t>, </a:t>
            </a:r>
            <a:r>
              <a:rPr lang="en-US" b="1" i="1" dirty="0" smtClean="0"/>
              <a:t>more effective</a:t>
            </a:r>
            <a:r>
              <a:rPr lang="en-US" i="1" dirty="0" smtClean="0"/>
              <a:t> war, the</a:t>
            </a:r>
            <a:r>
              <a:rPr lang="en-US" b="1" i="1" dirty="0" smtClean="0"/>
              <a:t> real </a:t>
            </a:r>
            <a:r>
              <a:rPr lang="en-US" i="1" dirty="0" smtClean="0"/>
              <a:t>war, the </a:t>
            </a:r>
            <a:r>
              <a:rPr lang="en-US" b="1" i="1" dirty="0" smtClean="0"/>
              <a:t>true </a:t>
            </a:r>
            <a:r>
              <a:rPr lang="en-US" i="1" dirty="0" smtClean="0"/>
              <a:t>war, pitiful, embarrassing, dangerous, rush…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2008</a:t>
            </a:r>
            <a:endParaRPr lang="en-US" dirty="0"/>
          </a:p>
        </p:txBody>
      </p:sp>
      <p:pic>
        <p:nvPicPr>
          <p:cNvPr id="6" name="Content Placeholder 5" descr="http://images.publicradio.org/content/2008/10/07/20081007_obama_mccain_33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43062" y="1811337"/>
            <a:ext cx="585787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0690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457200" y="548640"/>
          <a:ext cx="8229600" cy="576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“Politics is discourse and discourse is politics” (O. Feldman)</a:t>
            </a:r>
          </a:p>
          <a:p>
            <a:pPr>
              <a:buNone/>
            </a:pPr>
            <a:r>
              <a:rPr lang="en-US" dirty="0" smtClean="0"/>
              <a:t>“rhetoric equals action” (A. </a:t>
            </a:r>
            <a:r>
              <a:rPr lang="en-US" dirty="0" err="1" smtClean="0"/>
              <a:t>Kiewe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“a structured background of experience, beliefs, or practices” (Fillmore and Atkins, 1992)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7318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457200" y="548640"/>
          <a:ext cx="8229600" cy="576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We had to take Saddam Hussein out of Kuwait or it would've threatened the Middle Eastern world supply 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If </a:t>
            </a:r>
            <a:r>
              <a:rPr lang="en-US" i="1" dirty="0" smtClean="0"/>
              <a:t>we could have </a:t>
            </a:r>
            <a:r>
              <a:rPr lang="en-US" b="1" i="1" dirty="0" smtClean="0"/>
              <a:t>intervened </a:t>
            </a:r>
            <a:r>
              <a:rPr lang="en-US" i="1" dirty="0" smtClean="0"/>
              <a:t>effectively in the Holocaust, who among us would say that we had a </a:t>
            </a:r>
            <a:r>
              <a:rPr lang="en-US" b="1" i="1" dirty="0" smtClean="0"/>
              <a:t>moral obligation</a:t>
            </a:r>
            <a:r>
              <a:rPr lang="en-US" i="1" dirty="0" smtClean="0"/>
              <a:t> not to go in? If we could've </a:t>
            </a:r>
            <a:r>
              <a:rPr lang="en-US" b="1" i="1" dirty="0" smtClean="0"/>
              <a:t>stopped Rwanda</a:t>
            </a:r>
            <a:r>
              <a:rPr lang="en-US" i="1" dirty="0" smtClean="0"/>
              <a:t>, surely, if we had the ability, that would be something that we would have to strongly consider and act. So when </a:t>
            </a:r>
            <a:r>
              <a:rPr lang="en-US" b="1" i="1" dirty="0" smtClean="0"/>
              <a:t>genocide </a:t>
            </a:r>
            <a:r>
              <a:rPr lang="en-US" i="1" dirty="0" smtClean="0"/>
              <a:t>is happening, when </a:t>
            </a:r>
            <a:r>
              <a:rPr lang="en-US" b="1" i="1" dirty="0" smtClean="0"/>
              <a:t>ethnic cleansing</a:t>
            </a:r>
            <a:r>
              <a:rPr lang="en-US" i="1" dirty="0" smtClean="0"/>
              <a:t> is happening somewhere around the world and </a:t>
            </a:r>
            <a:r>
              <a:rPr lang="en-US" b="1" i="1" dirty="0" smtClean="0"/>
              <a:t>we stand idly by</a:t>
            </a:r>
            <a:r>
              <a:rPr lang="en-US" i="1" dirty="0" smtClean="0"/>
              <a:t>, that diminishes us. And so I do believe that we have to consider it as </a:t>
            </a:r>
            <a:r>
              <a:rPr lang="en-US" b="1" i="1" dirty="0" smtClean="0"/>
              <a:t>part of our interests</a:t>
            </a:r>
            <a:r>
              <a:rPr lang="en-US" i="1" dirty="0" smtClean="0"/>
              <a:t>, </a:t>
            </a:r>
            <a:r>
              <a:rPr lang="en-US" b="1" i="1" dirty="0" smtClean="0"/>
              <a:t>our</a:t>
            </a:r>
            <a:r>
              <a:rPr lang="en-US" i="1" dirty="0" smtClean="0"/>
              <a:t> </a:t>
            </a:r>
            <a:r>
              <a:rPr lang="en-US" b="1" i="1" dirty="0" smtClean="0"/>
              <a:t>national interests</a:t>
            </a:r>
            <a:r>
              <a:rPr lang="en-US" i="1" dirty="0" smtClean="0"/>
              <a:t>, in </a:t>
            </a:r>
            <a:r>
              <a:rPr lang="en-US" b="1" i="1" dirty="0" smtClean="0"/>
              <a:t>intervening </a:t>
            </a:r>
            <a:r>
              <a:rPr lang="en-US" i="1" dirty="0" smtClean="0"/>
              <a:t>where possible.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…to stay and fight for </a:t>
            </a:r>
            <a:r>
              <a:rPr lang="en-US" b="1" i="1" dirty="0" smtClean="0"/>
              <a:t>Iraqi freedom and American freedom</a:t>
            </a:r>
            <a:r>
              <a:rPr lang="en-US" i="1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We have seen Afghanistan worsen, deteriorate. We need more troops there. We need more resources there. Senator McCain, in the rush to go into Iraq, said, you know what? “We've been </a:t>
            </a:r>
            <a:r>
              <a:rPr lang="en-US" b="1" i="1" dirty="0" smtClean="0"/>
              <a:t>successful</a:t>
            </a:r>
            <a:r>
              <a:rPr lang="en-US" i="1" dirty="0" smtClean="0"/>
              <a:t> in Afghanistan. There is nobody who can pose a threat to us there.” This is a time when bin Laden was still out, and now they've reconstituted themselves.</a:t>
            </a:r>
            <a:endParaRPr lang="en-US" dirty="0" smtClean="0"/>
          </a:p>
          <a:p>
            <a:r>
              <a:rPr lang="en-US" i="1" dirty="0" smtClean="0"/>
              <a:t>nobody is talking about defeat…, nobody is talking about losing this war…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And we are </a:t>
            </a:r>
            <a:r>
              <a:rPr lang="en-US" b="1" i="1" dirty="0" smtClean="0"/>
              <a:t>winning</a:t>
            </a:r>
            <a:r>
              <a:rPr lang="en-US" i="1" dirty="0" smtClean="0"/>
              <a:t> in Iraq, and we will come home. And we will come home as we have when we have </a:t>
            </a:r>
            <a:r>
              <a:rPr lang="en-US" b="1" i="1" dirty="0" smtClean="0"/>
              <a:t>won </a:t>
            </a:r>
            <a:r>
              <a:rPr lang="en-US" i="1" dirty="0" smtClean="0"/>
              <a:t>other wars and </a:t>
            </a:r>
            <a:r>
              <a:rPr lang="en-US" b="1" i="1" dirty="0" smtClean="0"/>
              <a:t>not in defeat</a:t>
            </a:r>
            <a:r>
              <a:rPr lang="en-US" i="1" dirty="0" smtClean="0"/>
              <a:t>. … But if we </a:t>
            </a:r>
            <a:r>
              <a:rPr lang="en-US" b="1" i="1" dirty="0" smtClean="0"/>
              <a:t>snatch defeat from the jaws of victory</a:t>
            </a:r>
            <a:r>
              <a:rPr lang="en-US" i="1" dirty="0" smtClean="0"/>
              <a:t> and adopt Senator </a:t>
            </a:r>
            <a:r>
              <a:rPr lang="en-US" i="1" dirty="0" err="1" smtClean="0"/>
              <a:t>Obama's</a:t>
            </a:r>
            <a:r>
              <a:rPr lang="en-US" i="1" dirty="0" smtClean="0"/>
              <a:t> plan…</a:t>
            </a:r>
            <a:endParaRPr lang="en-US" dirty="0" smtClean="0"/>
          </a:p>
          <a:p>
            <a:r>
              <a:rPr lang="en-US" i="1" dirty="0" smtClean="0"/>
              <a:t>And I can tell you right now that Senator </a:t>
            </a:r>
            <a:r>
              <a:rPr lang="en-US" i="1" dirty="0" err="1" smtClean="0"/>
              <a:t>Obama</a:t>
            </a:r>
            <a:r>
              <a:rPr lang="en-US" i="1" dirty="0" smtClean="0"/>
              <a:t> would have brought </a:t>
            </a:r>
            <a:r>
              <a:rPr lang="en-US" b="1" i="1" dirty="0" smtClean="0"/>
              <a:t>our troops home in defeat</a:t>
            </a:r>
            <a:r>
              <a:rPr lang="en-US" i="1" dirty="0" smtClean="0"/>
              <a:t>. I'll </a:t>
            </a:r>
            <a:r>
              <a:rPr lang="en-US" b="1" i="1" dirty="0" smtClean="0"/>
              <a:t>bring them home with victory</a:t>
            </a:r>
            <a:r>
              <a:rPr lang="en-US" i="1" dirty="0" smtClean="0"/>
              <a:t> and </a:t>
            </a:r>
            <a:r>
              <a:rPr lang="en-US" b="1" i="1" dirty="0" smtClean="0"/>
              <a:t>with honor ... </a:t>
            </a:r>
            <a:endParaRPr lang="en-US" dirty="0" smtClean="0"/>
          </a:p>
          <a:p>
            <a:r>
              <a:rPr lang="en-US" i="1" dirty="0" smtClean="0"/>
              <a:t>…</a:t>
            </a:r>
            <a:r>
              <a:rPr lang="en-US" b="1" dirty="0" smtClean="0"/>
              <a:t> </a:t>
            </a:r>
            <a:r>
              <a:rPr lang="en-US" i="1" dirty="0" smtClean="0"/>
              <a:t>They</a:t>
            </a:r>
            <a:r>
              <a:rPr lang="en-US" b="1" i="1" dirty="0" smtClean="0"/>
              <a:t> </a:t>
            </a:r>
            <a:r>
              <a:rPr lang="en-US" i="1" dirty="0" smtClean="0"/>
              <a:t>said, let us </a:t>
            </a:r>
            <a:r>
              <a:rPr lang="en-US" b="1" i="1" dirty="0" smtClean="0"/>
              <a:t>win</a:t>
            </a:r>
            <a:r>
              <a:rPr lang="en-US" i="1" dirty="0" smtClean="0"/>
              <a:t>. They said, let us</a:t>
            </a:r>
            <a:r>
              <a:rPr lang="en-US" b="1" i="1" dirty="0" smtClean="0"/>
              <a:t> win</a:t>
            </a:r>
            <a:r>
              <a:rPr lang="en-US" i="1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bringing that war to a close</a:t>
            </a:r>
            <a:endParaRPr lang="en-US" dirty="0" smtClean="0"/>
          </a:p>
          <a:p>
            <a:r>
              <a:rPr lang="en-US" i="1" dirty="0" smtClean="0"/>
              <a:t>it’s important for us to end the war in Iraq</a:t>
            </a:r>
          </a:p>
          <a:p>
            <a:r>
              <a:rPr lang="en-US" dirty="0" smtClean="0"/>
              <a:t> … </a:t>
            </a:r>
            <a:r>
              <a:rPr lang="en-US" i="1" dirty="0" smtClean="0"/>
              <a:t>if we adopted Senator </a:t>
            </a:r>
            <a:r>
              <a:rPr lang="en-US" i="1" dirty="0" err="1" smtClean="0"/>
              <a:t>Obama's</a:t>
            </a:r>
            <a:r>
              <a:rPr lang="en-US" i="1" dirty="0" smtClean="0"/>
              <a:t> set date for withdrawal, then that will have a calamitous effect in Afghanistan and American national security interests in the region…</a:t>
            </a:r>
            <a:endParaRPr lang="en-US" dirty="0" smtClean="0"/>
          </a:p>
          <a:p>
            <a:r>
              <a:rPr lang="en-US" i="1" dirty="0" smtClean="0"/>
              <a:t>… we don't leave and make the situation worse…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General </a:t>
            </a:r>
            <a:r>
              <a:rPr lang="en-US" dirty="0" err="1" smtClean="0"/>
              <a:t>Petraeus</a:t>
            </a:r>
            <a:endParaRPr lang="en-US" dirty="0" smtClean="0"/>
          </a:p>
          <a:p>
            <a:r>
              <a:rPr lang="en-US" dirty="0" smtClean="0"/>
              <a:t>Troops</a:t>
            </a:r>
          </a:p>
          <a:p>
            <a:r>
              <a:rPr lang="en-US" dirty="0" smtClean="0"/>
              <a:t>Veterans</a:t>
            </a:r>
          </a:p>
          <a:p>
            <a:r>
              <a:rPr lang="en-US" dirty="0" smtClean="0"/>
              <a:t>Military families</a:t>
            </a:r>
          </a:p>
          <a:p>
            <a:r>
              <a:rPr lang="en-US" dirty="0" smtClean="0"/>
              <a:t>Pakistan</a:t>
            </a:r>
          </a:p>
          <a:p>
            <a:r>
              <a:rPr lang="en-US" dirty="0" smtClean="0"/>
              <a:t>Russia / Russians – 36; Putin – 7; KGB – 4; Soviet Union – 1; Osama bin Laden – 5, Taliban – 6; </a:t>
            </a:r>
            <a:r>
              <a:rPr lang="en-US" dirty="0" err="1" smtClean="0"/>
              <a:t>AlQaeda</a:t>
            </a:r>
            <a:r>
              <a:rPr lang="en-US" dirty="0" smtClean="0"/>
              <a:t> – 7; Saddam Hussein – 1; Iran / Iranians – 20; </a:t>
            </a:r>
            <a:r>
              <a:rPr lang="en-US" dirty="0" err="1" smtClean="0"/>
              <a:t>Ahmadinejad</a:t>
            </a:r>
            <a:r>
              <a:rPr lang="en-US" dirty="0" smtClean="0"/>
              <a:t> – 7; North Korea – 5; Kim Long Il - 1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…we took our eye off Afghanistan</a:t>
            </a:r>
            <a:r>
              <a:rPr lang="en-US" dirty="0" smtClean="0"/>
              <a:t>…</a:t>
            </a:r>
          </a:p>
          <a:p>
            <a:r>
              <a:rPr lang="en-US" i="1" dirty="0" smtClean="0"/>
              <a:t>…the central front on terror…</a:t>
            </a:r>
          </a:p>
          <a:p>
            <a:r>
              <a:rPr lang="en-US" i="1" dirty="0" smtClean="0"/>
              <a:t>…we've been focused on Iraq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 descr="http://www.csmonitor.com/var/ezflow_site/storage/images/media/content/2012/1017/1016-romney-obama-presidential-debate-questions/14051129-1-eng-US/1016-Romney-Obama-Presidential-Debate-Questions_full_6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057400"/>
            <a:ext cx="5715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0672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1800" dirty="0" smtClean="0">
                <a:hlinkClick r:id="rId2"/>
              </a:rPr>
              <a:t>https://framenet2.icsi.berkeley.edu/fnReports/data/frameIndex.xml?frame=Hostile_encounter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990600"/>
            <a:ext cx="7772400" cy="530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352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457200" y="548640"/>
          <a:ext cx="8229600" cy="576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457200" y="548640"/>
          <a:ext cx="8229600" cy="576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I said that I'd </a:t>
            </a:r>
            <a:r>
              <a:rPr lang="en-US" b="1" i="1" dirty="0" smtClean="0"/>
              <a:t>end the war</a:t>
            </a:r>
            <a:r>
              <a:rPr lang="en-US" i="1" dirty="0" smtClean="0"/>
              <a:t> in Iraq, and </a:t>
            </a:r>
            <a:r>
              <a:rPr lang="en-US" b="1" i="1" dirty="0" smtClean="0"/>
              <a:t>I did</a:t>
            </a:r>
            <a:r>
              <a:rPr lang="en-US" i="1" dirty="0" smtClean="0"/>
              <a:t>. I said we'd refocus attention on those who actually attacked us on 9/11, and we have gone after Al Qaeda's leadership like never before and Osama bin Laden is dead.</a:t>
            </a:r>
            <a:endParaRPr lang="en-US" dirty="0" smtClean="0"/>
          </a:p>
          <a:p>
            <a:r>
              <a:rPr lang="en-US" i="1" dirty="0" smtClean="0"/>
              <a:t>I said I'd </a:t>
            </a:r>
            <a:r>
              <a:rPr lang="en-US" b="1" i="1" dirty="0" smtClean="0"/>
              <a:t>end the war</a:t>
            </a:r>
            <a:r>
              <a:rPr lang="en-US" i="1" dirty="0" smtClean="0"/>
              <a:t> in Libya -- in -- in Iraq, and </a:t>
            </a:r>
            <a:r>
              <a:rPr lang="en-US" b="1" i="1" dirty="0" smtClean="0"/>
              <a:t>I did</a:t>
            </a:r>
            <a:r>
              <a:rPr lang="en-US" i="1" dirty="0" smtClean="0"/>
              <a:t>.</a:t>
            </a:r>
            <a:endParaRPr lang="en-US" dirty="0" smtClean="0"/>
          </a:p>
          <a:p>
            <a:r>
              <a:rPr lang="en-US" i="1" dirty="0" smtClean="0"/>
              <a:t>I said that we'd go after al-Qaeda and bin Laden, we have. I said we'd </a:t>
            </a:r>
            <a:r>
              <a:rPr lang="en-US" b="1" i="1" dirty="0" smtClean="0"/>
              <a:t>transition out</a:t>
            </a:r>
            <a:r>
              <a:rPr lang="en-US" i="1" dirty="0" smtClean="0"/>
              <a:t> of Afghanistan, and start making sure that Afghans are responsible for their own security, </a:t>
            </a:r>
            <a:r>
              <a:rPr lang="en-US" b="1" i="1" dirty="0" smtClean="0"/>
              <a:t>that's what I'm doing</a:t>
            </a:r>
            <a:r>
              <a:rPr lang="en-US" i="1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But just a few weeks ago, you said you think </a:t>
            </a:r>
            <a:r>
              <a:rPr lang="en-US" b="1" i="1" dirty="0" smtClean="0"/>
              <a:t>we should have more troops in Iraq right now</a:t>
            </a:r>
            <a:r>
              <a:rPr lang="en-US" i="1" dirty="0" smtClean="0"/>
              <a:t>. … You said we should have gone into Iraq, despite that fact that there were no weapons of mass destruction.</a:t>
            </a:r>
            <a:endParaRPr lang="en-US" dirty="0" smtClean="0"/>
          </a:p>
          <a:p>
            <a:r>
              <a:rPr lang="en-US" i="1" dirty="0" smtClean="0"/>
              <a:t>You said that </a:t>
            </a:r>
            <a:r>
              <a:rPr lang="en-US" b="1" i="1" dirty="0" smtClean="0"/>
              <a:t>we should still have troops in Iraq to this day</a:t>
            </a:r>
            <a:r>
              <a:rPr lang="en-US" i="1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You mentioned the Navy, for example, and that we have fewer </a:t>
            </a:r>
            <a:r>
              <a:rPr lang="en-US" b="1" i="1" dirty="0" smtClean="0"/>
              <a:t>ships</a:t>
            </a:r>
            <a:r>
              <a:rPr lang="en-US" i="1" dirty="0" smtClean="0"/>
              <a:t> than we did in 1916. Well, Governor, we also have fewer </a:t>
            </a:r>
            <a:r>
              <a:rPr lang="en-US" b="1" i="1" dirty="0" smtClean="0"/>
              <a:t>horses and bayonets</a:t>
            </a:r>
            <a:r>
              <a:rPr lang="en-US" i="1" dirty="0" smtClean="0"/>
              <a:t>, because the nature of our military's changed. We have these things called </a:t>
            </a:r>
            <a:r>
              <a:rPr lang="en-US" b="1" i="1" dirty="0" smtClean="0"/>
              <a:t>aircraft carriers</a:t>
            </a:r>
            <a:r>
              <a:rPr lang="en-US" i="1" dirty="0" smtClean="0"/>
              <a:t>, where </a:t>
            </a:r>
            <a:r>
              <a:rPr lang="en-US" b="1" i="1" dirty="0" smtClean="0"/>
              <a:t>planes</a:t>
            </a:r>
            <a:r>
              <a:rPr lang="en-US" i="1" dirty="0" smtClean="0"/>
              <a:t> land on them. We have these </a:t>
            </a:r>
            <a:r>
              <a:rPr lang="en-US" b="1" i="1" dirty="0" smtClean="0"/>
              <a:t>ships</a:t>
            </a:r>
            <a:r>
              <a:rPr lang="en-US" i="1" dirty="0" smtClean="0"/>
              <a:t> that go underwater, </a:t>
            </a:r>
            <a:r>
              <a:rPr lang="en-US" b="1" i="1" dirty="0" smtClean="0"/>
              <a:t>nuclear submarines</a:t>
            </a:r>
            <a:r>
              <a:rPr lang="en-US" i="1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Let's talk about China. China </a:t>
            </a:r>
            <a:r>
              <a:rPr lang="en-US" b="1" i="1" dirty="0" smtClean="0"/>
              <a:t>has an interest that's very much like ours</a:t>
            </a:r>
            <a:r>
              <a:rPr lang="en-US" i="1" dirty="0" smtClean="0"/>
              <a:t> in one respect, and that is they want a stable world. They don't want war.… We don't have to be an adversary in any way, shape or form. </a:t>
            </a:r>
            <a:r>
              <a:rPr lang="en-US" b="1" i="1" dirty="0" smtClean="0"/>
              <a:t>We can work with them</a:t>
            </a:r>
            <a:r>
              <a:rPr lang="en-US" i="1" dirty="0" smtClean="0"/>
              <a:t>, </a:t>
            </a:r>
            <a:r>
              <a:rPr lang="en-US" b="1" i="1" dirty="0" smtClean="0"/>
              <a:t>we can collaborate with them</a:t>
            </a:r>
            <a:r>
              <a:rPr lang="en-US" i="1" dirty="0" smtClean="0"/>
              <a:t>, if they're willing to be responsible.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47360"/>
          </a:xfrm>
        </p:spPr>
        <p:txBody>
          <a:bodyPr/>
          <a:lstStyle/>
          <a:p>
            <a:r>
              <a:rPr lang="en-US" dirty="0" smtClean="0"/>
              <a:t>Conclusion</a:t>
            </a:r>
          </a:p>
          <a:p>
            <a:r>
              <a:rPr lang="en-US" dirty="0" smtClean="0"/>
              <a:t>frequency</a:t>
            </a:r>
          </a:p>
          <a:p>
            <a:r>
              <a:rPr lang="en-US" dirty="0" smtClean="0"/>
              <a:t>filled / empty FEs</a:t>
            </a:r>
          </a:p>
          <a:p>
            <a:r>
              <a:rPr lang="en-US" dirty="0" smtClean="0"/>
              <a:t>elaboration / keeping it general</a:t>
            </a:r>
          </a:p>
          <a:p>
            <a:endParaRPr lang="en-US" dirty="0" smtClean="0"/>
          </a:p>
          <a:p>
            <a:r>
              <a:rPr lang="en-US" dirty="0" smtClean="0"/>
              <a:t>The role of personality in shaping the discourse. </a:t>
            </a:r>
          </a:p>
          <a:p>
            <a:r>
              <a:rPr lang="en-US" dirty="0" smtClean="0"/>
              <a:t>Manipulation</a:t>
            </a:r>
          </a:p>
          <a:p>
            <a:r>
              <a:rPr lang="en-US" dirty="0" smtClean="0"/>
              <a:t>Future research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1600" dirty="0" smtClean="0"/>
              <a:t>References: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8229600" cy="5852160"/>
          </a:xfrm>
        </p:spPr>
        <p:txBody>
          <a:bodyPr>
            <a:normAutofit fontScale="92500"/>
          </a:bodyPr>
          <a:lstStyle/>
          <a:p>
            <a:pPr marL="0" indent="136525">
              <a:buNone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Biocca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F. (1991). Viewers’ mental models of political messages: Toward a theory of the semantic processing of television. 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Television and political advertising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27-89.</a:t>
            </a:r>
          </a:p>
          <a:p>
            <a:pPr marL="0" indent="136525">
              <a:buNone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Bybee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J. (2010). Language, usage and cognition. Cambridge: Cambridge University Press.</a:t>
            </a:r>
          </a:p>
          <a:p>
            <a:pPr marL="0" indent="136525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Commission on Presidential Debates. (2012).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Debate History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Retrieved from: http://www.debates.org/index.php?page=debate-history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Van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Dijk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T. A. (2006). Ideology and discourse analysis. 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Journal of Political Ideologies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(2), 115-140.</a:t>
            </a:r>
          </a:p>
          <a:p>
            <a:pPr marL="0" indent="136525">
              <a:buNone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Fairclough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N.,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Mulderrig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J., &amp;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Wodak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R. (2011). Critical discourse analysis.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Discourse Studies: a multidisciplinary introduction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136525">
              <a:buNone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Fauconnier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G. (1994). 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Mental Spaces: Aspects of Meaning Construction in Natural Language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Cambridge: Cambridge University Press. 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36525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Feldman, O. (1998). 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Politically speaking: A worldwide examination of language used in the public sphere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Praeger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Publishers.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36525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Fillmore, C. J., &amp; Atkins, B. T. (1992). Toward a frame-based lexicon: The semantics of RISK and its neighbors. 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Frames, fields, and contrasts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102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136525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International Computer Science Institute in Berkeley, California. (2013).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Hostile_encounter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Retrieved from: https://framenet2.icsi.berkeley.edu/fnReports/data/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frameIndex.xml?frame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Hostile_encounter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36525">
              <a:buNone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Lakoff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G. (2002). 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Moral politics: How liberals and conservatives think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University of Chicago Press.</a:t>
            </a:r>
          </a:p>
          <a:p>
            <a:pPr marL="0" indent="136525">
              <a:buNone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Langacker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R. W. (1987). 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Foundations of cognitive grammar: Theoretical prerequisites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 (Vol. 1). Stanford university press.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36525">
              <a:buNone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Kiewe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A. (1998). The crisis tool in American political discourse. 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Politically speaking: a worldwide examination of language used in the public sphere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79-90.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36525">
              <a:buNone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Tannen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D. (1993). 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Framing in discourse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Oxford University Press on Demand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600" dirty="0" smtClean="0">
                <a:hlinkClick r:id="rId2"/>
              </a:rPr>
              <a:t>https://</a:t>
            </a:r>
            <a:r>
              <a:rPr lang="en-US" sz="1600" dirty="0" smtClean="0">
                <a:hlinkClick r:id="rId2"/>
              </a:rPr>
              <a:t>framenet.icsi.berkeley.edu/fndrupal/FrameGrapher</a:t>
            </a:r>
            <a:endParaRPr lang="en-US" dirty="0"/>
          </a:p>
        </p:txBody>
      </p:sp>
      <p:pic>
        <p:nvPicPr>
          <p:cNvPr id="4" name="Content Placeholder 3" descr="https://framenet2.icsi.berkeley.edu/FrameGrapher/tmp/113055616910014718331371990372.gif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12954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will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fight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tooth and nail for minimum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wage 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believe I'm going to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win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Just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want to make sure they're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safe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 When a drug comes in from Canada, I want to make sure it cures you and doesn't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kill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you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9/11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AK-47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assault weapons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nuclear fuel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2004</a:t>
            </a:r>
            <a:endParaRPr lang="en-US" dirty="0"/>
          </a:p>
        </p:txBody>
      </p:sp>
      <p:pic>
        <p:nvPicPr>
          <p:cNvPr id="5" name="Content Placeholder 4" descr="http://msnbcmedia.msn.com/j/MSNBC/Components/Photo/_new/120927_kerry_bush_debate.photoblog600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153237" y="1600200"/>
            <a:ext cx="4837526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97594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428625" y="528637"/>
          <a:ext cx="8286750" cy="580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28625" y="528637"/>
          <a:ext cx="8286750" cy="580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900" i="1" dirty="0" smtClean="0">
                <a:latin typeface="Times New Roman" pitchFamily="18" charset="0"/>
                <a:cs typeface="Times New Roman" pitchFamily="18" charset="0"/>
              </a:rPr>
              <a:t>National Guard, Reserves, Active Duty, Special Forces, Air Force, division, and referring to military leaders: Joint Chiefs of Staff, General , Admiral, General Tony </a:t>
            </a:r>
            <a:r>
              <a:rPr lang="en-US" sz="2900" i="1" dirty="0" err="1" smtClean="0">
                <a:latin typeface="Times New Roman" pitchFamily="18" charset="0"/>
                <a:cs typeface="Times New Roman" pitchFamily="18" charset="0"/>
              </a:rPr>
              <a:t>McPeak</a:t>
            </a:r>
            <a:r>
              <a:rPr lang="en-US" sz="2900" i="1" dirty="0" smtClean="0">
                <a:latin typeface="Times New Roman" pitchFamily="18" charset="0"/>
                <a:cs typeface="Times New Roman" pitchFamily="18" charset="0"/>
              </a:rPr>
              <a:t>, General Wes Clark, General </a:t>
            </a:r>
            <a:r>
              <a:rPr lang="en-US" sz="2900" i="1" dirty="0" err="1" smtClean="0">
                <a:latin typeface="Times New Roman" pitchFamily="18" charset="0"/>
                <a:cs typeface="Times New Roman" pitchFamily="18" charset="0"/>
              </a:rPr>
              <a:t>Bacca</a:t>
            </a:r>
            <a:endParaRPr lang="en-US" sz="29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900" i="1" dirty="0" smtClean="0">
                <a:latin typeface="Times New Roman" pitchFamily="18" charset="0"/>
                <a:cs typeface="Times New Roman" pitchFamily="18" charset="0"/>
              </a:rPr>
              <a:t>call-ups, deployments, rotation, returnees, stop-loss </a:t>
            </a:r>
            <a:r>
              <a:rPr lang="en-US" sz="2900" i="1" dirty="0" smtClean="0">
                <a:latin typeface="Times New Roman" pitchFamily="18" charset="0"/>
                <a:cs typeface="Times New Roman" pitchFamily="18" charset="0"/>
              </a:rPr>
              <a:t>policies</a:t>
            </a:r>
          </a:p>
          <a:p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troops, military,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manpower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have been brought to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justice /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to use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troops / to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force /to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commit troops</a:t>
            </a:r>
          </a:p>
          <a:p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3555</TotalTime>
  <Words>2353</Words>
  <Application>Microsoft Office PowerPoint</Application>
  <PresentationFormat>On-screen Show (4:3)</PresentationFormat>
  <Paragraphs>363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Apex</vt:lpstr>
      <vt:lpstr>Frame Semantics and Presidential Debates</vt:lpstr>
      <vt:lpstr>Slide 2</vt:lpstr>
      <vt:lpstr> https://framenet2.icsi.berkeley.edu/fnReports/data/frameIndex.xml?frame=Hostile_encounter </vt:lpstr>
      <vt:lpstr>https://framenet.icsi.berkeley.edu/fndrupal/FrameGrapher</vt:lpstr>
      <vt:lpstr>Slide 5</vt:lpstr>
      <vt:lpstr>       2004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       2008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       2012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References:</vt:lpstr>
      <vt:lpstr>Thank you!</vt:lpstr>
    </vt:vector>
  </TitlesOfParts>
  <Company>SVSU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svsu-local</dc:creator>
  <cp:lastModifiedBy>Leonard</cp:lastModifiedBy>
  <cp:revision>338</cp:revision>
  <dcterms:created xsi:type="dcterms:W3CDTF">2013-03-19T14:41:08Z</dcterms:created>
  <dcterms:modified xsi:type="dcterms:W3CDTF">2013-06-24T04:49:49Z</dcterms:modified>
</cp:coreProperties>
</file>