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FA60B4-50F1-450A-938B-5F9EF56388F0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CE46D8-54F4-4B6D-B705-F868DBC04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3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14D25D-ED3C-4AAF-A6F6-AE79666014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1DE90-7BD3-475D-8239-EF0D8BD2A6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68936-1C9E-4B88-9D88-8391D038BC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99764C-A733-4B27-8254-93ECBAD283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E46D8-54F4-4B6D-B705-F868DBC049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3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AA138B9-5B47-4D82-A339-D71E7F6A4C71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8F35DC-7AC4-4C29-BBC6-731629272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4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B2805-2697-49E7-AF51-8E69D88E99B9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05C6-F998-486C-A4B5-64C871454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A1020-EA59-47D6-96AB-62C1D38B77FD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1480-8631-4C65-8C15-15E2545B9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3094-65B4-4B4B-AF9F-C1696A87BB87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278A6-FCFD-4DFC-9CEF-58CD186C5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555D0-CED4-45C5-ABC6-0F9042F30C87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30238-042B-4007-9531-BBCC26BA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5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9695F-7ADD-4C04-A6A2-9C33BD44CB5B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6F725-9CB4-42CE-9EDD-CECD338B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9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7039-AB2A-42F4-9B82-4BA49DCCA10E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D9C1071-4FF6-4B9D-8438-E7148DD7E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4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7560D-E0B0-4B68-B33A-37E9B9448F5D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0748-7857-474A-A0FA-566B70842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0005-9506-47A3-A169-EB4761A7FD23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9F3C8-CBE1-42D2-BBCE-5B0681B6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B1826B9-A9DF-48D0-8635-778282B111F5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233154A-66BE-4A14-8903-B2B780FBF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62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B4C7E7E-AFCE-4D7F-A2F0-49A59627CD0F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1408CD1-B2ED-43B5-A0F4-D9CE801F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0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7E48BF-D074-4906-A75E-183835A4EF5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84AC5-B66D-4DB6-AE0A-3775E4C8E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8868"/>
            <a:ext cx="9144000" cy="139903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QUALITY ALL THE WAY</a:t>
            </a:r>
            <a:endParaRPr lang="en-US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8195" name="Picture 2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68888"/>
            <a:ext cx="228600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3116"/>
            <a:ext cx="9144000" cy="182766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QUALITY FOR EVER</a:t>
            </a:r>
            <a:endParaRPr lang="en-US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9219" name="Picture 2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68888"/>
            <a:ext cx="228600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5926"/>
            <a:ext cx="9144000" cy="266144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PRODUCT OUT OF THE DOOR … QUALITY OUT OF THE WINDOW</a:t>
            </a:r>
            <a:endParaRPr lang="en-US" sz="4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0243" name="Picture 2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68888"/>
            <a:ext cx="228600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285992"/>
            <a:ext cx="7115196" cy="13985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 smtClean="0"/>
              <a:t>QUALITY IS NUMERO UNO</a:t>
            </a:r>
            <a:endParaRPr lang="en-US" sz="4400" dirty="0"/>
          </a:p>
        </p:txBody>
      </p:sp>
      <p:pic>
        <p:nvPicPr>
          <p:cNvPr id="11267" name="Picture 2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 descr="qualit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68888"/>
            <a:ext cx="228600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420888"/>
            <a:ext cx="9143911" cy="1398587"/>
          </a:xfrm>
        </p:spPr>
        <p:txBody>
          <a:bodyPr/>
          <a:lstStyle/>
          <a:p>
            <a:pPr algn="ctr"/>
            <a:r>
              <a:rPr lang="en-US" dirty="0" smtClean="0"/>
              <a:t>QUALITY OR ELSE …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quality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11" y="5072063"/>
            <a:ext cx="22860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466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31</Words>
  <Application>Microsoft Office PowerPoint</Application>
  <PresentationFormat>On-screen Show (4:3)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Wingdings 2</vt:lpstr>
      <vt:lpstr>Verdana</vt:lpstr>
      <vt:lpstr>Calibri</vt:lpstr>
      <vt:lpstr>Verve</vt:lpstr>
      <vt:lpstr>QUALITY ALL THE WAY</vt:lpstr>
      <vt:lpstr>QUALITY FOR EVER</vt:lpstr>
      <vt:lpstr>PRODUCT OUT OF THE DOOR … QUALITY OUT OF THE WINDOW</vt:lpstr>
      <vt:lpstr>QUALITY IS NUMERO UNO</vt:lpstr>
      <vt:lpstr>QUALITY OR ELSE …</vt:lpstr>
    </vt:vector>
  </TitlesOfParts>
  <Company>University of Alberta,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Slogans</dc:title>
  <dc:creator>School of Business</dc:creator>
  <cp:lastModifiedBy>Reshef, Yonatan</cp:lastModifiedBy>
  <cp:revision>5</cp:revision>
  <dcterms:created xsi:type="dcterms:W3CDTF">2009-06-04T18:41:45Z</dcterms:created>
  <dcterms:modified xsi:type="dcterms:W3CDTF">2012-06-18T20:54:14Z</dcterms:modified>
</cp:coreProperties>
</file>