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95" r:id="rId4"/>
    <p:sldMasterId id="2147483696" r:id="rId5"/>
    <p:sldMasterId id="214748369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Roboto"/>
      <p:regular r:id="rId32"/>
      <p:bold r:id="rId33"/>
      <p:italic r:id="rId34"/>
      <p:boldItalic r:id="rId35"/>
    </p:embeddedFont>
    <p:embeddedFont>
      <p:font typeface="Roboto Ligh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76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Roboto-bold.fntdata"/><Relationship Id="rId10" Type="http://schemas.openxmlformats.org/officeDocument/2006/relationships/slide" Target="slides/slide3.xml"/><Relationship Id="rId32" Type="http://schemas.openxmlformats.org/officeDocument/2006/relationships/font" Target="fonts/Roboto-regular.fntdata"/><Relationship Id="rId13" Type="http://schemas.openxmlformats.org/officeDocument/2006/relationships/slide" Target="slides/slide6.xml"/><Relationship Id="rId35" Type="http://schemas.openxmlformats.org/officeDocument/2006/relationships/font" Target="fonts/Roboto-boldItalic.fntdata"/><Relationship Id="rId12" Type="http://schemas.openxmlformats.org/officeDocument/2006/relationships/slide" Target="slides/slide5.xml"/><Relationship Id="rId34" Type="http://schemas.openxmlformats.org/officeDocument/2006/relationships/font" Target="fonts/Roboto-italic.fntdata"/><Relationship Id="rId15" Type="http://schemas.openxmlformats.org/officeDocument/2006/relationships/slide" Target="slides/slide8.xml"/><Relationship Id="rId37" Type="http://schemas.openxmlformats.org/officeDocument/2006/relationships/font" Target="fonts/RobotoLight-bold.fntdata"/><Relationship Id="rId14" Type="http://schemas.openxmlformats.org/officeDocument/2006/relationships/slide" Target="slides/slide7.xml"/><Relationship Id="rId36" Type="http://schemas.openxmlformats.org/officeDocument/2006/relationships/font" Target="fonts/RobotoLight-regular.fntdata"/><Relationship Id="rId17" Type="http://schemas.openxmlformats.org/officeDocument/2006/relationships/slide" Target="slides/slide10.xml"/><Relationship Id="rId39" Type="http://schemas.openxmlformats.org/officeDocument/2006/relationships/font" Target="fonts/RobotoLight-boldItalic.fntdata"/><Relationship Id="rId16" Type="http://schemas.openxmlformats.org/officeDocument/2006/relationships/slide" Target="slides/slide9.xml"/><Relationship Id="rId38" Type="http://schemas.openxmlformats.org/officeDocument/2006/relationships/font" Target="fonts/RobotoLight-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alberta.ca/career-centre/programs-services/job-shadow.html" TargetMode="External"/><Relationship Id="rId3" Type="http://schemas.openxmlformats.org/officeDocument/2006/relationships/hyperlink" Target="http://uab.ca/cmp"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f606564da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f606564da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edf6bccc9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edf6bccc9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5ead55cd3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5ead55cd3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f5e1457aba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f5e1457aba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5ead55cd3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5ead55cd3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f5e1457aba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f5e1457aba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eebdb590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eebdb590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We define Experiential Learning as learning-by-doing, where students are involved, active and engaged in the learning process. </a:t>
            </a:r>
            <a:endParaRPr/>
          </a:p>
          <a:p>
            <a:pPr indent="0" lvl="0" marL="0" rtl="0" algn="l">
              <a:spcBef>
                <a:spcPts val="0"/>
              </a:spcBef>
              <a:spcAft>
                <a:spcPts val="0"/>
              </a:spcAft>
              <a:buNone/>
            </a:pPr>
            <a:r>
              <a:rPr lang="en-CA"/>
              <a:t>Experiential Learning can involve many different modes of learning, on and off campus, inside and outside of the classroom. </a:t>
            </a:r>
            <a:endParaRPr/>
          </a:p>
          <a:p>
            <a:pPr indent="0" lvl="0" marL="0" rtl="0" algn="l">
              <a:spcBef>
                <a:spcPts val="0"/>
              </a:spcBef>
              <a:spcAft>
                <a:spcPts val="0"/>
              </a:spcAft>
              <a:buNone/>
            </a:pPr>
            <a:r>
              <a:rPr lang="en-CA"/>
              <a:t>Work-Integrated Learning or WIL is considered one type of Experiential Learning which combines </a:t>
            </a:r>
            <a:r>
              <a:rPr lang="en-CA"/>
              <a:t>academic</a:t>
            </a:r>
            <a:r>
              <a:rPr lang="en-CA"/>
              <a:t> learning with practical work experience. </a:t>
            </a:r>
            <a:endParaRPr/>
          </a:p>
          <a:p>
            <a:pPr indent="0" lvl="0" marL="0" rtl="0" algn="l">
              <a:spcBef>
                <a:spcPts val="0"/>
              </a:spcBef>
              <a:spcAft>
                <a:spcPts val="0"/>
              </a:spcAft>
              <a:buNone/>
            </a:pPr>
            <a:r>
              <a:rPr lang="en-CA"/>
              <a:t>WIL can be paid or unpaid, and can be a requirement of an academic program, or optional. </a:t>
            </a:r>
            <a:endParaRPr/>
          </a:p>
          <a:p>
            <a:pPr indent="0" lvl="0" marL="0" rtl="0" algn="l">
              <a:spcBef>
                <a:spcPts val="0"/>
              </a:spcBef>
              <a:spcAft>
                <a:spcPts val="0"/>
              </a:spcAft>
              <a:buNone/>
            </a:pPr>
            <a:r>
              <a:rPr lang="en-CA"/>
              <a:t>Examples of WIL are internships, coop education programs, clinical placements, field and practicum placements, and community service learning.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79c1568397_2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279c1568397_2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5ead55cd3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5ead55cd3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5ead55cd3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5ead55cd3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Roboto Light"/>
              <a:ea typeface="Roboto Light"/>
              <a:cs typeface="Roboto Light"/>
              <a:sym typeface="Roboto 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f0c096458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g2f0c096458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5e1457ab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f5e1457ab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f0c0964589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2f0c0964589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solidFill>
                  <a:srgbClr val="2B292A"/>
                </a:solidFill>
                <a:highlight>
                  <a:srgbClr val="FFFFFF"/>
                </a:highlight>
                <a:latin typeface="Roboto"/>
                <a:ea typeface="Roboto"/>
                <a:cs typeface="Roboto"/>
                <a:sym typeface="Roboto"/>
              </a:rPr>
              <a:t>The Graduate Student Internship Program is a bit different from the Undergraduate WIL programs you just heard about. </a:t>
            </a:r>
            <a:endParaRPr>
              <a:solidFill>
                <a:srgbClr val="2B292A"/>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a:solidFill>
                <a:srgbClr val="2B292A"/>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CA">
                <a:solidFill>
                  <a:srgbClr val="2B292A"/>
                </a:solidFill>
                <a:highlight>
                  <a:srgbClr val="FFFFFF"/>
                </a:highlight>
                <a:latin typeface="Roboto"/>
                <a:ea typeface="Roboto"/>
                <a:cs typeface="Roboto"/>
                <a:sym typeface="Roboto"/>
              </a:rPr>
              <a:t>The GSIP is not an official coop program, so we are able to be a bit more flexible. </a:t>
            </a:r>
            <a:endParaRPr>
              <a:solidFill>
                <a:srgbClr val="2B292A"/>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a:solidFill>
                <a:srgbClr val="2B292A"/>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CA">
                <a:solidFill>
                  <a:srgbClr val="2B292A"/>
                </a:solidFill>
                <a:highlight>
                  <a:srgbClr val="FFFFFF"/>
                </a:highlight>
                <a:latin typeface="Roboto"/>
                <a:ea typeface="Roboto"/>
                <a:cs typeface="Roboto"/>
                <a:sym typeface="Roboto"/>
              </a:rPr>
              <a:t>The positions are employer-driven so they can start and end any time, they can be part time or full time and any duration, keeping in mind that the students are current students so part time is usually a better fit and most are a year or less. </a:t>
            </a:r>
            <a:endParaRPr>
              <a:solidFill>
                <a:srgbClr val="2B292A"/>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a:solidFill>
                <a:srgbClr val="2B292A"/>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CA">
                <a:solidFill>
                  <a:srgbClr val="2B292A"/>
                </a:solidFill>
                <a:highlight>
                  <a:srgbClr val="FFFFFF"/>
                </a:highlight>
                <a:latin typeface="Roboto"/>
                <a:ea typeface="Roboto"/>
                <a:cs typeface="Roboto"/>
                <a:sym typeface="Roboto"/>
              </a:rPr>
              <a:t>GSIP internships are posted on Campus Bridge, so employers who have positions suitable for Masters and PhD level students can go in and post any positions on the GSIP job board. </a:t>
            </a:r>
            <a:endParaRPr>
              <a:solidFill>
                <a:srgbClr val="2B292A"/>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a:solidFill>
                <a:srgbClr val="2B292A"/>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CA">
                <a:solidFill>
                  <a:srgbClr val="2B292A"/>
                </a:solidFill>
                <a:highlight>
                  <a:srgbClr val="FFFFFF"/>
                </a:highlight>
                <a:latin typeface="Roboto"/>
                <a:ea typeface="Roboto"/>
                <a:cs typeface="Roboto"/>
                <a:sym typeface="Roboto"/>
              </a:rPr>
              <a:t>Employers can reach out to us and we can help decide what is a suitable opportunity, which academic programs are the best good fit, and the various other ways we can support you.</a:t>
            </a:r>
            <a:endParaRPr>
              <a:solidFill>
                <a:srgbClr val="2B292A"/>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a:solidFill>
                <a:srgbClr val="2B292A"/>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CA">
                <a:solidFill>
                  <a:srgbClr val="2B292A"/>
                </a:solidFill>
                <a:highlight>
                  <a:srgbClr val="FFFFFF"/>
                </a:highlight>
                <a:latin typeface="Roboto"/>
                <a:ea typeface="Roboto"/>
                <a:cs typeface="Roboto"/>
                <a:sym typeface="Roboto"/>
              </a:rPr>
              <a:t>GSIP can connect employers with other funding sources.</a:t>
            </a:r>
            <a:endParaRPr>
              <a:solidFill>
                <a:srgbClr val="2B292A"/>
              </a:solidFill>
              <a:highlight>
                <a:srgbClr val="FFFFFF"/>
              </a:highlight>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5ead55cd3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5ead55cd3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6550" lvl="0" marL="457200" rtl="0" algn="l">
              <a:spcBef>
                <a:spcPts val="1000"/>
              </a:spcBef>
              <a:spcAft>
                <a:spcPts val="0"/>
              </a:spcAft>
              <a:buClr>
                <a:schemeClr val="dk1"/>
              </a:buClr>
              <a:buSzPts val="1700"/>
              <a:buFont typeface="Roboto Light"/>
              <a:buChar char="●"/>
            </a:pPr>
            <a:r>
              <a:rPr lang="en-CA" sz="1700">
                <a:solidFill>
                  <a:schemeClr val="dk1"/>
                </a:solidFill>
                <a:latin typeface="Roboto Light"/>
                <a:ea typeface="Roboto Light"/>
                <a:cs typeface="Roboto Light"/>
                <a:sym typeface="Roboto Light"/>
              </a:rPr>
              <a:t>we have a student groups panel coming up on Wednesday, October 16th</a:t>
            </a:r>
            <a:endParaRPr sz="1700">
              <a:solidFill>
                <a:schemeClr val="dk1"/>
              </a:solidFill>
              <a:latin typeface="Roboto Light"/>
              <a:ea typeface="Roboto Light"/>
              <a:cs typeface="Roboto Light"/>
              <a:sym typeface="Roboto Light"/>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ef95ccd060_2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g2ef95ccd060_2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CA"/>
              <a:t>AUGUST 8</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rPr b="1" lang="en-CA"/>
              <a:t>Job Shadow Program</a:t>
            </a:r>
            <a:endParaRPr b="1"/>
          </a:p>
          <a:p>
            <a:pPr indent="0" lvl="0" marL="0" rtl="0" algn="l">
              <a:lnSpc>
                <a:spcPct val="100000"/>
              </a:lnSpc>
              <a:spcBef>
                <a:spcPts val="0"/>
              </a:spcBef>
              <a:spcAft>
                <a:spcPts val="0"/>
              </a:spcAft>
              <a:buClr>
                <a:schemeClr val="dk1"/>
              </a:buClr>
              <a:buSzPts val="1100"/>
              <a:buFont typeface="Arial"/>
              <a:buNone/>
            </a:pPr>
            <a:r>
              <a:rPr lang="en-CA">
                <a:solidFill>
                  <a:srgbClr val="364141"/>
                </a:solidFill>
                <a:latin typeface="Roboto"/>
                <a:ea typeface="Roboto"/>
                <a:cs typeface="Roboto"/>
                <a:sym typeface="Roboto"/>
              </a:rPr>
              <a:t>Showcase your job and organization to curious students and alums</a:t>
            </a:r>
            <a:r>
              <a:rPr lang="en-CA">
                <a:solidFill>
                  <a:schemeClr val="dk1"/>
                </a:solidFill>
                <a:latin typeface="Roboto"/>
                <a:ea typeface="Roboto"/>
                <a:cs typeface="Roboto"/>
                <a:sym typeface="Roboto"/>
              </a:rPr>
              <a:t> - join our Job Shadow Program as a Job Shadow Host!</a:t>
            </a:r>
            <a:endParaRPr>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00000"/>
              </a:lnSpc>
              <a:spcBef>
                <a:spcPts val="0"/>
              </a:spcBef>
              <a:spcAft>
                <a:spcPts val="0"/>
              </a:spcAft>
              <a:buSzPts val="1100"/>
              <a:buNone/>
            </a:pPr>
            <a:r>
              <a:rPr lang="en-CA">
                <a:solidFill>
                  <a:schemeClr val="dk1"/>
                </a:solidFill>
                <a:latin typeface="Roboto"/>
                <a:ea typeface="Roboto"/>
                <a:cs typeface="Roboto"/>
                <a:sym typeface="Roboto"/>
              </a:rPr>
              <a:t>Volunteering to be a Job Shadow Host can secure the future of your talent pipeline and industry growth by providing participants with an immersive experience that highlights the day to day realities of a career, enables participants to gain valuable advice, and helps participants explore career options.</a:t>
            </a:r>
            <a:endParaRPr>
              <a:solidFill>
                <a:schemeClr val="dk1"/>
              </a:solidFill>
              <a:latin typeface="Roboto"/>
              <a:ea typeface="Roboto"/>
              <a:cs typeface="Roboto"/>
              <a:sym typeface="Roboto"/>
            </a:endParaRPr>
          </a:p>
          <a:p>
            <a:pPr indent="0" lvl="0" marL="0" rtl="0" algn="l">
              <a:lnSpc>
                <a:spcPct val="100000"/>
              </a:lnSpc>
              <a:spcBef>
                <a:spcPts val="0"/>
              </a:spcBef>
              <a:spcAft>
                <a:spcPts val="0"/>
              </a:spcAft>
              <a:buSzPts val="1100"/>
              <a:buNone/>
            </a:pPr>
            <a:r>
              <a:t/>
            </a:r>
            <a:endParaRPr>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CA">
                <a:solidFill>
                  <a:schemeClr val="dk1"/>
                </a:solidFill>
                <a:latin typeface="Roboto"/>
                <a:ea typeface="Roboto"/>
                <a:cs typeface="Roboto"/>
                <a:sym typeface="Roboto"/>
              </a:rPr>
              <a:t>The Fall 2024 program takes place from November 12-15, can occur for one or multiple days, and is open to hosts in Edmonton, Camrose, and their surrounding areas. Register on the </a:t>
            </a:r>
            <a:r>
              <a:rPr lang="en-CA" u="sng">
                <a:solidFill>
                  <a:schemeClr val="hlink"/>
                </a:solidFill>
                <a:latin typeface="Roboto"/>
                <a:ea typeface="Roboto"/>
                <a:cs typeface="Roboto"/>
                <a:sym typeface="Roboto"/>
                <a:hlinkClick r:id="rId2"/>
              </a:rPr>
              <a:t>Job Shadow Program website</a:t>
            </a:r>
            <a:r>
              <a:rPr lang="en-CA">
                <a:solidFill>
                  <a:schemeClr val="dk1"/>
                </a:solidFill>
                <a:latin typeface="Roboto"/>
                <a:ea typeface="Roboto"/>
                <a:cs typeface="Roboto"/>
                <a:sym typeface="Roboto"/>
              </a:rPr>
              <a:t> (uab.ca/jsp) by </a:t>
            </a:r>
            <a:r>
              <a:rPr b="1" lang="en-CA">
                <a:solidFill>
                  <a:schemeClr val="dk1"/>
                </a:solidFill>
                <a:latin typeface="Roboto"/>
                <a:ea typeface="Roboto"/>
                <a:cs typeface="Roboto"/>
                <a:sym typeface="Roboto"/>
              </a:rPr>
              <a:t>September 16, 2024</a:t>
            </a:r>
            <a:r>
              <a:rPr lang="en-CA">
                <a:solidFill>
                  <a:schemeClr val="dk1"/>
                </a:solidFill>
                <a:latin typeface="Roboto"/>
                <a:ea typeface="Roboto"/>
                <a:cs typeface="Roboto"/>
                <a:sym typeface="Roboto"/>
              </a:rPr>
              <a:t>.</a:t>
            </a:r>
            <a:endParaRPr>
              <a:solidFill>
                <a:schemeClr val="dk1"/>
              </a:solidFill>
              <a:latin typeface="Roboto"/>
              <a:ea typeface="Roboto"/>
              <a:cs typeface="Roboto"/>
              <a:sym typeface="Roboto"/>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CA"/>
              <a:t>Career Mentoring Program</a:t>
            </a:r>
            <a:endParaRPr b="1"/>
          </a:p>
          <a:p>
            <a:pPr indent="0" lvl="0" marL="0" rtl="0" algn="l">
              <a:lnSpc>
                <a:spcPct val="100000"/>
              </a:lnSpc>
              <a:spcBef>
                <a:spcPts val="0"/>
              </a:spcBef>
              <a:spcAft>
                <a:spcPts val="0"/>
              </a:spcAft>
              <a:buSzPts val="1100"/>
              <a:buNone/>
            </a:pPr>
            <a:r>
              <a:rPr lang="en-CA"/>
              <a:t>We offer a Career Mentoring Program where students are matched with a professional based on the student’s career goals and interests. Career mentors are trusted guides that act as an informal coach, role model, and connector, offering encouragement and advice to mentees. Through this program, you can practice leadership and interpersonal skills, help a new professional leverage unplanned events in their career, and contribute to the future of your talent pipeline and industry group. We offer this program twice in the year, in fall and winter. Unlike other mentorship programs, we do not have a set pool of mentors to match with mentees. Mentors are decided based on the criteria of the students. If you are interested in being a mentor, please sign up to be a prospective mentor at </a:t>
            </a:r>
            <a:r>
              <a:rPr lang="en-CA" u="sng">
                <a:solidFill>
                  <a:schemeClr val="hlink"/>
                </a:solidFill>
                <a:hlinkClick r:id="rId3"/>
              </a:rPr>
              <a:t>uab.ca/cmp</a:t>
            </a:r>
            <a:r>
              <a:rPr lang="en-CA"/>
              <a:t> and we will contact you if a student is looking for a mentor with your expertise.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5ead55cd3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5ead55cd3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f5e1457aba_2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f5e1457aba_2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5eccc0f0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5eccc0f0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The University of Alberta respectfully acknowledges that we are located on Treaty 6 territory, a traditional gathering place for diverse Indigenous peoples including the Cree, Blackfoot, Métis, Nakota Sioux, Iroquois, Dene, Ojibway/ Saulteaux/Anishinaabe, Inuit, and many others whose histories, languages, and cultures continue to influence our vibrant community."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f5e1457ab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f5e1457ab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f5e1457ab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f5e1457ab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5ead55cd3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5ead55cd3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5ead55cd3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5ead55cd3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f5e1457aba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f5e1457aba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5ead55cd3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5ead55cd3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obj">
  <p:cSld name="OBJECT">
    <p:bg>
      <p:bgPr>
        <a:solidFill>
          <a:srgbClr val="275D38"/>
        </a:solidFill>
      </p:bgPr>
    </p:bg>
    <p:spTree>
      <p:nvGrpSpPr>
        <p:cNvPr id="54" name="Shape 54"/>
        <p:cNvGrpSpPr/>
        <p:nvPr/>
      </p:nvGrpSpPr>
      <p:grpSpPr>
        <a:xfrm>
          <a:off x="0" y="0"/>
          <a:ext cx="0" cy="0"/>
          <a:chOff x="0" y="0"/>
          <a:chExt cx="0" cy="0"/>
        </a:xfrm>
      </p:grpSpPr>
      <p:sp>
        <p:nvSpPr>
          <p:cNvPr id="55" name="Google Shape;55;p14"/>
          <p:cNvSpPr/>
          <p:nvPr/>
        </p:nvSpPr>
        <p:spPr>
          <a:xfrm>
            <a:off x="4572000" y="0"/>
            <a:ext cx="4572000" cy="5143500"/>
          </a:xfrm>
          <a:prstGeom prst="rect">
            <a:avLst/>
          </a:prstGeom>
          <a:solidFill>
            <a:srgbClr val="F2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4"/>
          <p:cNvPicPr preferRelativeResize="0"/>
          <p:nvPr/>
        </p:nvPicPr>
        <p:blipFill>
          <a:blip r:embed="rId2">
            <a:alphaModFix/>
          </a:blip>
          <a:stretch>
            <a:fillRect/>
          </a:stretch>
        </p:blipFill>
        <p:spPr>
          <a:xfrm>
            <a:off x="390550" y="4410000"/>
            <a:ext cx="1810581" cy="493400"/>
          </a:xfrm>
          <a:prstGeom prst="rect">
            <a:avLst/>
          </a:prstGeom>
          <a:noFill/>
          <a:ln>
            <a:noFill/>
          </a:ln>
        </p:spPr>
      </p:pic>
      <p:sp>
        <p:nvSpPr>
          <p:cNvPr id="57" name="Google Shape;57;p14"/>
          <p:cNvSpPr/>
          <p:nvPr>
            <p:ph idx="2" type="pic"/>
          </p:nvPr>
        </p:nvSpPr>
        <p:spPr>
          <a:xfrm>
            <a:off x="5192025" y="846400"/>
            <a:ext cx="3331800" cy="3527100"/>
          </a:xfrm>
          <a:prstGeom prst="rect">
            <a:avLst/>
          </a:prstGeom>
          <a:noFill/>
          <a:ln>
            <a:noFill/>
          </a:ln>
        </p:spPr>
      </p:sp>
      <p:sp>
        <p:nvSpPr>
          <p:cNvPr id="58" name="Google Shape;58;p14"/>
          <p:cNvSpPr txBox="1"/>
          <p:nvPr>
            <p:ph type="title"/>
          </p:nvPr>
        </p:nvSpPr>
        <p:spPr>
          <a:xfrm>
            <a:off x="350850" y="2015800"/>
            <a:ext cx="3951000" cy="11883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lt2"/>
              </a:buClr>
              <a:buSzPts val="4100"/>
              <a:buNone/>
              <a:defRPr sz="4100">
                <a:solidFill>
                  <a:schemeClr val="lt2"/>
                </a:solidFill>
              </a:defRPr>
            </a:lvl1pPr>
            <a:lvl2pPr lvl="1" rtl="0">
              <a:spcBef>
                <a:spcPts val="0"/>
              </a:spcBef>
              <a:spcAft>
                <a:spcPts val="0"/>
              </a:spcAft>
              <a:buSzPts val="4100"/>
              <a:buNone/>
              <a:defRPr sz="4100"/>
            </a:lvl2pPr>
            <a:lvl3pPr lvl="2" rtl="0">
              <a:spcBef>
                <a:spcPts val="0"/>
              </a:spcBef>
              <a:spcAft>
                <a:spcPts val="0"/>
              </a:spcAft>
              <a:buSzPts val="4100"/>
              <a:buNone/>
              <a:defRPr sz="4100"/>
            </a:lvl3pPr>
            <a:lvl4pPr lvl="3" rtl="0">
              <a:spcBef>
                <a:spcPts val="0"/>
              </a:spcBef>
              <a:spcAft>
                <a:spcPts val="0"/>
              </a:spcAft>
              <a:buSzPts val="4100"/>
              <a:buNone/>
              <a:defRPr sz="4100"/>
            </a:lvl4pPr>
            <a:lvl5pPr lvl="4" rtl="0">
              <a:spcBef>
                <a:spcPts val="0"/>
              </a:spcBef>
              <a:spcAft>
                <a:spcPts val="0"/>
              </a:spcAft>
              <a:buSzPts val="4100"/>
              <a:buNone/>
              <a:defRPr sz="4100"/>
            </a:lvl5pPr>
            <a:lvl6pPr lvl="5" rtl="0">
              <a:spcBef>
                <a:spcPts val="0"/>
              </a:spcBef>
              <a:spcAft>
                <a:spcPts val="0"/>
              </a:spcAft>
              <a:buSzPts val="4100"/>
              <a:buNone/>
              <a:defRPr sz="4100"/>
            </a:lvl6pPr>
            <a:lvl7pPr lvl="6" rtl="0">
              <a:spcBef>
                <a:spcPts val="0"/>
              </a:spcBef>
              <a:spcAft>
                <a:spcPts val="0"/>
              </a:spcAft>
              <a:buSzPts val="4100"/>
              <a:buNone/>
              <a:defRPr sz="4100"/>
            </a:lvl7pPr>
            <a:lvl8pPr lvl="7" rtl="0">
              <a:spcBef>
                <a:spcPts val="0"/>
              </a:spcBef>
              <a:spcAft>
                <a:spcPts val="0"/>
              </a:spcAft>
              <a:buSzPts val="4100"/>
              <a:buNone/>
              <a:defRPr sz="4100"/>
            </a:lvl8pPr>
            <a:lvl9pPr lvl="8" rtl="0">
              <a:spcBef>
                <a:spcPts val="0"/>
              </a:spcBef>
              <a:spcAft>
                <a:spcPts val="0"/>
              </a:spcAft>
              <a:buSzPts val="4100"/>
              <a:buNone/>
              <a:defRPr sz="4100"/>
            </a:lvl9pPr>
          </a:lstStyle>
          <a:p/>
        </p:txBody>
      </p:sp>
      <p:sp>
        <p:nvSpPr>
          <p:cNvPr id="59" name="Google Shape;59;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OBJECT_1">
    <p:bg>
      <p:bgPr>
        <a:solidFill>
          <a:srgbClr val="275D38"/>
        </a:solidFill>
      </p:bgPr>
    </p:bg>
    <p:spTree>
      <p:nvGrpSpPr>
        <p:cNvPr id="60" name="Shape 60"/>
        <p:cNvGrpSpPr/>
        <p:nvPr/>
      </p:nvGrpSpPr>
      <p:grpSpPr>
        <a:xfrm>
          <a:off x="0" y="0"/>
          <a:ext cx="0" cy="0"/>
          <a:chOff x="0" y="0"/>
          <a:chExt cx="0" cy="0"/>
        </a:xfrm>
      </p:grpSpPr>
      <p:sp>
        <p:nvSpPr>
          <p:cNvPr id="61" name="Google Shape;61;p15"/>
          <p:cNvSpPr/>
          <p:nvPr>
            <p:ph idx="2" type="pic"/>
          </p:nvPr>
        </p:nvSpPr>
        <p:spPr>
          <a:xfrm>
            <a:off x="0" y="0"/>
            <a:ext cx="4581900" cy="5143500"/>
          </a:xfrm>
          <a:prstGeom prst="rect">
            <a:avLst/>
          </a:prstGeom>
          <a:noFill/>
          <a:ln>
            <a:noFill/>
          </a:ln>
        </p:spPr>
      </p:sp>
      <p:pic>
        <p:nvPicPr>
          <p:cNvPr id="62" name="Google Shape;62;p15"/>
          <p:cNvPicPr preferRelativeResize="0"/>
          <p:nvPr/>
        </p:nvPicPr>
        <p:blipFill>
          <a:blip r:embed="rId2">
            <a:alphaModFix/>
          </a:blip>
          <a:stretch>
            <a:fillRect/>
          </a:stretch>
        </p:blipFill>
        <p:spPr>
          <a:xfrm>
            <a:off x="7089450" y="4410000"/>
            <a:ext cx="1810581" cy="493400"/>
          </a:xfrm>
          <a:prstGeom prst="rect">
            <a:avLst/>
          </a:prstGeom>
          <a:noFill/>
          <a:ln>
            <a:noFill/>
          </a:ln>
        </p:spPr>
      </p:pic>
      <p:sp>
        <p:nvSpPr>
          <p:cNvPr id="63" name="Google Shape;63;p15"/>
          <p:cNvSpPr txBox="1"/>
          <p:nvPr>
            <p:ph type="title"/>
          </p:nvPr>
        </p:nvSpPr>
        <p:spPr>
          <a:xfrm>
            <a:off x="4904750" y="2015800"/>
            <a:ext cx="3951000" cy="11883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lt2"/>
              </a:buClr>
              <a:buSzPts val="4100"/>
              <a:buNone/>
              <a:defRPr sz="4100">
                <a:solidFill>
                  <a:schemeClr val="lt2"/>
                </a:solidFill>
              </a:defRPr>
            </a:lvl1pPr>
            <a:lvl2pPr lvl="1" rtl="0">
              <a:spcBef>
                <a:spcPts val="0"/>
              </a:spcBef>
              <a:spcAft>
                <a:spcPts val="0"/>
              </a:spcAft>
              <a:buSzPts val="4100"/>
              <a:buNone/>
              <a:defRPr sz="4100"/>
            </a:lvl2pPr>
            <a:lvl3pPr lvl="2" rtl="0">
              <a:spcBef>
                <a:spcPts val="0"/>
              </a:spcBef>
              <a:spcAft>
                <a:spcPts val="0"/>
              </a:spcAft>
              <a:buSzPts val="4100"/>
              <a:buNone/>
              <a:defRPr sz="4100"/>
            </a:lvl3pPr>
            <a:lvl4pPr lvl="3" rtl="0">
              <a:spcBef>
                <a:spcPts val="0"/>
              </a:spcBef>
              <a:spcAft>
                <a:spcPts val="0"/>
              </a:spcAft>
              <a:buSzPts val="4100"/>
              <a:buNone/>
              <a:defRPr sz="4100"/>
            </a:lvl4pPr>
            <a:lvl5pPr lvl="4" rtl="0">
              <a:spcBef>
                <a:spcPts val="0"/>
              </a:spcBef>
              <a:spcAft>
                <a:spcPts val="0"/>
              </a:spcAft>
              <a:buSzPts val="4100"/>
              <a:buNone/>
              <a:defRPr sz="4100"/>
            </a:lvl5pPr>
            <a:lvl6pPr lvl="5" rtl="0">
              <a:spcBef>
                <a:spcPts val="0"/>
              </a:spcBef>
              <a:spcAft>
                <a:spcPts val="0"/>
              </a:spcAft>
              <a:buSzPts val="4100"/>
              <a:buNone/>
              <a:defRPr sz="4100"/>
            </a:lvl6pPr>
            <a:lvl7pPr lvl="6" rtl="0">
              <a:spcBef>
                <a:spcPts val="0"/>
              </a:spcBef>
              <a:spcAft>
                <a:spcPts val="0"/>
              </a:spcAft>
              <a:buSzPts val="4100"/>
              <a:buNone/>
              <a:defRPr sz="4100"/>
            </a:lvl7pPr>
            <a:lvl8pPr lvl="7" rtl="0">
              <a:spcBef>
                <a:spcPts val="0"/>
              </a:spcBef>
              <a:spcAft>
                <a:spcPts val="0"/>
              </a:spcAft>
              <a:buSzPts val="4100"/>
              <a:buNone/>
              <a:defRPr sz="4100"/>
            </a:lvl8pPr>
            <a:lvl9pPr lvl="8" rtl="0">
              <a:spcBef>
                <a:spcPts val="0"/>
              </a:spcBef>
              <a:spcAft>
                <a:spcPts val="0"/>
              </a:spcAft>
              <a:buSzPts val="4100"/>
              <a:buNone/>
              <a:defRPr sz="4100"/>
            </a:lvl9pPr>
          </a:lstStyle>
          <a:p/>
        </p:txBody>
      </p:sp>
      <p:sp>
        <p:nvSpPr>
          <p:cNvPr id="64" name="Google Shape;64;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Blank">
    <p:bg>
      <p:bgPr>
        <a:solidFill>
          <a:schemeClr val="lt1"/>
        </a:solidFill>
      </p:bgPr>
    </p:bg>
    <p:spTree>
      <p:nvGrpSpPr>
        <p:cNvPr id="65" name="Shape 65"/>
        <p:cNvGrpSpPr/>
        <p:nvPr/>
      </p:nvGrpSpPr>
      <p:grpSpPr>
        <a:xfrm>
          <a:off x="0" y="0"/>
          <a:ext cx="0" cy="0"/>
          <a:chOff x="0" y="0"/>
          <a:chExt cx="0" cy="0"/>
        </a:xfrm>
      </p:grpSpPr>
      <p:pic>
        <p:nvPicPr>
          <p:cNvPr id="66" name="Google Shape;66;p16"/>
          <p:cNvPicPr preferRelativeResize="0"/>
          <p:nvPr/>
        </p:nvPicPr>
        <p:blipFill rotWithShape="1">
          <a:blip r:embed="rId2">
            <a:alphaModFix/>
          </a:blip>
          <a:srcRect b="169" l="0" r="0" t="169"/>
          <a:stretch/>
        </p:blipFill>
        <p:spPr>
          <a:xfrm>
            <a:off x="7089450" y="4410000"/>
            <a:ext cx="1810580" cy="493399"/>
          </a:xfrm>
          <a:prstGeom prst="rect">
            <a:avLst/>
          </a:prstGeom>
          <a:noFill/>
          <a:ln>
            <a:noFill/>
          </a:ln>
        </p:spPr>
      </p:pic>
      <p:sp>
        <p:nvSpPr>
          <p:cNvPr id="67" name="Google Shape;67;p16"/>
          <p:cNvSpPr/>
          <p:nvPr>
            <p:ph idx="2" type="pic"/>
          </p:nvPr>
        </p:nvSpPr>
        <p:spPr>
          <a:xfrm>
            <a:off x="5625" y="4475"/>
            <a:ext cx="9144000" cy="3286200"/>
          </a:xfrm>
          <a:prstGeom prst="rect">
            <a:avLst/>
          </a:prstGeom>
          <a:noFill/>
          <a:ln>
            <a:noFill/>
          </a:ln>
        </p:spPr>
      </p:sp>
      <p:sp>
        <p:nvSpPr>
          <p:cNvPr id="68" name="Google Shape;68;p16"/>
          <p:cNvSpPr txBox="1"/>
          <p:nvPr>
            <p:ph type="title"/>
          </p:nvPr>
        </p:nvSpPr>
        <p:spPr>
          <a:xfrm>
            <a:off x="350850" y="3692600"/>
            <a:ext cx="3951000" cy="11883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dk2"/>
              </a:buClr>
              <a:buSzPts val="4100"/>
              <a:buNone/>
              <a:defRPr sz="4100">
                <a:solidFill>
                  <a:schemeClr val="dk2"/>
                </a:solidFill>
              </a:defRPr>
            </a:lvl1pPr>
            <a:lvl2pPr lvl="1" rtl="0">
              <a:spcBef>
                <a:spcPts val="0"/>
              </a:spcBef>
              <a:spcAft>
                <a:spcPts val="0"/>
              </a:spcAft>
              <a:buSzPts val="4100"/>
              <a:buNone/>
              <a:defRPr sz="4100"/>
            </a:lvl2pPr>
            <a:lvl3pPr lvl="2" rtl="0">
              <a:spcBef>
                <a:spcPts val="0"/>
              </a:spcBef>
              <a:spcAft>
                <a:spcPts val="0"/>
              </a:spcAft>
              <a:buSzPts val="4100"/>
              <a:buNone/>
              <a:defRPr sz="4100"/>
            </a:lvl3pPr>
            <a:lvl4pPr lvl="3" rtl="0">
              <a:spcBef>
                <a:spcPts val="0"/>
              </a:spcBef>
              <a:spcAft>
                <a:spcPts val="0"/>
              </a:spcAft>
              <a:buSzPts val="4100"/>
              <a:buNone/>
              <a:defRPr sz="4100"/>
            </a:lvl4pPr>
            <a:lvl5pPr lvl="4" rtl="0">
              <a:spcBef>
                <a:spcPts val="0"/>
              </a:spcBef>
              <a:spcAft>
                <a:spcPts val="0"/>
              </a:spcAft>
              <a:buSzPts val="4100"/>
              <a:buNone/>
              <a:defRPr sz="4100"/>
            </a:lvl5pPr>
            <a:lvl6pPr lvl="5" rtl="0">
              <a:spcBef>
                <a:spcPts val="0"/>
              </a:spcBef>
              <a:spcAft>
                <a:spcPts val="0"/>
              </a:spcAft>
              <a:buSzPts val="4100"/>
              <a:buNone/>
              <a:defRPr sz="4100"/>
            </a:lvl6pPr>
            <a:lvl7pPr lvl="6" rtl="0">
              <a:spcBef>
                <a:spcPts val="0"/>
              </a:spcBef>
              <a:spcAft>
                <a:spcPts val="0"/>
              </a:spcAft>
              <a:buSzPts val="4100"/>
              <a:buNone/>
              <a:defRPr sz="4100"/>
            </a:lvl7pPr>
            <a:lvl8pPr lvl="7" rtl="0">
              <a:spcBef>
                <a:spcPts val="0"/>
              </a:spcBef>
              <a:spcAft>
                <a:spcPts val="0"/>
              </a:spcAft>
              <a:buSzPts val="4100"/>
              <a:buNone/>
              <a:defRPr sz="4100"/>
            </a:lvl8pPr>
            <a:lvl9pPr lvl="8" rtl="0">
              <a:spcBef>
                <a:spcPts val="0"/>
              </a:spcBef>
              <a:spcAft>
                <a:spcPts val="0"/>
              </a:spcAft>
              <a:buSzPts val="4100"/>
              <a:buNone/>
              <a:defRPr sz="4100"/>
            </a:lvl9pPr>
          </a:lstStyle>
          <a:p/>
        </p:txBody>
      </p:sp>
      <p:sp>
        <p:nvSpPr>
          <p:cNvPr id="69" name="Google Shape;69;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showMasterSp="0">
  <p:cSld name="Title and Content">
    <p:bg>
      <p:bgPr>
        <a:solidFill>
          <a:schemeClr val="lt1"/>
        </a:solidFill>
      </p:bgPr>
    </p:bg>
    <p:spTree>
      <p:nvGrpSpPr>
        <p:cNvPr id="70" name="Shape 70"/>
        <p:cNvGrpSpPr/>
        <p:nvPr/>
      </p:nvGrpSpPr>
      <p:grpSpPr>
        <a:xfrm>
          <a:off x="0" y="0"/>
          <a:ext cx="0" cy="0"/>
          <a:chOff x="0" y="0"/>
          <a:chExt cx="0" cy="0"/>
        </a:xfrm>
      </p:grpSpPr>
      <p:sp>
        <p:nvSpPr>
          <p:cNvPr id="71" name="Google Shape;71;p17"/>
          <p:cNvSpPr/>
          <p:nvPr/>
        </p:nvSpPr>
        <p:spPr>
          <a:xfrm>
            <a:off x="25" y="0"/>
            <a:ext cx="9144951" cy="942800"/>
          </a:xfrm>
          <a:custGeom>
            <a:rect b="b" l="l" r="r" t="t"/>
            <a:pathLst>
              <a:path extrusionOk="0" h="6856730" w="6096634">
                <a:moveTo>
                  <a:pt x="6096609" y="0"/>
                </a:moveTo>
                <a:lnTo>
                  <a:pt x="0" y="0"/>
                </a:lnTo>
                <a:lnTo>
                  <a:pt x="0" y="6856476"/>
                </a:lnTo>
                <a:lnTo>
                  <a:pt x="6096609" y="6856476"/>
                </a:lnTo>
                <a:lnTo>
                  <a:pt x="6096609" y="0"/>
                </a:lnTo>
                <a:close/>
              </a:path>
            </a:pathLst>
          </a:custGeom>
          <a:solidFill>
            <a:schemeClr val="l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2" name="Google Shape;72;p17"/>
          <p:cNvSpPr txBox="1"/>
          <p:nvPr>
            <p:ph type="title"/>
          </p:nvPr>
        </p:nvSpPr>
        <p:spPr>
          <a:xfrm>
            <a:off x="350850" y="352500"/>
            <a:ext cx="8576100" cy="456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3200"/>
              <a:buNone/>
              <a:defRPr i="0"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3" name="Google Shape;73;p17"/>
          <p:cNvSpPr txBox="1"/>
          <p:nvPr>
            <p:ph idx="1" type="body"/>
          </p:nvPr>
        </p:nvSpPr>
        <p:spPr>
          <a:xfrm>
            <a:off x="350850" y="1309500"/>
            <a:ext cx="8461500" cy="32682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2000"/>
              <a:buFont typeface="Roboto Light"/>
              <a:buNone/>
              <a:defRPr b="0">
                <a:latin typeface="Roboto Light"/>
                <a:ea typeface="Roboto Light"/>
                <a:cs typeface="Roboto Light"/>
                <a:sym typeface="Roboto Light"/>
              </a:defRPr>
            </a:lvl1pPr>
            <a:lvl2pPr indent="-228600" lvl="1" marL="914400" rtl="0" algn="l">
              <a:lnSpc>
                <a:spcPct val="100000"/>
              </a:lnSpc>
              <a:spcBef>
                <a:spcPts val="0"/>
              </a:spcBef>
              <a:spcAft>
                <a:spcPts val="0"/>
              </a:spcAft>
              <a:buSzPts val="1800"/>
              <a:buFont typeface="Roboto Light"/>
              <a:buNone/>
              <a:defRPr>
                <a:latin typeface="Roboto Light"/>
                <a:ea typeface="Roboto Light"/>
                <a:cs typeface="Roboto Light"/>
                <a:sym typeface="Roboto Light"/>
              </a:defRPr>
            </a:lvl2pPr>
            <a:lvl3pPr indent="-228600" lvl="2" marL="1371600" rtl="0" algn="l">
              <a:lnSpc>
                <a:spcPct val="100000"/>
              </a:lnSpc>
              <a:spcBef>
                <a:spcPts val="0"/>
              </a:spcBef>
              <a:spcAft>
                <a:spcPts val="0"/>
              </a:spcAft>
              <a:buSzPts val="1100"/>
              <a:buNone/>
              <a:defRPr/>
            </a:lvl3pPr>
            <a:lvl4pPr indent="-228600" lvl="3" marL="1828800" rtl="0" algn="l">
              <a:lnSpc>
                <a:spcPct val="100000"/>
              </a:lnSpc>
              <a:spcBef>
                <a:spcPts val="0"/>
              </a:spcBef>
              <a:spcAft>
                <a:spcPts val="0"/>
              </a:spcAft>
              <a:buSzPts val="1100"/>
              <a:buNone/>
              <a:defRPr/>
            </a:lvl4pPr>
            <a:lvl5pPr indent="-228600" lvl="4" marL="2286000" rtl="0" algn="l">
              <a:lnSpc>
                <a:spcPct val="100000"/>
              </a:lnSpc>
              <a:spcBef>
                <a:spcPts val="0"/>
              </a:spcBef>
              <a:spcAft>
                <a:spcPts val="0"/>
              </a:spcAft>
              <a:buSzPts val="1100"/>
              <a:buNone/>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74" name="Google Shape;74;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1">
  <p:cSld name="Title Slide">
    <p:bg>
      <p:bgPr>
        <a:solidFill>
          <a:schemeClr val="lt2"/>
        </a:solidFill>
      </p:bgPr>
    </p:bg>
    <p:spTree>
      <p:nvGrpSpPr>
        <p:cNvPr id="75" name="Shape 75"/>
        <p:cNvGrpSpPr/>
        <p:nvPr/>
      </p:nvGrpSpPr>
      <p:grpSpPr>
        <a:xfrm>
          <a:off x="0" y="0"/>
          <a:ext cx="0" cy="0"/>
          <a:chOff x="0" y="0"/>
          <a:chExt cx="0" cy="0"/>
        </a:xfrm>
      </p:grpSpPr>
      <p:sp>
        <p:nvSpPr>
          <p:cNvPr id="76" name="Google Shape;76;p18"/>
          <p:cNvSpPr/>
          <p:nvPr>
            <p:ph idx="2" type="pic"/>
          </p:nvPr>
        </p:nvSpPr>
        <p:spPr>
          <a:xfrm>
            <a:off x="4562100" y="0"/>
            <a:ext cx="4581900" cy="5143500"/>
          </a:xfrm>
          <a:prstGeom prst="rect">
            <a:avLst/>
          </a:prstGeom>
          <a:noFill/>
          <a:ln>
            <a:noFill/>
          </a:ln>
        </p:spPr>
      </p:sp>
      <p:sp>
        <p:nvSpPr>
          <p:cNvPr id="77" name="Google Shape;77;p18"/>
          <p:cNvSpPr txBox="1"/>
          <p:nvPr>
            <p:ph idx="1" type="subTitle"/>
          </p:nvPr>
        </p:nvSpPr>
        <p:spPr>
          <a:xfrm>
            <a:off x="298150" y="1978300"/>
            <a:ext cx="3782100" cy="2680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000"/>
              <a:buNone/>
              <a:defRPr/>
            </a:lvl1pPr>
            <a:lvl2pPr lvl="1" rtl="0" algn="l">
              <a:spcBef>
                <a:spcPts val="0"/>
              </a:spcBef>
              <a:spcAft>
                <a:spcPts val="0"/>
              </a:spcAft>
              <a:buSzPts val="18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 name="Google Shape;78;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Two Content">
    <p:bg>
      <p:bgPr>
        <a:solidFill>
          <a:schemeClr val="dk2"/>
        </a:solidFill>
      </p:bgPr>
    </p:bg>
    <p:spTree>
      <p:nvGrpSpPr>
        <p:cNvPr id="79" name="Shape 79"/>
        <p:cNvGrpSpPr/>
        <p:nvPr/>
      </p:nvGrpSpPr>
      <p:grpSpPr>
        <a:xfrm>
          <a:off x="0" y="0"/>
          <a:ext cx="0" cy="0"/>
          <a:chOff x="0" y="0"/>
          <a:chExt cx="0" cy="0"/>
        </a:xfrm>
      </p:grpSpPr>
      <p:sp>
        <p:nvSpPr>
          <p:cNvPr id="80" name="Google Shape;80;p19"/>
          <p:cNvSpPr/>
          <p:nvPr>
            <p:ph idx="2" type="pic"/>
          </p:nvPr>
        </p:nvSpPr>
        <p:spPr>
          <a:xfrm>
            <a:off x="0" y="0"/>
            <a:ext cx="4581900" cy="5143500"/>
          </a:xfrm>
          <a:prstGeom prst="rect">
            <a:avLst/>
          </a:prstGeom>
          <a:noFill/>
          <a:ln>
            <a:noFill/>
          </a:ln>
        </p:spPr>
      </p:sp>
      <p:sp>
        <p:nvSpPr>
          <p:cNvPr id="81" name="Google Shape;81;p19"/>
          <p:cNvSpPr txBox="1"/>
          <p:nvPr>
            <p:ph idx="1" type="subTitle"/>
          </p:nvPr>
        </p:nvSpPr>
        <p:spPr>
          <a:xfrm>
            <a:off x="4972200" y="1921477"/>
            <a:ext cx="3782100" cy="2636400"/>
          </a:xfrm>
          <a:prstGeom prst="rect">
            <a:avLst/>
          </a:prstGeom>
          <a:noFill/>
          <a:ln>
            <a:noFill/>
          </a:ln>
        </p:spPr>
        <p:txBody>
          <a:bodyPr anchorCtr="0" anchor="t" bIns="0" lIns="0" spcFirstLastPara="1" rIns="0" wrap="square" tIns="0">
            <a:spAutoFit/>
          </a:bodyPr>
          <a:lstStyle>
            <a:lvl1pPr lvl="0" rtl="0" algn="l">
              <a:spcBef>
                <a:spcPts val="0"/>
              </a:spcBef>
              <a:spcAft>
                <a:spcPts val="0"/>
              </a:spcAft>
              <a:buClr>
                <a:schemeClr val="lt1"/>
              </a:buClr>
              <a:buSzPts val="2000"/>
              <a:buNone/>
              <a:defRPr>
                <a:solidFill>
                  <a:schemeClr val="lt1"/>
                </a:solidFill>
              </a:defRPr>
            </a:lvl1pPr>
            <a:lvl2pPr lvl="1" rtl="0" algn="l">
              <a:spcBef>
                <a:spcPts val="0"/>
              </a:spcBef>
              <a:spcAft>
                <a:spcPts val="0"/>
              </a:spcAft>
              <a:buSzPts val="18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19"/>
          <p:cNvSpPr txBox="1"/>
          <p:nvPr>
            <p:ph type="title"/>
          </p:nvPr>
        </p:nvSpPr>
        <p:spPr>
          <a:xfrm>
            <a:off x="4972200" y="788588"/>
            <a:ext cx="3714600" cy="8463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lt2"/>
              </a:buClr>
              <a:buSzPts val="3200"/>
              <a:buNone/>
              <a:defRPr>
                <a:solidFill>
                  <a:schemeClr val="lt2"/>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3" name="Google Shape;83;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p:cSld name="CUSTOM">
    <p:spTree>
      <p:nvGrpSpPr>
        <p:cNvPr id="84" name="Shape 84"/>
        <p:cNvGrpSpPr/>
        <p:nvPr/>
      </p:nvGrpSpPr>
      <p:grpSpPr>
        <a:xfrm>
          <a:off x="0" y="0"/>
          <a:ext cx="0" cy="0"/>
          <a:chOff x="0" y="0"/>
          <a:chExt cx="0" cy="0"/>
        </a:xfrm>
      </p:grpSpPr>
      <p:sp>
        <p:nvSpPr>
          <p:cNvPr id="85" name="Google Shape;85;p20"/>
          <p:cNvSpPr txBox="1"/>
          <p:nvPr>
            <p:ph type="title"/>
          </p:nvPr>
        </p:nvSpPr>
        <p:spPr>
          <a:xfrm>
            <a:off x="343950" y="352225"/>
            <a:ext cx="8456100" cy="524400"/>
          </a:xfrm>
          <a:prstGeom prst="rect">
            <a:avLst/>
          </a:prstGeom>
        </p:spPr>
        <p:txBody>
          <a:bodyPr anchorCtr="0" anchor="t" bIns="0" lIns="0" spcFirstLastPara="1" rIns="0" wrap="square" tIns="0">
            <a:noAutofit/>
          </a:bodyPr>
          <a:lstStyle>
            <a:lvl1pPr lvl="0" rtl="0">
              <a:lnSpc>
                <a:spcPct val="85000"/>
              </a:lnSpc>
              <a:spcBef>
                <a:spcPts val="0"/>
              </a:spcBef>
              <a:spcAft>
                <a:spcPts val="0"/>
              </a:spcAft>
              <a:buSzPts val="3800"/>
              <a:buNone/>
              <a:defRPr sz="3800"/>
            </a:lvl1pPr>
            <a:lvl2pPr lvl="1" rtl="0">
              <a:spcBef>
                <a:spcPts val="0"/>
              </a:spcBef>
              <a:spcAft>
                <a:spcPts val="0"/>
              </a:spcAft>
              <a:buSzPts val="4100"/>
              <a:buNone/>
              <a:defRPr sz="4100"/>
            </a:lvl2pPr>
            <a:lvl3pPr lvl="2" rtl="0">
              <a:spcBef>
                <a:spcPts val="0"/>
              </a:spcBef>
              <a:spcAft>
                <a:spcPts val="0"/>
              </a:spcAft>
              <a:buSzPts val="4100"/>
              <a:buNone/>
              <a:defRPr sz="4100"/>
            </a:lvl3pPr>
            <a:lvl4pPr lvl="3" rtl="0">
              <a:spcBef>
                <a:spcPts val="0"/>
              </a:spcBef>
              <a:spcAft>
                <a:spcPts val="0"/>
              </a:spcAft>
              <a:buSzPts val="4100"/>
              <a:buNone/>
              <a:defRPr sz="4100"/>
            </a:lvl4pPr>
            <a:lvl5pPr lvl="4" rtl="0">
              <a:spcBef>
                <a:spcPts val="0"/>
              </a:spcBef>
              <a:spcAft>
                <a:spcPts val="0"/>
              </a:spcAft>
              <a:buSzPts val="4100"/>
              <a:buNone/>
              <a:defRPr sz="4100"/>
            </a:lvl5pPr>
            <a:lvl6pPr lvl="5" rtl="0">
              <a:spcBef>
                <a:spcPts val="0"/>
              </a:spcBef>
              <a:spcAft>
                <a:spcPts val="0"/>
              </a:spcAft>
              <a:buSzPts val="4100"/>
              <a:buNone/>
              <a:defRPr sz="4100"/>
            </a:lvl6pPr>
            <a:lvl7pPr lvl="6" rtl="0">
              <a:spcBef>
                <a:spcPts val="0"/>
              </a:spcBef>
              <a:spcAft>
                <a:spcPts val="0"/>
              </a:spcAft>
              <a:buSzPts val="4100"/>
              <a:buNone/>
              <a:defRPr sz="4100"/>
            </a:lvl7pPr>
            <a:lvl8pPr lvl="7" rtl="0">
              <a:spcBef>
                <a:spcPts val="0"/>
              </a:spcBef>
              <a:spcAft>
                <a:spcPts val="0"/>
              </a:spcAft>
              <a:buSzPts val="4100"/>
              <a:buNone/>
              <a:defRPr sz="4100"/>
            </a:lvl8pPr>
            <a:lvl9pPr lvl="8" rtl="0">
              <a:spcBef>
                <a:spcPts val="0"/>
              </a:spcBef>
              <a:spcAft>
                <a:spcPts val="0"/>
              </a:spcAft>
              <a:buSzPts val="4100"/>
              <a:buNone/>
              <a:defRPr sz="4100"/>
            </a:lvl9pPr>
          </a:lstStyle>
          <a:p/>
        </p:txBody>
      </p:sp>
      <p:sp>
        <p:nvSpPr>
          <p:cNvPr id="86" name="Google Shape;86;p20"/>
          <p:cNvSpPr txBox="1"/>
          <p:nvPr>
            <p:ph idx="1" type="body"/>
          </p:nvPr>
        </p:nvSpPr>
        <p:spPr>
          <a:xfrm>
            <a:off x="344025" y="1191475"/>
            <a:ext cx="8456100" cy="3392100"/>
          </a:xfrm>
          <a:prstGeom prst="rect">
            <a:avLst/>
          </a:prstGeom>
        </p:spPr>
        <p:txBody>
          <a:bodyPr anchorCtr="0" anchor="t" bIns="0" lIns="0" spcFirstLastPara="1" rIns="0" wrap="square" tIns="0">
            <a:noAutofit/>
          </a:bodyPr>
          <a:lstStyle>
            <a:lvl1pPr indent="-355600" lvl="0" marL="457200">
              <a:spcBef>
                <a:spcPts val="0"/>
              </a:spcBef>
              <a:spcAft>
                <a:spcPts val="0"/>
              </a:spcAft>
              <a:buSzPts val="2000"/>
              <a:buChar char="●"/>
              <a:defRPr/>
            </a:lvl1pPr>
            <a:lvl2pPr indent="-342900" lvl="1" marL="914400">
              <a:spcBef>
                <a:spcPts val="0"/>
              </a:spcBef>
              <a:spcAft>
                <a:spcPts val="0"/>
              </a:spcAft>
              <a:buSzPts val="18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87" name="Google Shape;87;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p:cSld name="CUSTOM_2">
    <p:spTree>
      <p:nvGrpSpPr>
        <p:cNvPr id="88" name="Shape 88"/>
        <p:cNvGrpSpPr/>
        <p:nvPr/>
      </p:nvGrpSpPr>
      <p:grpSpPr>
        <a:xfrm>
          <a:off x="0" y="0"/>
          <a:ext cx="0" cy="0"/>
          <a:chOff x="0" y="0"/>
          <a:chExt cx="0" cy="0"/>
        </a:xfrm>
      </p:grpSpPr>
      <p:sp>
        <p:nvSpPr>
          <p:cNvPr id="89" name="Google Shape;89;p21"/>
          <p:cNvSpPr/>
          <p:nvPr/>
        </p:nvSpPr>
        <p:spPr>
          <a:xfrm>
            <a:off x="25" y="0"/>
            <a:ext cx="9144951" cy="942800"/>
          </a:xfrm>
          <a:custGeom>
            <a:rect b="b" l="l" r="r" t="t"/>
            <a:pathLst>
              <a:path extrusionOk="0" h="6856730" w="6096634">
                <a:moveTo>
                  <a:pt x="6096609" y="0"/>
                </a:moveTo>
                <a:lnTo>
                  <a:pt x="0" y="0"/>
                </a:lnTo>
                <a:lnTo>
                  <a:pt x="0" y="6856476"/>
                </a:lnTo>
                <a:lnTo>
                  <a:pt x="6096609" y="6856476"/>
                </a:lnTo>
                <a:lnTo>
                  <a:pt x="6096609" y="0"/>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90" name="Google Shape;90;p21"/>
          <p:cNvSpPr txBox="1"/>
          <p:nvPr>
            <p:ph type="title"/>
          </p:nvPr>
        </p:nvSpPr>
        <p:spPr>
          <a:xfrm>
            <a:off x="343950" y="352225"/>
            <a:ext cx="8456100" cy="5244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lt2"/>
              </a:buClr>
              <a:buSzPts val="3800"/>
              <a:buNone/>
              <a:defRPr sz="3800">
                <a:solidFill>
                  <a:schemeClr val="lt2"/>
                </a:solidFill>
              </a:defRPr>
            </a:lvl1pPr>
            <a:lvl2pPr lvl="1" rtl="0">
              <a:spcBef>
                <a:spcPts val="0"/>
              </a:spcBef>
              <a:spcAft>
                <a:spcPts val="0"/>
              </a:spcAft>
              <a:buClr>
                <a:schemeClr val="lt2"/>
              </a:buClr>
              <a:buSzPts val="4100"/>
              <a:buNone/>
              <a:defRPr sz="4100">
                <a:solidFill>
                  <a:schemeClr val="lt2"/>
                </a:solidFill>
              </a:defRPr>
            </a:lvl2pPr>
            <a:lvl3pPr lvl="2" rtl="0">
              <a:spcBef>
                <a:spcPts val="0"/>
              </a:spcBef>
              <a:spcAft>
                <a:spcPts val="0"/>
              </a:spcAft>
              <a:buClr>
                <a:schemeClr val="lt2"/>
              </a:buClr>
              <a:buSzPts val="4100"/>
              <a:buNone/>
              <a:defRPr sz="4100">
                <a:solidFill>
                  <a:schemeClr val="lt2"/>
                </a:solidFill>
              </a:defRPr>
            </a:lvl3pPr>
            <a:lvl4pPr lvl="3" rtl="0">
              <a:spcBef>
                <a:spcPts val="0"/>
              </a:spcBef>
              <a:spcAft>
                <a:spcPts val="0"/>
              </a:spcAft>
              <a:buClr>
                <a:schemeClr val="lt2"/>
              </a:buClr>
              <a:buSzPts val="4100"/>
              <a:buNone/>
              <a:defRPr sz="4100">
                <a:solidFill>
                  <a:schemeClr val="lt2"/>
                </a:solidFill>
              </a:defRPr>
            </a:lvl4pPr>
            <a:lvl5pPr lvl="4" rtl="0">
              <a:spcBef>
                <a:spcPts val="0"/>
              </a:spcBef>
              <a:spcAft>
                <a:spcPts val="0"/>
              </a:spcAft>
              <a:buClr>
                <a:schemeClr val="lt2"/>
              </a:buClr>
              <a:buSzPts val="4100"/>
              <a:buNone/>
              <a:defRPr sz="4100">
                <a:solidFill>
                  <a:schemeClr val="lt2"/>
                </a:solidFill>
              </a:defRPr>
            </a:lvl5pPr>
            <a:lvl6pPr lvl="5" rtl="0">
              <a:spcBef>
                <a:spcPts val="0"/>
              </a:spcBef>
              <a:spcAft>
                <a:spcPts val="0"/>
              </a:spcAft>
              <a:buClr>
                <a:schemeClr val="lt2"/>
              </a:buClr>
              <a:buSzPts val="4100"/>
              <a:buNone/>
              <a:defRPr sz="4100">
                <a:solidFill>
                  <a:schemeClr val="lt2"/>
                </a:solidFill>
              </a:defRPr>
            </a:lvl6pPr>
            <a:lvl7pPr lvl="6" rtl="0">
              <a:spcBef>
                <a:spcPts val="0"/>
              </a:spcBef>
              <a:spcAft>
                <a:spcPts val="0"/>
              </a:spcAft>
              <a:buClr>
                <a:schemeClr val="lt2"/>
              </a:buClr>
              <a:buSzPts val="4100"/>
              <a:buNone/>
              <a:defRPr sz="4100">
                <a:solidFill>
                  <a:schemeClr val="lt2"/>
                </a:solidFill>
              </a:defRPr>
            </a:lvl7pPr>
            <a:lvl8pPr lvl="7" rtl="0">
              <a:spcBef>
                <a:spcPts val="0"/>
              </a:spcBef>
              <a:spcAft>
                <a:spcPts val="0"/>
              </a:spcAft>
              <a:buClr>
                <a:schemeClr val="lt2"/>
              </a:buClr>
              <a:buSzPts val="4100"/>
              <a:buNone/>
              <a:defRPr sz="4100">
                <a:solidFill>
                  <a:schemeClr val="lt2"/>
                </a:solidFill>
              </a:defRPr>
            </a:lvl8pPr>
            <a:lvl9pPr lvl="8" rtl="0">
              <a:spcBef>
                <a:spcPts val="0"/>
              </a:spcBef>
              <a:spcAft>
                <a:spcPts val="0"/>
              </a:spcAft>
              <a:buClr>
                <a:schemeClr val="lt2"/>
              </a:buClr>
              <a:buSzPts val="4100"/>
              <a:buNone/>
              <a:defRPr sz="4100">
                <a:solidFill>
                  <a:schemeClr val="lt2"/>
                </a:solidFill>
              </a:defRPr>
            </a:lvl9pPr>
          </a:lstStyle>
          <a:p/>
        </p:txBody>
      </p:sp>
      <p:sp>
        <p:nvSpPr>
          <p:cNvPr id="91" name="Google Shape;91;p21"/>
          <p:cNvSpPr txBox="1"/>
          <p:nvPr>
            <p:ph idx="1" type="body"/>
          </p:nvPr>
        </p:nvSpPr>
        <p:spPr>
          <a:xfrm>
            <a:off x="344025" y="1191475"/>
            <a:ext cx="8456100" cy="3392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a:lvl1pPr>
            <a:lvl2pPr indent="-342900" lvl="1" marL="914400" rtl="0">
              <a:spcBef>
                <a:spcPts val="0"/>
              </a:spcBef>
              <a:spcAft>
                <a:spcPts val="0"/>
              </a:spcAft>
              <a:buSzPts val="18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2" name="Google Shape;92;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2">
  <p:cSld name="CUSTOM_3">
    <p:bg>
      <p:bgPr>
        <a:solidFill>
          <a:schemeClr val="dk2"/>
        </a:solidFill>
      </p:bgPr>
    </p:bg>
    <p:spTree>
      <p:nvGrpSpPr>
        <p:cNvPr id="93" name="Shape 93"/>
        <p:cNvGrpSpPr/>
        <p:nvPr/>
      </p:nvGrpSpPr>
      <p:grpSpPr>
        <a:xfrm>
          <a:off x="0" y="0"/>
          <a:ext cx="0" cy="0"/>
          <a:chOff x="0" y="0"/>
          <a:chExt cx="0" cy="0"/>
        </a:xfrm>
      </p:grpSpPr>
      <p:sp>
        <p:nvSpPr>
          <p:cNvPr id="94" name="Google Shape;94;p22"/>
          <p:cNvSpPr/>
          <p:nvPr>
            <p:ph idx="2" type="pic"/>
          </p:nvPr>
        </p:nvSpPr>
        <p:spPr>
          <a:xfrm>
            <a:off x="0" y="0"/>
            <a:ext cx="4581900" cy="5143500"/>
          </a:xfrm>
          <a:prstGeom prst="rect">
            <a:avLst/>
          </a:prstGeom>
          <a:noFill/>
          <a:ln>
            <a:noFill/>
          </a:ln>
        </p:spPr>
      </p:sp>
      <p:sp>
        <p:nvSpPr>
          <p:cNvPr id="95" name="Google Shape;95;p22"/>
          <p:cNvSpPr txBox="1"/>
          <p:nvPr>
            <p:ph idx="1" type="subTitle"/>
          </p:nvPr>
        </p:nvSpPr>
        <p:spPr>
          <a:xfrm>
            <a:off x="4972200" y="1382900"/>
            <a:ext cx="3782100" cy="32424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chemeClr val="lt1"/>
              </a:buClr>
              <a:buSzPts val="2000"/>
              <a:buNone/>
              <a:defRPr>
                <a:solidFill>
                  <a:schemeClr val="lt1"/>
                </a:solidFill>
              </a:defRPr>
            </a:lvl1pPr>
            <a:lvl2pPr lvl="1" rtl="0" algn="l">
              <a:spcBef>
                <a:spcPts val="0"/>
              </a:spcBef>
              <a:spcAft>
                <a:spcPts val="0"/>
              </a:spcAft>
              <a:buSzPts val="18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6" name="Google Shape;96;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and Content">
  <p:cSld name="CUSTOM_4">
    <p:bg>
      <p:bgPr>
        <a:solidFill>
          <a:schemeClr val="dk2"/>
        </a:solidFill>
      </p:bgPr>
    </p:bg>
    <p:spTree>
      <p:nvGrpSpPr>
        <p:cNvPr id="97" name="Shape 97"/>
        <p:cNvGrpSpPr/>
        <p:nvPr/>
      </p:nvGrpSpPr>
      <p:grpSpPr>
        <a:xfrm>
          <a:off x="0" y="0"/>
          <a:ext cx="0" cy="0"/>
          <a:chOff x="0" y="0"/>
          <a:chExt cx="0" cy="0"/>
        </a:xfrm>
      </p:grpSpPr>
      <p:sp>
        <p:nvSpPr>
          <p:cNvPr id="98" name="Google Shape;98;p23"/>
          <p:cNvSpPr/>
          <p:nvPr/>
        </p:nvSpPr>
        <p:spPr>
          <a:xfrm>
            <a:off x="0" y="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3"/>
          <p:cNvSpPr txBox="1"/>
          <p:nvPr>
            <p:ph idx="1" type="subTitle"/>
          </p:nvPr>
        </p:nvSpPr>
        <p:spPr>
          <a:xfrm>
            <a:off x="4972200" y="1382900"/>
            <a:ext cx="3782100" cy="32487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chemeClr val="lt1"/>
              </a:buClr>
              <a:buSzPts val="2000"/>
              <a:buNone/>
              <a:defRPr>
                <a:solidFill>
                  <a:schemeClr val="lt1"/>
                </a:solidFill>
              </a:defRPr>
            </a:lvl1pPr>
            <a:lvl2pPr lvl="1" rtl="0" algn="l">
              <a:spcBef>
                <a:spcPts val="0"/>
              </a:spcBef>
              <a:spcAft>
                <a:spcPts val="0"/>
              </a:spcAft>
              <a:buSzPts val="18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6">
  <p:cSld name="CUSTOM_5">
    <p:bg>
      <p:bgPr>
        <a:solidFill>
          <a:schemeClr val="dk2"/>
        </a:solidFill>
      </p:bgPr>
    </p:bg>
    <p:spTree>
      <p:nvGrpSpPr>
        <p:cNvPr id="101" name="Shape 101"/>
        <p:cNvGrpSpPr/>
        <p:nvPr/>
      </p:nvGrpSpPr>
      <p:grpSpPr>
        <a:xfrm>
          <a:off x="0" y="0"/>
          <a:ext cx="0" cy="0"/>
          <a:chOff x="0" y="0"/>
          <a:chExt cx="0" cy="0"/>
        </a:xfrm>
      </p:grpSpPr>
      <p:sp>
        <p:nvSpPr>
          <p:cNvPr id="102" name="Google Shape;102;p24"/>
          <p:cNvSpPr txBox="1"/>
          <p:nvPr>
            <p:ph type="title"/>
          </p:nvPr>
        </p:nvSpPr>
        <p:spPr>
          <a:xfrm>
            <a:off x="343950" y="667075"/>
            <a:ext cx="8456100" cy="5244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lt2"/>
              </a:buClr>
              <a:buSzPts val="3800"/>
              <a:buNone/>
              <a:defRPr sz="3800">
                <a:solidFill>
                  <a:schemeClr val="lt2"/>
                </a:solidFill>
              </a:defRPr>
            </a:lvl1pPr>
            <a:lvl2pPr lvl="1" rtl="0">
              <a:spcBef>
                <a:spcPts val="0"/>
              </a:spcBef>
              <a:spcAft>
                <a:spcPts val="0"/>
              </a:spcAft>
              <a:buClr>
                <a:schemeClr val="lt2"/>
              </a:buClr>
              <a:buSzPts val="4100"/>
              <a:buNone/>
              <a:defRPr sz="4100">
                <a:solidFill>
                  <a:schemeClr val="lt2"/>
                </a:solidFill>
              </a:defRPr>
            </a:lvl2pPr>
            <a:lvl3pPr lvl="2" rtl="0">
              <a:spcBef>
                <a:spcPts val="0"/>
              </a:spcBef>
              <a:spcAft>
                <a:spcPts val="0"/>
              </a:spcAft>
              <a:buClr>
                <a:schemeClr val="lt2"/>
              </a:buClr>
              <a:buSzPts val="4100"/>
              <a:buNone/>
              <a:defRPr sz="4100">
                <a:solidFill>
                  <a:schemeClr val="lt2"/>
                </a:solidFill>
              </a:defRPr>
            </a:lvl3pPr>
            <a:lvl4pPr lvl="3" rtl="0">
              <a:spcBef>
                <a:spcPts val="0"/>
              </a:spcBef>
              <a:spcAft>
                <a:spcPts val="0"/>
              </a:spcAft>
              <a:buClr>
                <a:schemeClr val="lt2"/>
              </a:buClr>
              <a:buSzPts val="4100"/>
              <a:buNone/>
              <a:defRPr sz="4100">
                <a:solidFill>
                  <a:schemeClr val="lt2"/>
                </a:solidFill>
              </a:defRPr>
            </a:lvl4pPr>
            <a:lvl5pPr lvl="4" rtl="0">
              <a:spcBef>
                <a:spcPts val="0"/>
              </a:spcBef>
              <a:spcAft>
                <a:spcPts val="0"/>
              </a:spcAft>
              <a:buClr>
                <a:schemeClr val="lt2"/>
              </a:buClr>
              <a:buSzPts val="4100"/>
              <a:buNone/>
              <a:defRPr sz="4100">
                <a:solidFill>
                  <a:schemeClr val="lt2"/>
                </a:solidFill>
              </a:defRPr>
            </a:lvl5pPr>
            <a:lvl6pPr lvl="5" rtl="0">
              <a:spcBef>
                <a:spcPts val="0"/>
              </a:spcBef>
              <a:spcAft>
                <a:spcPts val="0"/>
              </a:spcAft>
              <a:buClr>
                <a:schemeClr val="lt2"/>
              </a:buClr>
              <a:buSzPts val="4100"/>
              <a:buNone/>
              <a:defRPr sz="4100">
                <a:solidFill>
                  <a:schemeClr val="lt2"/>
                </a:solidFill>
              </a:defRPr>
            </a:lvl6pPr>
            <a:lvl7pPr lvl="6" rtl="0">
              <a:spcBef>
                <a:spcPts val="0"/>
              </a:spcBef>
              <a:spcAft>
                <a:spcPts val="0"/>
              </a:spcAft>
              <a:buClr>
                <a:schemeClr val="lt2"/>
              </a:buClr>
              <a:buSzPts val="4100"/>
              <a:buNone/>
              <a:defRPr sz="4100">
                <a:solidFill>
                  <a:schemeClr val="lt2"/>
                </a:solidFill>
              </a:defRPr>
            </a:lvl7pPr>
            <a:lvl8pPr lvl="7" rtl="0">
              <a:spcBef>
                <a:spcPts val="0"/>
              </a:spcBef>
              <a:spcAft>
                <a:spcPts val="0"/>
              </a:spcAft>
              <a:buClr>
                <a:schemeClr val="lt2"/>
              </a:buClr>
              <a:buSzPts val="4100"/>
              <a:buNone/>
              <a:defRPr sz="4100">
                <a:solidFill>
                  <a:schemeClr val="lt2"/>
                </a:solidFill>
              </a:defRPr>
            </a:lvl8pPr>
            <a:lvl9pPr lvl="8" rtl="0">
              <a:spcBef>
                <a:spcPts val="0"/>
              </a:spcBef>
              <a:spcAft>
                <a:spcPts val="0"/>
              </a:spcAft>
              <a:buClr>
                <a:schemeClr val="lt2"/>
              </a:buClr>
              <a:buSzPts val="4100"/>
              <a:buNone/>
              <a:defRPr sz="4100">
                <a:solidFill>
                  <a:schemeClr val="lt2"/>
                </a:solidFill>
              </a:defRPr>
            </a:lvl9pPr>
          </a:lstStyle>
          <a:p/>
        </p:txBody>
      </p:sp>
      <p:sp>
        <p:nvSpPr>
          <p:cNvPr id="103" name="Google Shape;103;p24"/>
          <p:cNvSpPr txBox="1"/>
          <p:nvPr>
            <p:ph idx="1" type="body"/>
          </p:nvPr>
        </p:nvSpPr>
        <p:spPr>
          <a:xfrm>
            <a:off x="344025" y="1391350"/>
            <a:ext cx="8456100" cy="3207600"/>
          </a:xfrm>
          <a:prstGeom prst="rect">
            <a:avLst/>
          </a:prstGeom>
        </p:spPr>
        <p:txBody>
          <a:bodyPr anchorCtr="0" anchor="t" bIns="0" lIns="0" spcFirstLastPara="1" rIns="0" wrap="square" tIns="0">
            <a:noAutofit/>
          </a:bodyPr>
          <a:lstStyle>
            <a:lvl1pPr indent="-355600" lvl="0" marL="457200" rtl="0">
              <a:spcBef>
                <a:spcPts val="0"/>
              </a:spcBef>
              <a:spcAft>
                <a:spcPts val="0"/>
              </a:spcAft>
              <a:buClr>
                <a:schemeClr val="lt1"/>
              </a:buClr>
              <a:buSzPts val="2000"/>
              <a:buChar char="●"/>
              <a:defRPr>
                <a:solidFill>
                  <a:schemeClr val="lt1"/>
                </a:solidFill>
              </a:defRPr>
            </a:lvl1pPr>
            <a:lvl2pPr indent="-342900" lvl="1" marL="914400" rtl="0">
              <a:spcBef>
                <a:spcPts val="0"/>
              </a:spcBef>
              <a:spcAft>
                <a:spcPts val="0"/>
              </a:spcAft>
              <a:buClr>
                <a:schemeClr val="lt1"/>
              </a:buClr>
              <a:buSzPts val="18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104" name="Google Shape;104;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1">
  <p:cSld name="CUSTOM_6">
    <p:bg>
      <p:bgPr>
        <a:solidFill>
          <a:schemeClr val="dk2"/>
        </a:solidFill>
      </p:bgPr>
    </p:bg>
    <p:spTree>
      <p:nvGrpSpPr>
        <p:cNvPr id="105" name="Shape 105"/>
        <p:cNvGrpSpPr/>
        <p:nvPr/>
      </p:nvGrpSpPr>
      <p:grpSpPr>
        <a:xfrm>
          <a:off x="0" y="0"/>
          <a:ext cx="0" cy="0"/>
          <a:chOff x="0" y="0"/>
          <a:chExt cx="0" cy="0"/>
        </a:xfrm>
      </p:grpSpPr>
      <p:sp>
        <p:nvSpPr>
          <p:cNvPr id="106" name="Google Shape;106;p25"/>
          <p:cNvSpPr txBox="1"/>
          <p:nvPr>
            <p:ph type="title"/>
          </p:nvPr>
        </p:nvSpPr>
        <p:spPr>
          <a:xfrm>
            <a:off x="330575" y="443450"/>
            <a:ext cx="8546700" cy="2565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lt2"/>
              </a:buClr>
              <a:buSzPts val="1800"/>
              <a:buNone/>
              <a:defRPr sz="1800">
                <a:solidFill>
                  <a:schemeClr val="lt2"/>
                </a:solidFill>
              </a:defRPr>
            </a:lvl1pPr>
            <a:lvl2pPr lvl="1" rtl="0">
              <a:spcBef>
                <a:spcPts val="0"/>
              </a:spcBef>
              <a:spcAft>
                <a:spcPts val="0"/>
              </a:spcAft>
              <a:buClr>
                <a:schemeClr val="lt2"/>
              </a:buClr>
              <a:buSzPts val="4100"/>
              <a:buNone/>
              <a:defRPr sz="4100">
                <a:solidFill>
                  <a:schemeClr val="lt2"/>
                </a:solidFill>
              </a:defRPr>
            </a:lvl2pPr>
            <a:lvl3pPr lvl="2" rtl="0">
              <a:spcBef>
                <a:spcPts val="0"/>
              </a:spcBef>
              <a:spcAft>
                <a:spcPts val="0"/>
              </a:spcAft>
              <a:buClr>
                <a:schemeClr val="lt2"/>
              </a:buClr>
              <a:buSzPts val="4100"/>
              <a:buNone/>
              <a:defRPr sz="4100">
                <a:solidFill>
                  <a:schemeClr val="lt2"/>
                </a:solidFill>
              </a:defRPr>
            </a:lvl3pPr>
            <a:lvl4pPr lvl="3" rtl="0">
              <a:spcBef>
                <a:spcPts val="0"/>
              </a:spcBef>
              <a:spcAft>
                <a:spcPts val="0"/>
              </a:spcAft>
              <a:buClr>
                <a:schemeClr val="lt2"/>
              </a:buClr>
              <a:buSzPts val="4100"/>
              <a:buNone/>
              <a:defRPr sz="4100">
                <a:solidFill>
                  <a:schemeClr val="lt2"/>
                </a:solidFill>
              </a:defRPr>
            </a:lvl4pPr>
            <a:lvl5pPr lvl="4" rtl="0">
              <a:spcBef>
                <a:spcPts val="0"/>
              </a:spcBef>
              <a:spcAft>
                <a:spcPts val="0"/>
              </a:spcAft>
              <a:buClr>
                <a:schemeClr val="lt2"/>
              </a:buClr>
              <a:buSzPts val="4100"/>
              <a:buNone/>
              <a:defRPr sz="4100">
                <a:solidFill>
                  <a:schemeClr val="lt2"/>
                </a:solidFill>
              </a:defRPr>
            </a:lvl5pPr>
            <a:lvl6pPr lvl="5" rtl="0">
              <a:spcBef>
                <a:spcPts val="0"/>
              </a:spcBef>
              <a:spcAft>
                <a:spcPts val="0"/>
              </a:spcAft>
              <a:buClr>
                <a:schemeClr val="lt2"/>
              </a:buClr>
              <a:buSzPts val="4100"/>
              <a:buNone/>
              <a:defRPr sz="4100">
                <a:solidFill>
                  <a:schemeClr val="lt2"/>
                </a:solidFill>
              </a:defRPr>
            </a:lvl6pPr>
            <a:lvl7pPr lvl="6" rtl="0">
              <a:spcBef>
                <a:spcPts val="0"/>
              </a:spcBef>
              <a:spcAft>
                <a:spcPts val="0"/>
              </a:spcAft>
              <a:buClr>
                <a:schemeClr val="lt2"/>
              </a:buClr>
              <a:buSzPts val="4100"/>
              <a:buNone/>
              <a:defRPr sz="4100">
                <a:solidFill>
                  <a:schemeClr val="lt2"/>
                </a:solidFill>
              </a:defRPr>
            </a:lvl7pPr>
            <a:lvl8pPr lvl="7" rtl="0">
              <a:spcBef>
                <a:spcPts val="0"/>
              </a:spcBef>
              <a:spcAft>
                <a:spcPts val="0"/>
              </a:spcAft>
              <a:buClr>
                <a:schemeClr val="lt2"/>
              </a:buClr>
              <a:buSzPts val="4100"/>
              <a:buNone/>
              <a:defRPr sz="4100">
                <a:solidFill>
                  <a:schemeClr val="lt2"/>
                </a:solidFill>
              </a:defRPr>
            </a:lvl8pPr>
            <a:lvl9pPr lvl="8" rtl="0">
              <a:spcBef>
                <a:spcPts val="0"/>
              </a:spcBef>
              <a:spcAft>
                <a:spcPts val="0"/>
              </a:spcAft>
              <a:buClr>
                <a:schemeClr val="lt2"/>
              </a:buClr>
              <a:buSzPts val="4100"/>
              <a:buNone/>
              <a:defRPr sz="4100">
                <a:solidFill>
                  <a:schemeClr val="lt2"/>
                </a:solidFill>
              </a:defRPr>
            </a:lvl9pPr>
          </a:lstStyle>
          <a:p/>
        </p:txBody>
      </p:sp>
      <p:sp>
        <p:nvSpPr>
          <p:cNvPr id="107" name="Google Shape;107;p25"/>
          <p:cNvSpPr txBox="1"/>
          <p:nvPr>
            <p:ph idx="1" type="subTitle"/>
          </p:nvPr>
        </p:nvSpPr>
        <p:spPr>
          <a:xfrm>
            <a:off x="330575" y="4482325"/>
            <a:ext cx="8546700" cy="1800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5"/>
          <p:cNvSpPr/>
          <p:nvPr>
            <p:ph idx="2" type="pic"/>
          </p:nvPr>
        </p:nvSpPr>
        <p:spPr>
          <a:xfrm>
            <a:off x="330575" y="789675"/>
            <a:ext cx="8546700" cy="3466500"/>
          </a:xfrm>
          <a:prstGeom prst="rect">
            <a:avLst/>
          </a:prstGeom>
          <a:noFill/>
          <a:ln>
            <a:noFill/>
          </a:ln>
        </p:spPr>
      </p:sp>
      <p:sp>
        <p:nvSpPr>
          <p:cNvPr id="109" name="Google Shape;109;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USTOM_7">
    <p:bg>
      <p:bgPr>
        <a:solidFill>
          <a:schemeClr val="lt2"/>
        </a:solidFill>
      </p:bgPr>
    </p:bg>
    <p:spTree>
      <p:nvGrpSpPr>
        <p:cNvPr id="110" name="Shape 110"/>
        <p:cNvGrpSpPr/>
        <p:nvPr/>
      </p:nvGrpSpPr>
      <p:grpSpPr>
        <a:xfrm>
          <a:off x="0" y="0"/>
          <a:ext cx="0" cy="0"/>
          <a:chOff x="0" y="0"/>
          <a:chExt cx="0" cy="0"/>
        </a:xfrm>
      </p:grpSpPr>
      <p:sp>
        <p:nvSpPr>
          <p:cNvPr id="111" name="Google Shape;111;p26"/>
          <p:cNvSpPr txBox="1"/>
          <p:nvPr>
            <p:ph type="title"/>
          </p:nvPr>
        </p:nvSpPr>
        <p:spPr>
          <a:xfrm>
            <a:off x="956850" y="793450"/>
            <a:ext cx="7230300" cy="7914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dk2"/>
              </a:buClr>
              <a:buSzPts val="2000"/>
              <a:buNone/>
              <a:defRPr sz="2000">
                <a:solidFill>
                  <a:schemeClr val="dk2"/>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p:txBody>
      </p:sp>
      <p:sp>
        <p:nvSpPr>
          <p:cNvPr id="112" name="Google Shape;112;p26"/>
          <p:cNvSpPr txBox="1"/>
          <p:nvPr>
            <p:ph idx="1" type="subTitle"/>
          </p:nvPr>
        </p:nvSpPr>
        <p:spPr>
          <a:xfrm>
            <a:off x="956850" y="4482325"/>
            <a:ext cx="7230300" cy="1800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000"/>
              <a:buNone/>
              <a:defRPr sz="1000">
                <a:solidFill>
                  <a:schemeClr val="dk1"/>
                </a:solidFill>
              </a:defRPr>
            </a:lvl1pPr>
            <a:lvl2pPr lvl="1" rtl="0">
              <a:spcBef>
                <a:spcPts val="0"/>
              </a:spcBef>
              <a:spcAft>
                <a:spcPts val="0"/>
              </a:spcAft>
              <a:buClr>
                <a:schemeClr val="dk1"/>
              </a:buClr>
              <a:buSzPts val="1800"/>
              <a:buNone/>
              <a:defRPr>
                <a:solidFill>
                  <a:schemeClr val="dk1"/>
                </a:solidFill>
              </a:defRPr>
            </a:lvl2pPr>
            <a:lvl3pPr lvl="2" rtl="0">
              <a:spcBef>
                <a:spcPts val="0"/>
              </a:spcBef>
              <a:spcAft>
                <a:spcPts val="0"/>
              </a:spcAft>
              <a:buClr>
                <a:schemeClr val="dk1"/>
              </a:buClr>
              <a:buSzPts val="1100"/>
              <a:buNone/>
              <a:defRPr>
                <a:solidFill>
                  <a:schemeClr val="dk1"/>
                </a:solidFill>
              </a:defRPr>
            </a:lvl3pPr>
            <a:lvl4pPr lvl="3" rtl="0">
              <a:spcBef>
                <a:spcPts val="0"/>
              </a:spcBef>
              <a:spcAft>
                <a:spcPts val="0"/>
              </a:spcAft>
              <a:buClr>
                <a:schemeClr val="dk1"/>
              </a:buClr>
              <a:buSzPts val="1100"/>
              <a:buNone/>
              <a:defRPr>
                <a:solidFill>
                  <a:schemeClr val="dk1"/>
                </a:solidFill>
              </a:defRPr>
            </a:lvl4pPr>
            <a:lvl5pPr lvl="4" rtl="0">
              <a:spcBef>
                <a:spcPts val="0"/>
              </a:spcBef>
              <a:spcAft>
                <a:spcPts val="0"/>
              </a:spcAft>
              <a:buClr>
                <a:schemeClr val="dk1"/>
              </a:buClr>
              <a:buSzPts val="1100"/>
              <a:buNone/>
              <a:defRPr>
                <a:solidFill>
                  <a:schemeClr val="dk1"/>
                </a:solidFill>
              </a:defRPr>
            </a:lvl5pPr>
            <a:lvl6pPr lvl="5" rtl="0">
              <a:spcBef>
                <a:spcPts val="0"/>
              </a:spcBef>
              <a:spcAft>
                <a:spcPts val="0"/>
              </a:spcAft>
              <a:buClr>
                <a:schemeClr val="dk1"/>
              </a:buClr>
              <a:buSzPts val="1100"/>
              <a:buNone/>
              <a:defRPr>
                <a:solidFill>
                  <a:schemeClr val="dk1"/>
                </a:solidFill>
              </a:defRPr>
            </a:lvl6pPr>
            <a:lvl7pPr lvl="6" rtl="0">
              <a:spcBef>
                <a:spcPts val="0"/>
              </a:spcBef>
              <a:spcAft>
                <a:spcPts val="0"/>
              </a:spcAft>
              <a:buClr>
                <a:schemeClr val="dk1"/>
              </a:buClr>
              <a:buSzPts val="1100"/>
              <a:buNone/>
              <a:defRPr>
                <a:solidFill>
                  <a:schemeClr val="dk1"/>
                </a:solidFill>
              </a:defRPr>
            </a:lvl7pPr>
            <a:lvl8pPr lvl="7" rtl="0">
              <a:spcBef>
                <a:spcPts val="0"/>
              </a:spcBef>
              <a:spcAft>
                <a:spcPts val="0"/>
              </a:spcAft>
              <a:buClr>
                <a:schemeClr val="dk1"/>
              </a:buClr>
              <a:buSzPts val="1100"/>
              <a:buNone/>
              <a:defRPr>
                <a:solidFill>
                  <a:schemeClr val="dk1"/>
                </a:solidFill>
              </a:defRPr>
            </a:lvl8pPr>
            <a:lvl9pPr lvl="8" rtl="0">
              <a:spcBef>
                <a:spcPts val="0"/>
              </a:spcBef>
              <a:spcAft>
                <a:spcPts val="0"/>
              </a:spcAft>
              <a:buClr>
                <a:schemeClr val="dk1"/>
              </a:buClr>
              <a:buSzPts val="1100"/>
              <a:buNone/>
              <a:defRPr>
                <a:solidFill>
                  <a:schemeClr val="dk1"/>
                </a:solidFill>
              </a:defRPr>
            </a:lvl9pPr>
          </a:lstStyle>
          <a:p/>
        </p:txBody>
      </p:sp>
      <p:sp>
        <p:nvSpPr>
          <p:cNvPr id="113" name="Google Shape;113;p26"/>
          <p:cNvSpPr/>
          <p:nvPr>
            <p:ph idx="2" type="pic"/>
          </p:nvPr>
        </p:nvSpPr>
        <p:spPr>
          <a:xfrm>
            <a:off x="956850" y="1834175"/>
            <a:ext cx="7230300" cy="2546100"/>
          </a:xfrm>
          <a:prstGeom prst="rect">
            <a:avLst/>
          </a:prstGeom>
          <a:noFill/>
          <a:ln>
            <a:noFill/>
          </a:ln>
        </p:spPr>
      </p:sp>
      <p:sp>
        <p:nvSpPr>
          <p:cNvPr id="114" name="Google Shape;114;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7">
  <p:cSld name="CUSTOM_12">
    <p:bg>
      <p:bgPr>
        <a:solidFill>
          <a:schemeClr val="dk2"/>
        </a:solidFill>
      </p:bgPr>
    </p:bg>
    <p:spTree>
      <p:nvGrpSpPr>
        <p:cNvPr id="115" name="Shape 115"/>
        <p:cNvGrpSpPr/>
        <p:nvPr/>
      </p:nvGrpSpPr>
      <p:grpSpPr>
        <a:xfrm>
          <a:off x="0" y="0"/>
          <a:ext cx="0" cy="0"/>
          <a:chOff x="0" y="0"/>
          <a:chExt cx="0" cy="0"/>
        </a:xfrm>
      </p:grpSpPr>
      <p:sp>
        <p:nvSpPr>
          <p:cNvPr id="116" name="Google Shape;116;p27"/>
          <p:cNvSpPr txBox="1"/>
          <p:nvPr>
            <p:ph type="title"/>
          </p:nvPr>
        </p:nvSpPr>
        <p:spPr>
          <a:xfrm>
            <a:off x="1002300" y="802150"/>
            <a:ext cx="7139400" cy="579000"/>
          </a:xfrm>
          <a:prstGeom prst="rect">
            <a:avLst/>
          </a:prstGeom>
        </p:spPr>
        <p:txBody>
          <a:bodyPr anchorCtr="0" anchor="t" bIns="0" lIns="0" spcFirstLastPara="1" rIns="0" wrap="square" tIns="0">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SzPts val="3200"/>
              <a:buNone/>
              <a:defRPr>
                <a:latin typeface="Roboto Light"/>
                <a:ea typeface="Roboto Light"/>
                <a:cs typeface="Roboto Light"/>
                <a:sym typeface="Roboto Light"/>
              </a:defRPr>
            </a:lvl2pPr>
            <a:lvl3pPr lvl="2" rtl="0">
              <a:spcBef>
                <a:spcPts val="0"/>
              </a:spcBef>
              <a:spcAft>
                <a:spcPts val="0"/>
              </a:spcAft>
              <a:buSzPts val="3200"/>
              <a:buNone/>
              <a:defRPr>
                <a:latin typeface="Roboto Light"/>
                <a:ea typeface="Roboto Light"/>
                <a:cs typeface="Roboto Light"/>
                <a:sym typeface="Roboto Light"/>
              </a:defRPr>
            </a:lvl3pPr>
            <a:lvl4pPr lvl="3" rtl="0">
              <a:spcBef>
                <a:spcPts val="0"/>
              </a:spcBef>
              <a:spcAft>
                <a:spcPts val="0"/>
              </a:spcAft>
              <a:buSzPts val="3200"/>
              <a:buNone/>
              <a:defRPr>
                <a:latin typeface="Roboto Light"/>
                <a:ea typeface="Roboto Light"/>
                <a:cs typeface="Roboto Light"/>
                <a:sym typeface="Roboto Light"/>
              </a:defRPr>
            </a:lvl4pPr>
            <a:lvl5pPr lvl="4" rtl="0">
              <a:spcBef>
                <a:spcPts val="0"/>
              </a:spcBef>
              <a:spcAft>
                <a:spcPts val="0"/>
              </a:spcAft>
              <a:buSzPts val="3200"/>
              <a:buNone/>
              <a:defRPr>
                <a:latin typeface="Roboto Light"/>
                <a:ea typeface="Roboto Light"/>
                <a:cs typeface="Roboto Light"/>
                <a:sym typeface="Roboto Light"/>
              </a:defRPr>
            </a:lvl5pPr>
            <a:lvl6pPr lvl="5" rtl="0">
              <a:spcBef>
                <a:spcPts val="0"/>
              </a:spcBef>
              <a:spcAft>
                <a:spcPts val="0"/>
              </a:spcAft>
              <a:buSzPts val="3200"/>
              <a:buNone/>
              <a:defRPr>
                <a:latin typeface="Roboto Light"/>
                <a:ea typeface="Roboto Light"/>
                <a:cs typeface="Roboto Light"/>
                <a:sym typeface="Roboto Light"/>
              </a:defRPr>
            </a:lvl6pPr>
            <a:lvl7pPr lvl="6" rtl="0">
              <a:spcBef>
                <a:spcPts val="0"/>
              </a:spcBef>
              <a:spcAft>
                <a:spcPts val="0"/>
              </a:spcAft>
              <a:buSzPts val="3200"/>
              <a:buNone/>
              <a:defRPr>
                <a:latin typeface="Roboto Light"/>
                <a:ea typeface="Roboto Light"/>
                <a:cs typeface="Roboto Light"/>
                <a:sym typeface="Roboto Light"/>
              </a:defRPr>
            </a:lvl7pPr>
            <a:lvl8pPr lvl="7" rtl="0">
              <a:spcBef>
                <a:spcPts val="0"/>
              </a:spcBef>
              <a:spcAft>
                <a:spcPts val="0"/>
              </a:spcAft>
              <a:buSzPts val="3200"/>
              <a:buNone/>
              <a:defRPr>
                <a:latin typeface="Roboto Light"/>
                <a:ea typeface="Roboto Light"/>
                <a:cs typeface="Roboto Light"/>
                <a:sym typeface="Roboto Light"/>
              </a:defRPr>
            </a:lvl8pPr>
            <a:lvl9pPr lvl="8" rtl="0">
              <a:spcBef>
                <a:spcPts val="0"/>
              </a:spcBef>
              <a:spcAft>
                <a:spcPts val="0"/>
              </a:spcAft>
              <a:buSzPts val="3200"/>
              <a:buNone/>
              <a:defRPr>
                <a:latin typeface="Roboto Light"/>
                <a:ea typeface="Roboto Light"/>
                <a:cs typeface="Roboto Light"/>
                <a:sym typeface="Roboto Light"/>
              </a:defRPr>
            </a:lvl9pPr>
          </a:lstStyle>
          <a:p/>
        </p:txBody>
      </p:sp>
      <p:sp>
        <p:nvSpPr>
          <p:cNvPr id="117" name="Google Shape;117;p27"/>
          <p:cNvSpPr txBox="1"/>
          <p:nvPr>
            <p:ph idx="1" type="subTitle"/>
          </p:nvPr>
        </p:nvSpPr>
        <p:spPr>
          <a:xfrm>
            <a:off x="1002288" y="1928225"/>
            <a:ext cx="3261000" cy="2437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1500"/>
              <a:buNone/>
              <a:defRPr sz="1500">
                <a:solidFill>
                  <a:schemeClr val="lt1"/>
                </a:solidFill>
              </a:defRPr>
            </a:lvl1pPr>
            <a:lvl2pPr lvl="1" rtl="0">
              <a:lnSpc>
                <a:spcPct val="100000"/>
              </a:lnSpc>
              <a:spcBef>
                <a:spcPts val="0"/>
              </a:spcBef>
              <a:spcAft>
                <a:spcPts val="0"/>
              </a:spcAft>
              <a:buClr>
                <a:schemeClr val="lt1"/>
              </a:buClr>
              <a:buSzPts val="1500"/>
              <a:buNone/>
              <a:defRPr sz="1500">
                <a:solidFill>
                  <a:schemeClr val="lt1"/>
                </a:solidFill>
              </a:defRPr>
            </a:lvl2pPr>
            <a:lvl3pPr lvl="2" rtl="0">
              <a:lnSpc>
                <a:spcPct val="100000"/>
              </a:lnSpc>
              <a:spcBef>
                <a:spcPts val="0"/>
              </a:spcBef>
              <a:spcAft>
                <a:spcPts val="0"/>
              </a:spcAft>
              <a:buClr>
                <a:schemeClr val="lt1"/>
              </a:buClr>
              <a:buSzPts val="1500"/>
              <a:buNone/>
              <a:defRPr sz="1500">
                <a:solidFill>
                  <a:schemeClr val="lt1"/>
                </a:solidFill>
              </a:defRPr>
            </a:lvl3pPr>
            <a:lvl4pPr lvl="3" rtl="0">
              <a:lnSpc>
                <a:spcPct val="100000"/>
              </a:lnSpc>
              <a:spcBef>
                <a:spcPts val="0"/>
              </a:spcBef>
              <a:spcAft>
                <a:spcPts val="0"/>
              </a:spcAft>
              <a:buClr>
                <a:schemeClr val="lt1"/>
              </a:buClr>
              <a:buSzPts val="1500"/>
              <a:buNone/>
              <a:defRPr sz="1500">
                <a:solidFill>
                  <a:schemeClr val="lt1"/>
                </a:solidFill>
              </a:defRPr>
            </a:lvl4pPr>
            <a:lvl5pPr lvl="4" rtl="0">
              <a:lnSpc>
                <a:spcPct val="100000"/>
              </a:lnSpc>
              <a:spcBef>
                <a:spcPts val="0"/>
              </a:spcBef>
              <a:spcAft>
                <a:spcPts val="0"/>
              </a:spcAft>
              <a:buClr>
                <a:schemeClr val="lt1"/>
              </a:buClr>
              <a:buSzPts val="1500"/>
              <a:buNone/>
              <a:defRPr sz="1500">
                <a:solidFill>
                  <a:schemeClr val="lt1"/>
                </a:solidFill>
              </a:defRPr>
            </a:lvl5pPr>
            <a:lvl6pPr lvl="5" rtl="0">
              <a:lnSpc>
                <a:spcPct val="100000"/>
              </a:lnSpc>
              <a:spcBef>
                <a:spcPts val="0"/>
              </a:spcBef>
              <a:spcAft>
                <a:spcPts val="0"/>
              </a:spcAft>
              <a:buClr>
                <a:schemeClr val="lt1"/>
              </a:buClr>
              <a:buSzPts val="1500"/>
              <a:buNone/>
              <a:defRPr sz="1500">
                <a:solidFill>
                  <a:schemeClr val="lt1"/>
                </a:solidFill>
              </a:defRPr>
            </a:lvl6pPr>
            <a:lvl7pPr lvl="6" rtl="0">
              <a:lnSpc>
                <a:spcPct val="100000"/>
              </a:lnSpc>
              <a:spcBef>
                <a:spcPts val="0"/>
              </a:spcBef>
              <a:spcAft>
                <a:spcPts val="0"/>
              </a:spcAft>
              <a:buClr>
                <a:schemeClr val="lt1"/>
              </a:buClr>
              <a:buSzPts val="1500"/>
              <a:buNone/>
              <a:defRPr sz="1500">
                <a:solidFill>
                  <a:schemeClr val="lt1"/>
                </a:solidFill>
              </a:defRPr>
            </a:lvl7pPr>
            <a:lvl8pPr lvl="7" rtl="0">
              <a:lnSpc>
                <a:spcPct val="100000"/>
              </a:lnSpc>
              <a:spcBef>
                <a:spcPts val="0"/>
              </a:spcBef>
              <a:spcAft>
                <a:spcPts val="0"/>
              </a:spcAft>
              <a:buClr>
                <a:schemeClr val="lt1"/>
              </a:buClr>
              <a:buSzPts val="1500"/>
              <a:buNone/>
              <a:defRPr sz="1500">
                <a:solidFill>
                  <a:schemeClr val="lt1"/>
                </a:solidFill>
              </a:defRPr>
            </a:lvl8pPr>
            <a:lvl9pPr lvl="8" rtl="0">
              <a:lnSpc>
                <a:spcPct val="100000"/>
              </a:lnSpc>
              <a:spcBef>
                <a:spcPts val="0"/>
              </a:spcBef>
              <a:spcAft>
                <a:spcPts val="0"/>
              </a:spcAft>
              <a:buClr>
                <a:schemeClr val="lt1"/>
              </a:buClr>
              <a:buSzPts val="1500"/>
              <a:buNone/>
              <a:defRPr sz="1500">
                <a:solidFill>
                  <a:schemeClr val="lt1"/>
                </a:solidFill>
              </a:defRPr>
            </a:lvl9pPr>
          </a:lstStyle>
          <a:p/>
        </p:txBody>
      </p:sp>
      <p:sp>
        <p:nvSpPr>
          <p:cNvPr id="118" name="Google Shape;118;p27"/>
          <p:cNvSpPr txBox="1"/>
          <p:nvPr>
            <p:ph idx="2" type="subTitle"/>
          </p:nvPr>
        </p:nvSpPr>
        <p:spPr>
          <a:xfrm>
            <a:off x="4880563" y="1928225"/>
            <a:ext cx="3261000" cy="2437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1500"/>
              <a:buNone/>
              <a:defRPr sz="1500">
                <a:solidFill>
                  <a:schemeClr val="lt1"/>
                </a:solidFill>
              </a:defRPr>
            </a:lvl1pPr>
            <a:lvl2pPr lvl="1" rtl="0">
              <a:lnSpc>
                <a:spcPct val="100000"/>
              </a:lnSpc>
              <a:spcBef>
                <a:spcPts val="0"/>
              </a:spcBef>
              <a:spcAft>
                <a:spcPts val="0"/>
              </a:spcAft>
              <a:buClr>
                <a:schemeClr val="lt1"/>
              </a:buClr>
              <a:buSzPts val="1500"/>
              <a:buNone/>
              <a:defRPr sz="1500">
                <a:solidFill>
                  <a:schemeClr val="lt1"/>
                </a:solidFill>
              </a:defRPr>
            </a:lvl2pPr>
            <a:lvl3pPr lvl="2" rtl="0">
              <a:lnSpc>
                <a:spcPct val="100000"/>
              </a:lnSpc>
              <a:spcBef>
                <a:spcPts val="0"/>
              </a:spcBef>
              <a:spcAft>
                <a:spcPts val="0"/>
              </a:spcAft>
              <a:buClr>
                <a:schemeClr val="lt1"/>
              </a:buClr>
              <a:buSzPts val="1500"/>
              <a:buNone/>
              <a:defRPr sz="1500">
                <a:solidFill>
                  <a:schemeClr val="lt1"/>
                </a:solidFill>
              </a:defRPr>
            </a:lvl3pPr>
            <a:lvl4pPr lvl="3" rtl="0">
              <a:lnSpc>
                <a:spcPct val="100000"/>
              </a:lnSpc>
              <a:spcBef>
                <a:spcPts val="0"/>
              </a:spcBef>
              <a:spcAft>
                <a:spcPts val="0"/>
              </a:spcAft>
              <a:buClr>
                <a:schemeClr val="lt1"/>
              </a:buClr>
              <a:buSzPts val="1500"/>
              <a:buNone/>
              <a:defRPr sz="1500">
                <a:solidFill>
                  <a:schemeClr val="lt1"/>
                </a:solidFill>
              </a:defRPr>
            </a:lvl4pPr>
            <a:lvl5pPr lvl="4" rtl="0">
              <a:lnSpc>
                <a:spcPct val="100000"/>
              </a:lnSpc>
              <a:spcBef>
                <a:spcPts val="0"/>
              </a:spcBef>
              <a:spcAft>
                <a:spcPts val="0"/>
              </a:spcAft>
              <a:buClr>
                <a:schemeClr val="lt1"/>
              </a:buClr>
              <a:buSzPts val="1500"/>
              <a:buNone/>
              <a:defRPr sz="1500">
                <a:solidFill>
                  <a:schemeClr val="lt1"/>
                </a:solidFill>
              </a:defRPr>
            </a:lvl5pPr>
            <a:lvl6pPr lvl="5" rtl="0">
              <a:lnSpc>
                <a:spcPct val="100000"/>
              </a:lnSpc>
              <a:spcBef>
                <a:spcPts val="0"/>
              </a:spcBef>
              <a:spcAft>
                <a:spcPts val="0"/>
              </a:spcAft>
              <a:buClr>
                <a:schemeClr val="lt1"/>
              </a:buClr>
              <a:buSzPts val="1500"/>
              <a:buNone/>
              <a:defRPr sz="1500">
                <a:solidFill>
                  <a:schemeClr val="lt1"/>
                </a:solidFill>
              </a:defRPr>
            </a:lvl6pPr>
            <a:lvl7pPr lvl="6" rtl="0">
              <a:lnSpc>
                <a:spcPct val="100000"/>
              </a:lnSpc>
              <a:spcBef>
                <a:spcPts val="0"/>
              </a:spcBef>
              <a:spcAft>
                <a:spcPts val="0"/>
              </a:spcAft>
              <a:buClr>
                <a:schemeClr val="lt1"/>
              </a:buClr>
              <a:buSzPts val="1500"/>
              <a:buNone/>
              <a:defRPr sz="1500">
                <a:solidFill>
                  <a:schemeClr val="lt1"/>
                </a:solidFill>
              </a:defRPr>
            </a:lvl7pPr>
            <a:lvl8pPr lvl="7" rtl="0">
              <a:lnSpc>
                <a:spcPct val="100000"/>
              </a:lnSpc>
              <a:spcBef>
                <a:spcPts val="0"/>
              </a:spcBef>
              <a:spcAft>
                <a:spcPts val="0"/>
              </a:spcAft>
              <a:buClr>
                <a:schemeClr val="lt1"/>
              </a:buClr>
              <a:buSzPts val="1500"/>
              <a:buNone/>
              <a:defRPr sz="1500">
                <a:solidFill>
                  <a:schemeClr val="lt1"/>
                </a:solidFill>
              </a:defRPr>
            </a:lvl8pPr>
            <a:lvl9pPr lvl="8" rtl="0">
              <a:lnSpc>
                <a:spcPct val="100000"/>
              </a:lnSpc>
              <a:spcBef>
                <a:spcPts val="0"/>
              </a:spcBef>
              <a:spcAft>
                <a:spcPts val="0"/>
              </a:spcAft>
              <a:buClr>
                <a:schemeClr val="lt1"/>
              </a:buClr>
              <a:buSzPts val="1500"/>
              <a:buNone/>
              <a:defRPr sz="1500">
                <a:solidFill>
                  <a:schemeClr val="lt1"/>
                </a:solidFill>
              </a:defRPr>
            </a:lvl9pPr>
          </a:lstStyle>
          <a:p/>
        </p:txBody>
      </p:sp>
      <p:sp>
        <p:nvSpPr>
          <p:cNvPr id="119" name="Google Shape;119;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3">
  <p:cSld name="CUSTOM_8">
    <p:bg>
      <p:bgPr>
        <a:solidFill>
          <a:schemeClr val="dk2"/>
        </a:solidFill>
      </p:bgPr>
    </p:bg>
    <p:spTree>
      <p:nvGrpSpPr>
        <p:cNvPr id="120" name="Shape 120"/>
        <p:cNvGrpSpPr/>
        <p:nvPr/>
      </p:nvGrpSpPr>
      <p:grpSpPr>
        <a:xfrm>
          <a:off x="0" y="0"/>
          <a:ext cx="0" cy="0"/>
          <a:chOff x="0" y="0"/>
          <a:chExt cx="0" cy="0"/>
        </a:xfrm>
      </p:grpSpPr>
      <p:sp>
        <p:nvSpPr>
          <p:cNvPr id="121" name="Google Shape;121;p28"/>
          <p:cNvSpPr/>
          <p:nvPr>
            <p:ph idx="2" type="pic"/>
          </p:nvPr>
        </p:nvSpPr>
        <p:spPr>
          <a:xfrm>
            <a:off x="1026825" y="1220250"/>
            <a:ext cx="2675400" cy="2495700"/>
          </a:xfrm>
          <a:prstGeom prst="rect">
            <a:avLst/>
          </a:prstGeom>
          <a:noFill/>
          <a:ln>
            <a:noFill/>
          </a:ln>
        </p:spPr>
      </p:sp>
      <p:sp>
        <p:nvSpPr>
          <p:cNvPr id="122" name="Google Shape;122;p28"/>
          <p:cNvSpPr txBox="1"/>
          <p:nvPr>
            <p:ph idx="1" type="subTitle"/>
          </p:nvPr>
        </p:nvSpPr>
        <p:spPr>
          <a:xfrm>
            <a:off x="4334775" y="1220250"/>
            <a:ext cx="3782400" cy="3004500"/>
          </a:xfrm>
          <a:prstGeom prst="rect">
            <a:avLst/>
          </a:prstGeom>
        </p:spPr>
        <p:txBody>
          <a:bodyPr anchorCtr="0" anchor="t" bIns="0" lIns="0" spcFirstLastPara="1" rIns="0" wrap="square" tIns="0">
            <a:noAutofit/>
          </a:bodyPr>
          <a:lstStyle>
            <a:lvl1pPr lvl="0">
              <a:spcBef>
                <a:spcPts val="0"/>
              </a:spcBef>
              <a:spcAft>
                <a:spcPts val="0"/>
              </a:spcAft>
              <a:buClr>
                <a:schemeClr val="lt2"/>
              </a:buClr>
              <a:buSzPts val="2000"/>
              <a:buFont typeface="Roboto"/>
              <a:buNone/>
              <a:defRPr b="1">
                <a:solidFill>
                  <a:schemeClr val="lt2"/>
                </a:solidFill>
                <a:latin typeface="Roboto"/>
                <a:ea typeface="Roboto"/>
                <a:cs typeface="Roboto"/>
                <a:sym typeface="Roboto"/>
              </a:defRPr>
            </a:lvl1pPr>
            <a:lvl2pPr lvl="1">
              <a:spcBef>
                <a:spcPts val="0"/>
              </a:spcBef>
              <a:spcAft>
                <a:spcPts val="0"/>
              </a:spcAft>
              <a:buSzPts val="2000"/>
              <a:buFont typeface="Roboto"/>
              <a:buNone/>
              <a:defRPr b="1" sz="2000">
                <a:latin typeface="Roboto"/>
                <a:ea typeface="Roboto"/>
                <a:cs typeface="Roboto"/>
                <a:sym typeface="Roboto"/>
              </a:defRPr>
            </a:lvl2pPr>
            <a:lvl3pPr lvl="2">
              <a:spcBef>
                <a:spcPts val="0"/>
              </a:spcBef>
              <a:spcAft>
                <a:spcPts val="0"/>
              </a:spcAft>
              <a:buSzPts val="2000"/>
              <a:buFont typeface="Roboto"/>
              <a:buNone/>
              <a:defRPr b="1" sz="2000">
                <a:latin typeface="Roboto"/>
                <a:ea typeface="Roboto"/>
                <a:cs typeface="Roboto"/>
                <a:sym typeface="Roboto"/>
              </a:defRPr>
            </a:lvl3pPr>
            <a:lvl4pPr lvl="3">
              <a:spcBef>
                <a:spcPts val="0"/>
              </a:spcBef>
              <a:spcAft>
                <a:spcPts val="0"/>
              </a:spcAft>
              <a:buSzPts val="2000"/>
              <a:buFont typeface="Roboto"/>
              <a:buNone/>
              <a:defRPr b="1" sz="2000">
                <a:latin typeface="Roboto"/>
                <a:ea typeface="Roboto"/>
                <a:cs typeface="Roboto"/>
                <a:sym typeface="Roboto"/>
              </a:defRPr>
            </a:lvl4pPr>
            <a:lvl5pPr lvl="4">
              <a:spcBef>
                <a:spcPts val="0"/>
              </a:spcBef>
              <a:spcAft>
                <a:spcPts val="0"/>
              </a:spcAft>
              <a:buSzPts val="2000"/>
              <a:buFont typeface="Roboto"/>
              <a:buNone/>
              <a:defRPr b="1" sz="2000">
                <a:latin typeface="Roboto"/>
                <a:ea typeface="Roboto"/>
                <a:cs typeface="Roboto"/>
                <a:sym typeface="Roboto"/>
              </a:defRPr>
            </a:lvl5pPr>
            <a:lvl6pPr lvl="5">
              <a:spcBef>
                <a:spcPts val="0"/>
              </a:spcBef>
              <a:spcAft>
                <a:spcPts val="0"/>
              </a:spcAft>
              <a:buSzPts val="2000"/>
              <a:buFont typeface="Roboto"/>
              <a:buNone/>
              <a:defRPr b="1" sz="2000">
                <a:latin typeface="Roboto"/>
                <a:ea typeface="Roboto"/>
                <a:cs typeface="Roboto"/>
                <a:sym typeface="Roboto"/>
              </a:defRPr>
            </a:lvl6pPr>
            <a:lvl7pPr lvl="6">
              <a:spcBef>
                <a:spcPts val="0"/>
              </a:spcBef>
              <a:spcAft>
                <a:spcPts val="0"/>
              </a:spcAft>
              <a:buSzPts val="2000"/>
              <a:buFont typeface="Roboto"/>
              <a:buNone/>
              <a:defRPr b="1" sz="2000">
                <a:latin typeface="Roboto"/>
                <a:ea typeface="Roboto"/>
                <a:cs typeface="Roboto"/>
                <a:sym typeface="Roboto"/>
              </a:defRPr>
            </a:lvl7pPr>
            <a:lvl8pPr lvl="7">
              <a:spcBef>
                <a:spcPts val="0"/>
              </a:spcBef>
              <a:spcAft>
                <a:spcPts val="0"/>
              </a:spcAft>
              <a:buSzPts val="2000"/>
              <a:buFont typeface="Roboto"/>
              <a:buNone/>
              <a:defRPr b="1" sz="2000">
                <a:latin typeface="Roboto"/>
                <a:ea typeface="Roboto"/>
                <a:cs typeface="Roboto"/>
                <a:sym typeface="Roboto"/>
              </a:defRPr>
            </a:lvl8pPr>
            <a:lvl9pPr lvl="8">
              <a:spcBef>
                <a:spcPts val="0"/>
              </a:spcBef>
              <a:spcAft>
                <a:spcPts val="0"/>
              </a:spcAft>
              <a:buSzPts val="2000"/>
              <a:buFont typeface="Roboto"/>
              <a:buNone/>
              <a:defRPr b="1" sz="2000">
                <a:latin typeface="Roboto"/>
                <a:ea typeface="Roboto"/>
                <a:cs typeface="Roboto"/>
                <a:sym typeface="Roboto"/>
              </a:defRPr>
            </a:lvl9pPr>
          </a:lstStyle>
          <a:p/>
        </p:txBody>
      </p:sp>
      <p:sp>
        <p:nvSpPr>
          <p:cNvPr id="123" name="Google Shape;123;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mise 1">
  <p:cSld name="CUSTOM_9">
    <p:bg>
      <p:bgPr>
        <a:solidFill>
          <a:schemeClr val="dk2"/>
        </a:solidFill>
      </p:bgPr>
    </p:bg>
    <p:spTree>
      <p:nvGrpSpPr>
        <p:cNvPr id="124" name="Shape 124"/>
        <p:cNvGrpSpPr/>
        <p:nvPr/>
      </p:nvGrpSpPr>
      <p:grpSpPr>
        <a:xfrm>
          <a:off x="0" y="0"/>
          <a:ext cx="0" cy="0"/>
          <a:chOff x="0" y="0"/>
          <a:chExt cx="0" cy="0"/>
        </a:xfrm>
      </p:grpSpPr>
      <p:pic>
        <p:nvPicPr>
          <p:cNvPr id="125" name="Google Shape;125;p29"/>
          <p:cNvPicPr preferRelativeResize="0"/>
          <p:nvPr/>
        </p:nvPicPr>
        <p:blipFill>
          <a:blip r:embed="rId2">
            <a:alphaModFix/>
          </a:blip>
          <a:stretch>
            <a:fillRect/>
          </a:stretch>
        </p:blipFill>
        <p:spPr>
          <a:xfrm>
            <a:off x="7089450" y="4410000"/>
            <a:ext cx="1810581" cy="493400"/>
          </a:xfrm>
          <a:prstGeom prst="rect">
            <a:avLst/>
          </a:prstGeom>
          <a:noFill/>
          <a:ln>
            <a:noFill/>
          </a:ln>
        </p:spPr>
      </p:pic>
      <p:sp>
        <p:nvSpPr>
          <p:cNvPr id="126" name="Google Shape;126;p29"/>
          <p:cNvSpPr txBox="1"/>
          <p:nvPr/>
        </p:nvSpPr>
        <p:spPr>
          <a:xfrm>
            <a:off x="194725" y="1792400"/>
            <a:ext cx="88080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6700">
                <a:solidFill>
                  <a:srgbClr val="F2CD00"/>
                </a:solidFill>
                <a:latin typeface="Roboto"/>
                <a:ea typeface="Roboto"/>
                <a:cs typeface="Roboto"/>
                <a:sym typeface="Roboto"/>
              </a:rPr>
              <a:t>Leading with Purpose.</a:t>
            </a:r>
            <a:endParaRPr sz="6700">
              <a:latin typeface="Roboto Light"/>
              <a:ea typeface="Roboto Light"/>
              <a:cs typeface="Roboto Light"/>
              <a:sym typeface="Roboto Light"/>
            </a:endParaRPr>
          </a:p>
        </p:txBody>
      </p:sp>
      <p:sp>
        <p:nvSpPr>
          <p:cNvPr id="127" name="Google Shape;127;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mise 2">
  <p:cSld name="CUSTOM_10">
    <p:bg>
      <p:bgPr>
        <a:solidFill>
          <a:schemeClr val="dk2"/>
        </a:solidFill>
      </p:bgPr>
    </p:bg>
    <p:spTree>
      <p:nvGrpSpPr>
        <p:cNvPr id="128" name="Shape 128"/>
        <p:cNvGrpSpPr/>
        <p:nvPr/>
      </p:nvGrpSpPr>
      <p:grpSpPr>
        <a:xfrm>
          <a:off x="0" y="0"/>
          <a:ext cx="0" cy="0"/>
          <a:chOff x="0" y="0"/>
          <a:chExt cx="0" cy="0"/>
        </a:xfrm>
      </p:grpSpPr>
      <p:sp>
        <p:nvSpPr>
          <p:cNvPr id="129" name="Google Shape;129;p30"/>
          <p:cNvSpPr txBox="1"/>
          <p:nvPr/>
        </p:nvSpPr>
        <p:spPr>
          <a:xfrm>
            <a:off x="194725" y="1944800"/>
            <a:ext cx="8808000" cy="100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5300">
                <a:solidFill>
                  <a:srgbClr val="F2CD00"/>
                </a:solidFill>
                <a:latin typeface="Roboto"/>
                <a:ea typeface="Roboto"/>
                <a:cs typeface="Roboto"/>
                <a:sym typeface="Roboto"/>
              </a:rPr>
              <a:t>Leading with Purpose.</a:t>
            </a:r>
            <a:endParaRPr sz="5300">
              <a:latin typeface="Roboto Light"/>
              <a:ea typeface="Roboto Light"/>
              <a:cs typeface="Roboto Light"/>
              <a:sym typeface="Roboto Light"/>
            </a:endParaRPr>
          </a:p>
        </p:txBody>
      </p:sp>
      <p:pic>
        <p:nvPicPr>
          <p:cNvPr id="130" name="Google Shape;130;p30"/>
          <p:cNvPicPr preferRelativeResize="0"/>
          <p:nvPr/>
        </p:nvPicPr>
        <p:blipFill>
          <a:blip r:embed="rId2">
            <a:alphaModFix/>
          </a:blip>
          <a:stretch>
            <a:fillRect/>
          </a:stretch>
        </p:blipFill>
        <p:spPr>
          <a:xfrm>
            <a:off x="7089450" y="4410000"/>
            <a:ext cx="1810581" cy="493400"/>
          </a:xfrm>
          <a:prstGeom prst="rect">
            <a:avLst/>
          </a:prstGeom>
          <a:noFill/>
          <a:ln>
            <a:noFill/>
          </a:ln>
        </p:spPr>
      </p:pic>
      <p:sp>
        <p:nvSpPr>
          <p:cNvPr id="131" name="Google Shape;131;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1">
  <p:cSld name="CUSTOM_11">
    <p:bg>
      <p:bgPr>
        <a:solidFill>
          <a:schemeClr val="lt2"/>
        </a:solidFill>
      </p:bgPr>
    </p:bg>
    <p:spTree>
      <p:nvGrpSpPr>
        <p:cNvPr id="132" name="Shape 132"/>
        <p:cNvGrpSpPr/>
        <p:nvPr/>
      </p:nvGrpSpPr>
      <p:grpSpPr>
        <a:xfrm>
          <a:off x="0" y="0"/>
          <a:ext cx="0" cy="0"/>
          <a:chOff x="0" y="0"/>
          <a:chExt cx="0" cy="0"/>
        </a:xfrm>
      </p:grpSpPr>
      <p:pic>
        <p:nvPicPr>
          <p:cNvPr id="133" name="Google Shape;133;p31"/>
          <p:cNvPicPr preferRelativeResize="0"/>
          <p:nvPr/>
        </p:nvPicPr>
        <p:blipFill rotWithShape="1">
          <a:blip r:embed="rId2">
            <a:alphaModFix/>
          </a:blip>
          <a:srcRect b="169" l="0" r="0" t="169"/>
          <a:stretch/>
        </p:blipFill>
        <p:spPr>
          <a:xfrm>
            <a:off x="7089450" y="4410000"/>
            <a:ext cx="1810580" cy="493399"/>
          </a:xfrm>
          <a:prstGeom prst="rect">
            <a:avLst/>
          </a:prstGeom>
          <a:noFill/>
          <a:ln>
            <a:noFill/>
          </a:ln>
        </p:spPr>
      </p:pic>
      <p:sp>
        <p:nvSpPr>
          <p:cNvPr id="134" name="Google Shape;134;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showMasterSp="0">
  <p:cSld name="Title and Content">
    <p:bg>
      <p:bgPr>
        <a:solidFill>
          <a:schemeClr val="lt1"/>
        </a:solidFill>
      </p:bgPr>
    </p:bg>
    <p:spTree>
      <p:nvGrpSpPr>
        <p:cNvPr id="139" name="Shape 139"/>
        <p:cNvGrpSpPr/>
        <p:nvPr/>
      </p:nvGrpSpPr>
      <p:grpSpPr>
        <a:xfrm>
          <a:off x="0" y="0"/>
          <a:ext cx="0" cy="0"/>
          <a:chOff x="0" y="0"/>
          <a:chExt cx="0" cy="0"/>
        </a:xfrm>
      </p:grpSpPr>
      <p:sp>
        <p:nvSpPr>
          <p:cNvPr id="140" name="Google Shape;140;p33"/>
          <p:cNvSpPr/>
          <p:nvPr/>
        </p:nvSpPr>
        <p:spPr>
          <a:xfrm>
            <a:off x="25" y="0"/>
            <a:ext cx="9144951" cy="942800"/>
          </a:xfrm>
          <a:custGeom>
            <a:rect b="b" l="l" r="r" t="t"/>
            <a:pathLst>
              <a:path extrusionOk="0" h="6856730" w="6096634">
                <a:moveTo>
                  <a:pt x="6096609" y="0"/>
                </a:moveTo>
                <a:lnTo>
                  <a:pt x="0" y="0"/>
                </a:lnTo>
                <a:lnTo>
                  <a:pt x="0" y="6856476"/>
                </a:lnTo>
                <a:lnTo>
                  <a:pt x="6096609" y="6856476"/>
                </a:lnTo>
                <a:lnTo>
                  <a:pt x="6096609"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3"/>
          <p:cNvSpPr txBox="1"/>
          <p:nvPr>
            <p:ph type="title"/>
          </p:nvPr>
        </p:nvSpPr>
        <p:spPr>
          <a:xfrm>
            <a:off x="350850" y="352500"/>
            <a:ext cx="8576100" cy="456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200"/>
              <a:buNone/>
              <a:defRPr i="0" sz="32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42" name="Google Shape;142;p33"/>
          <p:cNvSpPr txBox="1"/>
          <p:nvPr>
            <p:ph idx="1" type="body"/>
          </p:nvPr>
        </p:nvSpPr>
        <p:spPr>
          <a:xfrm>
            <a:off x="350850" y="1309500"/>
            <a:ext cx="8461500" cy="3268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2000"/>
              <a:buFont typeface="Roboto Light"/>
              <a:buNone/>
              <a:defRPr b="0">
                <a:latin typeface="Roboto Light"/>
                <a:ea typeface="Roboto Light"/>
                <a:cs typeface="Roboto Light"/>
                <a:sym typeface="Roboto Light"/>
              </a:defRPr>
            </a:lvl1pPr>
            <a:lvl2pPr indent="-228600" lvl="1" marL="914400" algn="l">
              <a:lnSpc>
                <a:spcPct val="100000"/>
              </a:lnSpc>
              <a:spcBef>
                <a:spcPts val="0"/>
              </a:spcBef>
              <a:spcAft>
                <a:spcPts val="0"/>
              </a:spcAft>
              <a:buSzPts val="1800"/>
              <a:buFont typeface="Roboto Light"/>
              <a:buNone/>
              <a:defRPr>
                <a:latin typeface="Roboto Light"/>
                <a:ea typeface="Roboto Light"/>
                <a:cs typeface="Roboto Light"/>
                <a:sym typeface="Roboto Light"/>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43" name="Google Shape;143;p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Blank">
    <p:bg>
      <p:bgPr>
        <a:solidFill>
          <a:schemeClr val="lt1"/>
        </a:solidFill>
      </p:bgPr>
    </p:bg>
    <p:spTree>
      <p:nvGrpSpPr>
        <p:cNvPr id="144" name="Shape 144"/>
        <p:cNvGrpSpPr/>
        <p:nvPr/>
      </p:nvGrpSpPr>
      <p:grpSpPr>
        <a:xfrm>
          <a:off x="0" y="0"/>
          <a:ext cx="0" cy="0"/>
          <a:chOff x="0" y="0"/>
          <a:chExt cx="0" cy="0"/>
        </a:xfrm>
      </p:grpSpPr>
      <p:pic>
        <p:nvPicPr>
          <p:cNvPr id="145" name="Google Shape;145;p34"/>
          <p:cNvPicPr preferRelativeResize="0"/>
          <p:nvPr/>
        </p:nvPicPr>
        <p:blipFill rotWithShape="1">
          <a:blip r:embed="rId2">
            <a:alphaModFix/>
          </a:blip>
          <a:srcRect b="168" l="0" r="0" t="169"/>
          <a:stretch/>
        </p:blipFill>
        <p:spPr>
          <a:xfrm>
            <a:off x="7089450" y="4410000"/>
            <a:ext cx="1810580" cy="493399"/>
          </a:xfrm>
          <a:prstGeom prst="rect">
            <a:avLst/>
          </a:prstGeom>
          <a:noFill/>
          <a:ln>
            <a:noFill/>
          </a:ln>
        </p:spPr>
      </p:pic>
      <p:sp>
        <p:nvSpPr>
          <p:cNvPr id="146" name="Google Shape;146;p34"/>
          <p:cNvSpPr/>
          <p:nvPr>
            <p:ph idx="2" type="pic"/>
          </p:nvPr>
        </p:nvSpPr>
        <p:spPr>
          <a:xfrm>
            <a:off x="5625" y="4475"/>
            <a:ext cx="9144000" cy="3286200"/>
          </a:xfrm>
          <a:prstGeom prst="rect">
            <a:avLst/>
          </a:prstGeom>
          <a:noFill/>
          <a:ln>
            <a:noFill/>
          </a:ln>
        </p:spPr>
      </p:sp>
      <p:sp>
        <p:nvSpPr>
          <p:cNvPr id="147" name="Google Shape;147;p34"/>
          <p:cNvSpPr txBox="1"/>
          <p:nvPr>
            <p:ph type="title"/>
          </p:nvPr>
        </p:nvSpPr>
        <p:spPr>
          <a:xfrm>
            <a:off x="350850" y="3692600"/>
            <a:ext cx="3951000" cy="11883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2"/>
              </a:buClr>
              <a:buSzPts val="4100"/>
              <a:buNone/>
              <a:defRPr sz="4100">
                <a:solidFill>
                  <a:schemeClr val="dk2"/>
                </a:solidFill>
              </a:defRPr>
            </a:lvl1pPr>
            <a:lvl2pPr lvl="1" algn="l">
              <a:lnSpc>
                <a:spcPct val="100000"/>
              </a:lnSpc>
              <a:spcBef>
                <a:spcPts val="0"/>
              </a:spcBef>
              <a:spcAft>
                <a:spcPts val="0"/>
              </a:spcAft>
              <a:buSzPts val="4100"/>
              <a:buNone/>
              <a:defRPr sz="4100"/>
            </a:lvl2pPr>
            <a:lvl3pPr lvl="2" algn="l">
              <a:lnSpc>
                <a:spcPct val="100000"/>
              </a:lnSpc>
              <a:spcBef>
                <a:spcPts val="0"/>
              </a:spcBef>
              <a:spcAft>
                <a:spcPts val="0"/>
              </a:spcAft>
              <a:buSzPts val="4100"/>
              <a:buNone/>
              <a:defRPr sz="4100"/>
            </a:lvl3pPr>
            <a:lvl4pPr lvl="3" algn="l">
              <a:lnSpc>
                <a:spcPct val="100000"/>
              </a:lnSpc>
              <a:spcBef>
                <a:spcPts val="0"/>
              </a:spcBef>
              <a:spcAft>
                <a:spcPts val="0"/>
              </a:spcAft>
              <a:buSzPts val="4100"/>
              <a:buNone/>
              <a:defRPr sz="4100"/>
            </a:lvl4pPr>
            <a:lvl5pPr lvl="4" algn="l">
              <a:lnSpc>
                <a:spcPct val="100000"/>
              </a:lnSpc>
              <a:spcBef>
                <a:spcPts val="0"/>
              </a:spcBef>
              <a:spcAft>
                <a:spcPts val="0"/>
              </a:spcAft>
              <a:buSzPts val="4100"/>
              <a:buNone/>
              <a:defRPr sz="4100"/>
            </a:lvl5pPr>
            <a:lvl6pPr lvl="5" algn="l">
              <a:lnSpc>
                <a:spcPct val="100000"/>
              </a:lnSpc>
              <a:spcBef>
                <a:spcPts val="0"/>
              </a:spcBef>
              <a:spcAft>
                <a:spcPts val="0"/>
              </a:spcAft>
              <a:buSzPts val="4100"/>
              <a:buNone/>
              <a:defRPr sz="4100"/>
            </a:lvl6pPr>
            <a:lvl7pPr lvl="6" algn="l">
              <a:lnSpc>
                <a:spcPct val="100000"/>
              </a:lnSpc>
              <a:spcBef>
                <a:spcPts val="0"/>
              </a:spcBef>
              <a:spcAft>
                <a:spcPts val="0"/>
              </a:spcAft>
              <a:buSzPts val="4100"/>
              <a:buNone/>
              <a:defRPr sz="4100"/>
            </a:lvl7pPr>
            <a:lvl8pPr lvl="7" algn="l">
              <a:lnSpc>
                <a:spcPct val="100000"/>
              </a:lnSpc>
              <a:spcBef>
                <a:spcPts val="0"/>
              </a:spcBef>
              <a:spcAft>
                <a:spcPts val="0"/>
              </a:spcAft>
              <a:buSzPts val="4100"/>
              <a:buNone/>
              <a:defRPr sz="4100"/>
            </a:lvl8pPr>
            <a:lvl9pPr lvl="8" algn="l">
              <a:lnSpc>
                <a:spcPct val="100000"/>
              </a:lnSpc>
              <a:spcBef>
                <a:spcPts val="0"/>
              </a:spcBef>
              <a:spcAft>
                <a:spcPts val="0"/>
              </a:spcAft>
              <a:buSzPts val="4100"/>
              <a:buNone/>
              <a:defRPr sz="4100"/>
            </a:lvl9pPr>
          </a:lstStyle>
          <a:p/>
        </p:txBody>
      </p:sp>
      <p:sp>
        <p:nvSpPr>
          <p:cNvPr id="148" name="Google Shape;148;p3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p:cSld name="CUSTOM">
    <p:spTree>
      <p:nvGrpSpPr>
        <p:cNvPr id="149" name="Shape 149"/>
        <p:cNvGrpSpPr/>
        <p:nvPr/>
      </p:nvGrpSpPr>
      <p:grpSpPr>
        <a:xfrm>
          <a:off x="0" y="0"/>
          <a:ext cx="0" cy="0"/>
          <a:chOff x="0" y="0"/>
          <a:chExt cx="0" cy="0"/>
        </a:xfrm>
      </p:grpSpPr>
      <p:sp>
        <p:nvSpPr>
          <p:cNvPr id="150" name="Google Shape;150;p35"/>
          <p:cNvSpPr txBox="1"/>
          <p:nvPr>
            <p:ph type="title"/>
          </p:nvPr>
        </p:nvSpPr>
        <p:spPr>
          <a:xfrm>
            <a:off x="343950" y="352225"/>
            <a:ext cx="8456100" cy="5244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3800"/>
              <a:buNone/>
              <a:defRPr sz="3800"/>
            </a:lvl1pPr>
            <a:lvl2pPr lvl="1" algn="l">
              <a:lnSpc>
                <a:spcPct val="100000"/>
              </a:lnSpc>
              <a:spcBef>
                <a:spcPts val="0"/>
              </a:spcBef>
              <a:spcAft>
                <a:spcPts val="0"/>
              </a:spcAft>
              <a:buSzPts val="4100"/>
              <a:buNone/>
              <a:defRPr sz="4100"/>
            </a:lvl2pPr>
            <a:lvl3pPr lvl="2" algn="l">
              <a:lnSpc>
                <a:spcPct val="100000"/>
              </a:lnSpc>
              <a:spcBef>
                <a:spcPts val="0"/>
              </a:spcBef>
              <a:spcAft>
                <a:spcPts val="0"/>
              </a:spcAft>
              <a:buSzPts val="4100"/>
              <a:buNone/>
              <a:defRPr sz="4100"/>
            </a:lvl3pPr>
            <a:lvl4pPr lvl="3" algn="l">
              <a:lnSpc>
                <a:spcPct val="100000"/>
              </a:lnSpc>
              <a:spcBef>
                <a:spcPts val="0"/>
              </a:spcBef>
              <a:spcAft>
                <a:spcPts val="0"/>
              </a:spcAft>
              <a:buSzPts val="4100"/>
              <a:buNone/>
              <a:defRPr sz="4100"/>
            </a:lvl4pPr>
            <a:lvl5pPr lvl="4" algn="l">
              <a:lnSpc>
                <a:spcPct val="100000"/>
              </a:lnSpc>
              <a:spcBef>
                <a:spcPts val="0"/>
              </a:spcBef>
              <a:spcAft>
                <a:spcPts val="0"/>
              </a:spcAft>
              <a:buSzPts val="4100"/>
              <a:buNone/>
              <a:defRPr sz="4100"/>
            </a:lvl5pPr>
            <a:lvl6pPr lvl="5" algn="l">
              <a:lnSpc>
                <a:spcPct val="100000"/>
              </a:lnSpc>
              <a:spcBef>
                <a:spcPts val="0"/>
              </a:spcBef>
              <a:spcAft>
                <a:spcPts val="0"/>
              </a:spcAft>
              <a:buSzPts val="4100"/>
              <a:buNone/>
              <a:defRPr sz="4100"/>
            </a:lvl6pPr>
            <a:lvl7pPr lvl="6" algn="l">
              <a:lnSpc>
                <a:spcPct val="100000"/>
              </a:lnSpc>
              <a:spcBef>
                <a:spcPts val="0"/>
              </a:spcBef>
              <a:spcAft>
                <a:spcPts val="0"/>
              </a:spcAft>
              <a:buSzPts val="4100"/>
              <a:buNone/>
              <a:defRPr sz="4100"/>
            </a:lvl7pPr>
            <a:lvl8pPr lvl="7" algn="l">
              <a:lnSpc>
                <a:spcPct val="100000"/>
              </a:lnSpc>
              <a:spcBef>
                <a:spcPts val="0"/>
              </a:spcBef>
              <a:spcAft>
                <a:spcPts val="0"/>
              </a:spcAft>
              <a:buSzPts val="4100"/>
              <a:buNone/>
              <a:defRPr sz="4100"/>
            </a:lvl8pPr>
            <a:lvl9pPr lvl="8" algn="l">
              <a:lnSpc>
                <a:spcPct val="100000"/>
              </a:lnSpc>
              <a:spcBef>
                <a:spcPts val="0"/>
              </a:spcBef>
              <a:spcAft>
                <a:spcPts val="0"/>
              </a:spcAft>
              <a:buSzPts val="4100"/>
              <a:buNone/>
              <a:defRPr sz="4100"/>
            </a:lvl9pPr>
          </a:lstStyle>
          <a:p/>
        </p:txBody>
      </p:sp>
      <p:sp>
        <p:nvSpPr>
          <p:cNvPr id="151" name="Google Shape;151;p35"/>
          <p:cNvSpPr txBox="1"/>
          <p:nvPr>
            <p:ph idx="1" type="body"/>
          </p:nvPr>
        </p:nvSpPr>
        <p:spPr>
          <a:xfrm>
            <a:off x="344025" y="1191475"/>
            <a:ext cx="8456100" cy="3392100"/>
          </a:xfrm>
          <a:prstGeom prst="rect">
            <a:avLst/>
          </a:prstGeom>
          <a:noFill/>
          <a:ln>
            <a:noFill/>
          </a:ln>
        </p:spPr>
        <p:txBody>
          <a:bodyPr anchorCtr="0" anchor="t" bIns="0" lIns="0" spcFirstLastPara="1" rIns="0" wrap="square" tIns="0">
            <a:noAutofit/>
          </a:bodyPr>
          <a:lstStyle>
            <a:lvl1pPr indent="-355600" lvl="0" marL="457200" algn="l">
              <a:lnSpc>
                <a:spcPct val="95000"/>
              </a:lnSpc>
              <a:spcBef>
                <a:spcPts val="0"/>
              </a:spcBef>
              <a:spcAft>
                <a:spcPts val="0"/>
              </a:spcAft>
              <a:buSzPts val="2000"/>
              <a:buChar char="●"/>
              <a:defRPr/>
            </a:lvl1pPr>
            <a:lvl2pPr indent="-342900" lvl="1" marL="914400" algn="l">
              <a:lnSpc>
                <a:spcPct val="95000"/>
              </a:lnSpc>
              <a:spcBef>
                <a:spcPts val="0"/>
              </a:spcBef>
              <a:spcAft>
                <a:spcPts val="0"/>
              </a:spcAft>
              <a:buSzPts val="1800"/>
              <a:buChar char="○"/>
              <a:defRPr/>
            </a:lvl2pPr>
            <a:lvl3pPr indent="-298450" lvl="2" marL="1371600" algn="l">
              <a:lnSpc>
                <a:spcPct val="95000"/>
              </a:lnSpc>
              <a:spcBef>
                <a:spcPts val="0"/>
              </a:spcBef>
              <a:spcAft>
                <a:spcPts val="0"/>
              </a:spcAft>
              <a:buSzPts val="1100"/>
              <a:buChar char="■"/>
              <a:defRPr/>
            </a:lvl3pPr>
            <a:lvl4pPr indent="-298450" lvl="3" marL="1828800" algn="l">
              <a:lnSpc>
                <a:spcPct val="95000"/>
              </a:lnSpc>
              <a:spcBef>
                <a:spcPts val="0"/>
              </a:spcBef>
              <a:spcAft>
                <a:spcPts val="0"/>
              </a:spcAft>
              <a:buSzPts val="1100"/>
              <a:buChar char="●"/>
              <a:defRPr/>
            </a:lvl4pPr>
            <a:lvl5pPr indent="-298450" lvl="4" marL="2286000" algn="l">
              <a:lnSpc>
                <a:spcPct val="95000"/>
              </a:lnSpc>
              <a:spcBef>
                <a:spcPts val="0"/>
              </a:spcBef>
              <a:spcAft>
                <a:spcPts val="0"/>
              </a:spcAft>
              <a:buSzPts val="1100"/>
              <a:buChar char="○"/>
              <a:defRPr/>
            </a:lvl5pPr>
            <a:lvl6pPr indent="-298450" lvl="5" marL="2743200" algn="l">
              <a:lnSpc>
                <a:spcPct val="95000"/>
              </a:lnSpc>
              <a:spcBef>
                <a:spcPts val="0"/>
              </a:spcBef>
              <a:spcAft>
                <a:spcPts val="0"/>
              </a:spcAft>
              <a:buSzPts val="1100"/>
              <a:buChar char="■"/>
              <a:defRPr/>
            </a:lvl6pPr>
            <a:lvl7pPr indent="-298450" lvl="6" marL="3200400" algn="l">
              <a:lnSpc>
                <a:spcPct val="95000"/>
              </a:lnSpc>
              <a:spcBef>
                <a:spcPts val="0"/>
              </a:spcBef>
              <a:spcAft>
                <a:spcPts val="0"/>
              </a:spcAft>
              <a:buSzPts val="1100"/>
              <a:buChar char="●"/>
              <a:defRPr/>
            </a:lvl7pPr>
            <a:lvl8pPr indent="-298450" lvl="7" marL="3657600" algn="l">
              <a:lnSpc>
                <a:spcPct val="95000"/>
              </a:lnSpc>
              <a:spcBef>
                <a:spcPts val="0"/>
              </a:spcBef>
              <a:spcAft>
                <a:spcPts val="0"/>
              </a:spcAft>
              <a:buSzPts val="1100"/>
              <a:buChar char="○"/>
              <a:defRPr/>
            </a:lvl8pPr>
            <a:lvl9pPr indent="-298450" lvl="8" marL="4114800" algn="l">
              <a:lnSpc>
                <a:spcPct val="95000"/>
              </a:lnSpc>
              <a:spcBef>
                <a:spcPts val="0"/>
              </a:spcBef>
              <a:spcAft>
                <a:spcPts val="0"/>
              </a:spcAft>
              <a:buSzPts val="1100"/>
              <a:buChar char="■"/>
              <a:defRPr/>
            </a:lvl9pPr>
          </a:lstStyle>
          <a:p/>
        </p:txBody>
      </p:sp>
      <p:sp>
        <p:nvSpPr>
          <p:cNvPr id="152" name="Google Shape;152;p3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2">
  <p:cSld name="CUSTOM_3">
    <p:bg>
      <p:bgPr>
        <a:solidFill>
          <a:schemeClr val="dk2"/>
        </a:solidFill>
      </p:bgPr>
    </p:bg>
    <p:spTree>
      <p:nvGrpSpPr>
        <p:cNvPr id="153" name="Shape 153"/>
        <p:cNvGrpSpPr/>
        <p:nvPr/>
      </p:nvGrpSpPr>
      <p:grpSpPr>
        <a:xfrm>
          <a:off x="0" y="0"/>
          <a:ext cx="0" cy="0"/>
          <a:chOff x="0" y="0"/>
          <a:chExt cx="0" cy="0"/>
        </a:xfrm>
      </p:grpSpPr>
      <p:sp>
        <p:nvSpPr>
          <p:cNvPr id="154" name="Google Shape;154;p36"/>
          <p:cNvSpPr/>
          <p:nvPr>
            <p:ph idx="2" type="pic"/>
          </p:nvPr>
        </p:nvSpPr>
        <p:spPr>
          <a:xfrm>
            <a:off x="0" y="0"/>
            <a:ext cx="4581900" cy="5143500"/>
          </a:xfrm>
          <a:prstGeom prst="rect">
            <a:avLst/>
          </a:prstGeom>
          <a:noFill/>
          <a:ln>
            <a:noFill/>
          </a:ln>
        </p:spPr>
      </p:sp>
      <p:sp>
        <p:nvSpPr>
          <p:cNvPr id="155" name="Google Shape;155;p36"/>
          <p:cNvSpPr txBox="1"/>
          <p:nvPr>
            <p:ph idx="1" type="subTitle"/>
          </p:nvPr>
        </p:nvSpPr>
        <p:spPr>
          <a:xfrm>
            <a:off x="4972200" y="1382900"/>
            <a:ext cx="3782100" cy="324240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lt1"/>
              </a:buClr>
              <a:buSzPts val="2000"/>
              <a:buNone/>
              <a:defRPr>
                <a:solidFill>
                  <a:schemeClr val="lt1"/>
                </a:solidFill>
              </a:defRPr>
            </a:lvl1pPr>
            <a:lvl2pPr lvl="1" algn="l">
              <a:lnSpc>
                <a:spcPct val="95000"/>
              </a:lnSpc>
              <a:spcBef>
                <a:spcPts val="0"/>
              </a:spcBef>
              <a:spcAft>
                <a:spcPts val="0"/>
              </a:spcAft>
              <a:buSzPts val="1800"/>
              <a:buNone/>
              <a:defRPr/>
            </a:lvl2pPr>
            <a:lvl3pPr lvl="2" algn="l">
              <a:lnSpc>
                <a:spcPct val="95000"/>
              </a:lnSpc>
              <a:spcBef>
                <a:spcPts val="0"/>
              </a:spcBef>
              <a:spcAft>
                <a:spcPts val="0"/>
              </a:spcAft>
              <a:buSzPts val="1100"/>
              <a:buNone/>
              <a:defRPr/>
            </a:lvl3pPr>
            <a:lvl4pPr lvl="3" algn="l">
              <a:lnSpc>
                <a:spcPct val="95000"/>
              </a:lnSpc>
              <a:spcBef>
                <a:spcPts val="0"/>
              </a:spcBef>
              <a:spcAft>
                <a:spcPts val="0"/>
              </a:spcAft>
              <a:buSzPts val="1100"/>
              <a:buNone/>
              <a:defRPr/>
            </a:lvl4pPr>
            <a:lvl5pPr lvl="4" algn="l">
              <a:lnSpc>
                <a:spcPct val="95000"/>
              </a:lnSpc>
              <a:spcBef>
                <a:spcPts val="0"/>
              </a:spcBef>
              <a:spcAft>
                <a:spcPts val="0"/>
              </a:spcAft>
              <a:buSzPts val="1100"/>
              <a:buNone/>
              <a:defRPr/>
            </a:lvl5pPr>
            <a:lvl6pPr lvl="5" algn="l">
              <a:lnSpc>
                <a:spcPct val="95000"/>
              </a:lnSpc>
              <a:spcBef>
                <a:spcPts val="0"/>
              </a:spcBef>
              <a:spcAft>
                <a:spcPts val="0"/>
              </a:spcAft>
              <a:buSzPts val="1100"/>
              <a:buNone/>
              <a:defRPr/>
            </a:lvl6pPr>
            <a:lvl7pPr lvl="6" algn="l">
              <a:lnSpc>
                <a:spcPct val="95000"/>
              </a:lnSpc>
              <a:spcBef>
                <a:spcPts val="0"/>
              </a:spcBef>
              <a:spcAft>
                <a:spcPts val="0"/>
              </a:spcAft>
              <a:buSzPts val="1100"/>
              <a:buNone/>
              <a:defRPr/>
            </a:lvl7pPr>
            <a:lvl8pPr lvl="7" algn="l">
              <a:lnSpc>
                <a:spcPct val="95000"/>
              </a:lnSpc>
              <a:spcBef>
                <a:spcPts val="0"/>
              </a:spcBef>
              <a:spcAft>
                <a:spcPts val="0"/>
              </a:spcAft>
              <a:buSzPts val="1100"/>
              <a:buNone/>
              <a:defRPr/>
            </a:lvl8pPr>
            <a:lvl9pPr lvl="8" algn="l">
              <a:lnSpc>
                <a:spcPct val="95000"/>
              </a:lnSpc>
              <a:spcBef>
                <a:spcPts val="0"/>
              </a:spcBef>
              <a:spcAft>
                <a:spcPts val="0"/>
              </a:spcAft>
              <a:buSzPts val="1100"/>
              <a:buNone/>
              <a:defRPr/>
            </a:lvl9pPr>
          </a:lstStyle>
          <a:p/>
        </p:txBody>
      </p:sp>
      <p:sp>
        <p:nvSpPr>
          <p:cNvPr id="156" name="Google Shape;156;p3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and Content">
  <p:cSld name="CUSTOM_4">
    <p:bg>
      <p:bgPr>
        <a:solidFill>
          <a:schemeClr val="dk2"/>
        </a:solidFill>
      </p:bgPr>
    </p:bg>
    <p:spTree>
      <p:nvGrpSpPr>
        <p:cNvPr id="157" name="Shape 157"/>
        <p:cNvGrpSpPr/>
        <p:nvPr/>
      </p:nvGrpSpPr>
      <p:grpSpPr>
        <a:xfrm>
          <a:off x="0" y="0"/>
          <a:ext cx="0" cy="0"/>
          <a:chOff x="0" y="0"/>
          <a:chExt cx="0" cy="0"/>
        </a:xfrm>
      </p:grpSpPr>
      <p:sp>
        <p:nvSpPr>
          <p:cNvPr id="158" name="Google Shape;158;p37"/>
          <p:cNvSpPr/>
          <p:nvPr/>
        </p:nvSpPr>
        <p:spPr>
          <a:xfrm>
            <a:off x="0" y="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7"/>
          <p:cNvSpPr txBox="1"/>
          <p:nvPr>
            <p:ph idx="1" type="subTitle"/>
          </p:nvPr>
        </p:nvSpPr>
        <p:spPr>
          <a:xfrm>
            <a:off x="4972200" y="1382900"/>
            <a:ext cx="3782100" cy="324870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lt1"/>
              </a:buClr>
              <a:buSzPts val="2000"/>
              <a:buNone/>
              <a:defRPr>
                <a:solidFill>
                  <a:schemeClr val="lt1"/>
                </a:solidFill>
              </a:defRPr>
            </a:lvl1pPr>
            <a:lvl2pPr lvl="1" algn="l">
              <a:lnSpc>
                <a:spcPct val="95000"/>
              </a:lnSpc>
              <a:spcBef>
                <a:spcPts val="0"/>
              </a:spcBef>
              <a:spcAft>
                <a:spcPts val="0"/>
              </a:spcAft>
              <a:buSzPts val="1800"/>
              <a:buNone/>
              <a:defRPr/>
            </a:lvl2pPr>
            <a:lvl3pPr lvl="2" algn="l">
              <a:lnSpc>
                <a:spcPct val="95000"/>
              </a:lnSpc>
              <a:spcBef>
                <a:spcPts val="0"/>
              </a:spcBef>
              <a:spcAft>
                <a:spcPts val="0"/>
              </a:spcAft>
              <a:buSzPts val="1100"/>
              <a:buNone/>
              <a:defRPr/>
            </a:lvl3pPr>
            <a:lvl4pPr lvl="3" algn="l">
              <a:lnSpc>
                <a:spcPct val="95000"/>
              </a:lnSpc>
              <a:spcBef>
                <a:spcPts val="0"/>
              </a:spcBef>
              <a:spcAft>
                <a:spcPts val="0"/>
              </a:spcAft>
              <a:buSzPts val="1100"/>
              <a:buNone/>
              <a:defRPr/>
            </a:lvl4pPr>
            <a:lvl5pPr lvl="4" algn="l">
              <a:lnSpc>
                <a:spcPct val="95000"/>
              </a:lnSpc>
              <a:spcBef>
                <a:spcPts val="0"/>
              </a:spcBef>
              <a:spcAft>
                <a:spcPts val="0"/>
              </a:spcAft>
              <a:buSzPts val="1100"/>
              <a:buNone/>
              <a:defRPr/>
            </a:lvl5pPr>
            <a:lvl6pPr lvl="5" algn="l">
              <a:lnSpc>
                <a:spcPct val="95000"/>
              </a:lnSpc>
              <a:spcBef>
                <a:spcPts val="0"/>
              </a:spcBef>
              <a:spcAft>
                <a:spcPts val="0"/>
              </a:spcAft>
              <a:buSzPts val="1100"/>
              <a:buNone/>
              <a:defRPr/>
            </a:lvl6pPr>
            <a:lvl7pPr lvl="6" algn="l">
              <a:lnSpc>
                <a:spcPct val="95000"/>
              </a:lnSpc>
              <a:spcBef>
                <a:spcPts val="0"/>
              </a:spcBef>
              <a:spcAft>
                <a:spcPts val="0"/>
              </a:spcAft>
              <a:buSzPts val="1100"/>
              <a:buNone/>
              <a:defRPr/>
            </a:lvl7pPr>
            <a:lvl8pPr lvl="7" algn="l">
              <a:lnSpc>
                <a:spcPct val="95000"/>
              </a:lnSpc>
              <a:spcBef>
                <a:spcPts val="0"/>
              </a:spcBef>
              <a:spcAft>
                <a:spcPts val="0"/>
              </a:spcAft>
              <a:buSzPts val="1100"/>
              <a:buNone/>
              <a:defRPr/>
            </a:lvl8pPr>
            <a:lvl9pPr lvl="8" algn="l">
              <a:lnSpc>
                <a:spcPct val="95000"/>
              </a:lnSpc>
              <a:spcBef>
                <a:spcPts val="0"/>
              </a:spcBef>
              <a:spcAft>
                <a:spcPts val="0"/>
              </a:spcAft>
              <a:buSzPts val="1100"/>
              <a:buNone/>
              <a:defRPr/>
            </a:lvl9pPr>
          </a:lstStyle>
          <a:p/>
        </p:txBody>
      </p:sp>
      <p:sp>
        <p:nvSpPr>
          <p:cNvPr id="160" name="Google Shape;160;p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1">
  <p:cSld name="CUSTOM_6">
    <p:bg>
      <p:bgPr>
        <a:solidFill>
          <a:schemeClr val="dk2"/>
        </a:solidFill>
      </p:bgPr>
    </p:bg>
    <p:spTree>
      <p:nvGrpSpPr>
        <p:cNvPr id="161" name="Shape 161"/>
        <p:cNvGrpSpPr/>
        <p:nvPr/>
      </p:nvGrpSpPr>
      <p:grpSpPr>
        <a:xfrm>
          <a:off x="0" y="0"/>
          <a:ext cx="0" cy="0"/>
          <a:chOff x="0" y="0"/>
          <a:chExt cx="0" cy="0"/>
        </a:xfrm>
      </p:grpSpPr>
      <p:sp>
        <p:nvSpPr>
          <p:cNvPr id="162" name="Google Shape;162;p38"/>
          <p:cNvSpPr txBox="1"/>
          <p:nvPr>
            <p:ph type="title"/>
          </p:nvPr>
        </p:nvSpPr>
        <p:spPr>
          <a:xfrm>
            <a:off x="330575" y="443450"/>
            <a:ext cx="8546700" cy="2565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2"/>
              </a:buClr>
              <a:buSzPts val="1800"/>
              <a:buNone/>
              <a:defRPr sz="1800">
                <a:solidFill>
                  <a:schemeClr val="lt2"/>
                </a:solidFill>
              </a:defRPr>
            </a:lvl1pPr>
            <a:lvl2pPr lvl="1" algn="l">
              <a:lnSpc>
                <a:spcPct val="100000"/>
              </a:lnSpc>
              <a:spcBef>
                <a:spcPts val="0"/>
              </a:spcBef>
              <a:spcAft>
                <a:spcPts val="0"/>
              </a:spcAft>
              <a:buClr>
                <a:schemeClr val="lt2"/>
              </a:buClr>
              <a:buSzPts val="4100"/>
              <a:buNone/>
              <a:defRPr sz="4100">
                <a:solidFill>
                  <a:schemeClr val="lt2"/>
                </a:solidFill>
              </a:defRPr>
            </a:lvl2pPr>
            <a:lvl3pPr lvl="2" algn="l">
              <a:lnSpc>
                <a:spcPct val="100000"/>
              </a:lnSpc>
              <a:spcBef>
                <a:spcPts val="0"/>
              </a:spcBef>
              <a:spcAft>
                <a:spcPts val="0"/>
              </a:spcAft>
              <a:buClr>
                <a:schemeClr val="lt2"/>
              </a:buClr>
              <a:buSzPts val="4100"/>
              <a:buNone/>
              <a:defRPr sz="4100">
                <a:solidFill>
                  <a:schemeClr val="lt2"/>
                </a:solidFill>
              </a:defRPr>
            </a:lvl3pPr>
            <a:lvl4pPr lvl="3" algn="l">
              <a:lnSpc>
                <a:spcPct val="100000"/>
              </a:lnSpc>
              <a:spcBef>
                <a:spcPts val="0"/>
              </a:spcBef>
              <a:spcAft>
                <a:spcPts val="0"/>
              </a:spcAft>
              <a:buClr>
                <a:schemeClr val="lt2"/>
              </a:buClr>
              <a:buSzPts val="4100"/>
              <a:buNone/>
              <a:defRPr sz="4100">
                <a:solidFill>
                  <a:schemeClr val="lt2"/>
                </a:solidFill>
              </a:defRPr>
            </a:lvl4pPr>
            <a:lvl5pPr lvl="4" algn="l">
              <a:lnSpc>
                <a:spcPct val="100000"/>
              </a:lnSpc>
              <a:spcBef>
                <a:spcPts val="0"/>
              </a:spcBef>
              <a:spcAft>
                <a:spcPts val="0"/>
              </a:spcAft>
              <a:buClr>
                <a:schemeClr val="lt2"/>
              </a:buClr>
              <a:buSzPts val="4100"/>
              <a:buNone/>
              <a:defRPr sz="4100">
                <a:solidFill>
                  <a:schemeClr val="lt2"/>
                </a:solidFill>
              </a:defRPr>
            </a:lvl5pPr>
            <a:lvl6pPr lvl="5" algn="l">
              <a:lnSpc>
                <a:spcPct val="100000"/>
              </a:lnSpc>
              <a:spcBef>
                <a:spcPts val="0"/>
              </a:spcBef>
              <a:spcAft>
                <a:spcPts val="0"/>
              </a:spcAft>
              <a:buClr>
                <a:schemeClr val="lt2"/>
              </a:buClr>
              <a:buSzPts val="4100"/>
              <a:buNone/>
              <a:defRPr sz="4100">
                <a:solidFill>
                  <a:schemeClr val="lt2"/>
                </a:solidFill>
              </a:defRPr>
            </a:lvl6pPr>
            <a:lvl7pPr lvl="6" algn="l">
              <a:lnSpc>
                <a:spcPct val="100000"/>
              </a:lnSpc>
              <a:spcBef>
                <a:spcPts val="0"/>
              </a:spcBef>
              <a:spcAft>
                <a:spcPts val="0"/>
              </a:spcAft>
              <a:buClr>
                <a:schemeClr val="lt2"/>
              </a:buClr>
              <a:buSzPts val="4100"/>
              <a:buNone/>
              <a:defRPr sz="4100">
                <a:solidFill>
                  <a:schemeClr val="lt2"/>
                </a:solidFill>
              </a:defRPr>
            </a:lvl7pPr>
            <a:lvl8pPr lvl="7" algn="l">
              <a:lnSpc>
                <a:spcPct val="100000"/>
              </a:lnSpc>
              <a:spcBef>
                <a:spcPts val="0"/>
              </a:spcBef>
              <a:spcAft>
                <a:spcPts val="0"/>
              </a:spcAft>
              <a:buClr>
                <a:schemeClr val="lt2"/>
              </a:buClr>
              <a:buSzPts val="4100"/>
              <a:buNone/>
              <a:defRPr sz="4100">
                <a:solidFill>
                  <a:schemeClr val="lt2"/>
                </a:solidFill>
              </a:defRPr>
            </a:lvl8pPr>
            <a:lvl9pPr lvl="8" algn="l">
              <a:lnSpc>
                <a:spcPct val="100000"/>
              </a:lnSpc>
              <a:spcBef>
                <a:spcPts val="0"/>
              </a:spcBef>
              <a:spcAft>
                <a:spcPts val="0"/>
              </a:spcAft>
              <a:buClr>
                <a:schemeClr val="lt2"/>
              </a:buClr>
              <a:buSzPts val="4100"/>
              <a:buNone/>
              <a:defRPr sz="4100">
                <a:solidFill>
                  <a:schemeClr val="lt2"/>
                </a:solidFill>
              </a:defRPr>
            </a:lvl9pPr>
          </a:lstStyle>
          <a:p/>
        </p:txBody>
      </p:sp>
      <p:sp>
        <p:nvSpPr>
          <p:cNvPr id="163" name="Google Shape;163;p38"/>
          <p:cNvSpPr txBox="1"/>
          <p:nvPr>
            <p:ph idx="1" type="subTitle"/>
          </p:nvPr>
        </p:nvSpPr>
        <p:spPr>
          <a:xfrm>
            <a:off x="330575" y="4482325"/>
            <a:ext cx="8546700" cy="18000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lt1"/>
              </a:buClr>
              <a:buSzPts val="1000"/>
              <a:buNone/>
              <a:defRPr sz="1000">
                <a:solidFill>
                  <a:schemeClr val="lt1"/>
                </a:solidFill>
              </a:defRPr>
            </a:lvl1pPr>
            <a:lvl2pPr lvl="1" algn="l">
              <a:lnSpc>
                <a:spcPct val="95000"/>
              </a:lnSpc>
              <a:spcBef>
                <a:spcPts val="0"/>
              </a:spcBef>
              <a:spcAft>
                <a:spcPts val="0"/>
              </a:spcAft>
              <a:buSzPts val="1800"/>
              <a:buNone/>
              <a:defRPr/>
            </a:lvl2pPr>
            <a:lvl3pPr lvl="2" algn="l">
              <a:lnSpc>
                <a:spcPct val="95000"/>
              </a:lnSpc>
              <a:spcBef>
                <a:spcPts val="0"/>
              </a:spcBef>
              <a:spcAft>
                <a:spcPts val="0"/>
              </a:spcAft>
              <a:buSzPts val="1100"/>
              <a:buNone/>
              <a:defRPr/>
            </a:lvl3pPr>
            <a:lvl4pPr lvl="3" algn="l">
              <a:lnSpc>
                <a:spcPct val="95000"/>
              </a:lnSpc>
              <a:spcBef>
                <a:spcPts val="0"/>
              </a:spcBef>
              <a:spcAft>
                <a:spcPts val="0"/>
              </a:spcAft>
              <a:buSzPts val="1100"/>
              <a:buNone/>
              <a:defRPr/>
            </a:lvl4pPr>
            <a:lvl5pPr lvl="4" algn="l">
              <a:lnSpc>
                <a:spcPct val="95000"/>
              </a:lnSpc>
              <a:spcBef>
                <a:spcPts val="0"/>
              </a:spcBef>
              <a:spcAft>
                <a:spcPts val="0"/>
              </a:spcAft>
              <a:buSzPts val="1100"/>
              <a:buNone/>
              <a:defRPr/>
            </a:lvl5pPr>
            <a:lvl6pPr lvl="5" algn="l">
              <a:lnSpc>
                <a:spcPct val="95000"/>
              </a:lnSpc>
              <a:spcBef>
                <a:spcPts val="0"/>
              </a:spcBef>
              <a:spcAft>
                <a:spcPts val="0"/>
              </a:spcAft>
              <a:buSzPts val="1100"/>
              <a:buNone/>
              <a:defRPr/>
            </a:lvl6pPr>
            <a:lvl7pPr lvl="6" algn="l">
              <a:lnSpc>
                <a:spcPct val="95000"/>
              </a:lnSpc>
              <a:spcBef>
                <a:spcPts val="0"/>
              </a:spcBef>
              <a:spcAft>
                <a:spcPts val="0"/>
              </a:spcAft>
              <a:buSzPts val="1100"/>
              <a:buNone/>
              <a:defRPr/>
            </a:lvl7pPr>
            <a:lvl8pPr lvl="7" algn="l">
              <a:lnSpc>
                <a:spcPct val="95000"/>
              </a:lnSpc>
              <a:spcBef>
                <a:spcPts val="0"/>
              </a:spcBef>
              <a:spcAft>
                <a:spcPts val="0"/>
              </a:spcAft>
              <a:buSzPts val="1100"/>
              <a:buNone/>
              <a:defRPr/>
            </a:lvl8pPr>
            <a:lvl9pPr lvl="8" algn="l">
              <a:lnSpc>
                <a:spcPct val="95000"/>
              </a:lnSpc>
              <a:spcBef>
                <a:spcPts val="0"/>
              </a:spcBef>
              <a:spcAft>
                <a:spcPts val="0"/>
              </a:spcAft>
              <a:buSzPts val="1100"/>
              <a:buNone/>
              <a:defRPr/>
            </a:lvl9pPr>
          </a:lstStyle>
          <a:p/>
        </p:txBody>
      </p:sp>
      <p:sp>
        <p:nvSpPr>
          <p:cNvPr id="164" name="Google Shape;164;p38"/>
          <p:cNvSpPr/>
          <p:nvPr>
            <p:ph idx="2" type="pic"/>
          </p:nvPr>
        </p:nvSpPr>
        <p:spPr>
          <a:xfrm>
            <a:off x="330575" y="789675"/>
            <a:ext cx="8546700" cy="3466500"/>
          </a:xfrm>
          <a:prstGeom prst="rect">
            <a:avLst/>
          </a:prstGeom>
          <a:noFill/>
          <a:ln>
            <a:noFill/>
          </a:ln>
        </p:spPr>
      </p:sp>
      <p:sp>
        <p:nvSpPr>
          <p:cNvPr id="165" name="Google Shape;165;p3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USTOM_7">
    <p:bg>
      <p:bgPr>
        <a:solidFill>
          <a:schemeClr val="lt2"/>
        </a:solidFill>
      </p:bgPr>
    </p:bg>
    <p:spTree>
      <p:nvGrpSpPr>
        <p:cNvPr id="166" name="Shape 166"/>
        <p:cNvGrpSpPr/>
        <p:nvPr/>
      </p:nvGrpSpPr>
      <p:grpSpPr>
        <a:xfrm>
          <a:off x="0" y="0"/>
          <a:ext cx="0" cy="0"/>
          <a:chOff x="0" y="0"/>
          <a:chExt cx="0" cy="0"/>
        </a:xfrm>
      </p:grpSpPr>
      <p:sp>
        <p:nvSpPr>
          <p:cNvPr id="167" name="Google Shape;167;p39"/>
          <p:cNvSpPr txBox="1"/>
          <p:nvPr>
            <p:ph type="title"/>
          </p:nvPr>
        </p:nvSpPr>
        <p:spPr>
          <a:xfrm>
            <a:off x="956850" y="793450"/>
            <a:ext cx="7230300" cy="7914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2"/>
              </a:buClr>
              <a:buSzPts val="2000"/>
              <a:buNone/>
              <a:defRPr sz="2000">
                <a:solidFill>
                  <a:schemeClr val="dk2"/>
                </a:solidFill>
              </a:defRPr>
            </a:lvl1pPr>
            <a:lvl2pPr lvl="1" algn="l">
              <a:lnSpc>
                <a:spcPct val="100000"/>
              </a:lnSpc>
              <a:spcBef>
                <a:spcPts val="0"/>
              </a:spcBef>
              <a:spcAft>
                <a:spcPts val="0"/>
              </a:spcAft>
              <a:buClr>
                <a:schemeClr val="dk2"/>
              </a:buClr>
              <a:buSzPts val="2000"/>
              <a:buNone/>
              <a:defRPr sz="2000">
                <a:solidFill>
                  <a:schemeClr val="dk2"/>
                </a:solidFill>
              </a:defRPr>
            </a:lvl2pPr>
            <a:lvl3pPr lvl="2" algn="l">
              <a:lnSpc>
                <a:spcPct val="100000"/>
              </a:lnSpc>
              <a:spcBef>
                <a:spcPts val="0"/>
              </a:spcBef>
              <a:spcAft>
                <a:spcPts val="0"/>
              </a:spcAft>
              <a:buClr>
                <a:schemeClr val="dk2"/>
              </a:buClr>
              <a:buSzPts val="2000"/>
              <a:buNone/>
              <a:defRPr sz="2000">
                <a:solidFill>
                  <a:schemeClr val="dk2"/>
                </a:solidFill>
              </a:defRPr>
            </a:lvl3pPr>
            <a:lvl4pPr lvl="3" algn="l">
              <a:lnSpc>
                <a:spcPct val="100000"/>
              </a:lnSpc>
              <a:spcBef>
                <a:spcPts val="0"/>
              </a:spcBef>
              <a:spcAft>
                <a:spcPts val="0"/>
              </a:spcAft>
              <a:buClr>
                <a:schemeClr val="dk2"/>
              </a:buClr>
              <a:buSzPts val="2000"/>
              <a:buNone/>
              <a:defRPr sz="2000">
                <a:solidFill>
                  <a:schemeClr val="dk2"/>
                </a:solidFill>
              </a:defRPr>
            </a:lvl4pPr>
            <a:lvl5pPr lvl="4" algn="l">
              <a:lnSpc>
                <a:spcPct val="100000"/>
              </a:lnSpc>
              <a:spcBef>
                <a:spcPts val="0"/>
              </a:spcBef>
              <a:spcAft>
                <a:spcPts val="0"/>
              </a:spcAft>
              <a:buClr>
                <a:schemeClr val="dk2"/>
              </a:buClr>
              <a:buSzPts val="2000"/>
              <a:buNone/>
              <a:defRPr sz="2000">
                <a:solidFill>
                  <a:schemeClr val="dk2"/>
                </a:solidFill>
              </a:defRPr>
            </a:lvl5pPr>
            <a:lvl6pPr lvl="5" algn="l">
              <a:lnSpc>
                <a:spcPct val="100000"/>
              </a:lnSpc>
              <a:spcBef>
                <a:spcPts val="0"/>
              </a:spcBef>
              <a:spcAft>
                <a:spcPts val="0"/>
              </a:spcAft>
              <a:buClr>
                <a:schemeClr val="dk2"/>
              </a:buClr>
              <a:buSzPts val="2000"/>
              <a:buNone/>
              <a:defRPr sz="2000">
                <a:solidFill>
                  <a:schemeClr val="dk2"/>
                </a:solidFill>
              </a:defRPr>
            </a:lvl6pPr>
            <a:lvl7pPr lvl="6" algn="l">
              <a:lnSpc>
                <a:spcPct val="100000"/>
              </a:lnSpc>
              <a:spcBef>
                <a:spcPts val="0"/>
              </a:spcBef>
              <a:spcAft>
                <a:spcPts val="0"/>
              </a:spcAft>
              <a:buClr>
                <a:schemeClr val="dk2"/>
              </a:buClr>
              <a:buSzPts val="2000"/>
              <a:buNone/>
              <a:defRPr sz="2000">
                <a:solidFill>
                  <a:schemeClr val="dk2"/>
                </a:solidFill>
              </a:defRPr>
            </a:lvl7pPr>
            <a:lvl8pPr lvl="7" algn="l">
              <a:lnSpc>
                <a:spcPct val="100000"/>
              </a:lnSpc>
              <a:spcBef>
                <a:spcPts val="0"/>
              </a:spcBef>
              <a:spcAft>
                <a:spcPts val="0"/>
              </a:spcAft>
              <a:buClr>
                <a:schemeClr val="dk2"/>
              </a:buClr>
              <a:buSzPts val="2000"/>
              <a:buNone/>
              <a:defRPr sz="2000">
                <a:solidFill>
                  <a:schemeClr val="dk2"/>
                </a:solidFill>
              </a:defRPr>
            </a:lvl8pPr>
            <a:lvl9pPr lvl="8" algn="l">
              <a:lnSpc>
                <a:spcPct val="100000"/>
              </a:lnSpc>
              <a:spcBef>
                <a:spcPts val="0"/>
              </a:spcBef>
              <a:spcAft>
                <a:spcPts val="0"/>
              </a:spcAft>
              <a:buClr>
                <a:schemeClr val="dk2"/>
              </a:buClr>
              <a:buSzPts val="2000"/>
              <a:buNone/>
              <a:defRPr sz="2000">
                <a:solidFill>
                  <a:schemeClr val="dk2"/>
                </a:solidFill>
              </a:defRPr>
            </a:lvl9pPr>
          </a:lstStyle>
          <a:p/>
        </p:txBody>
      </p:sp>
      <p:sp>
        <p:nvSpPr>
          <p:cNvPr id="168" name="Google Shape;168;p39"/>
          <p:cNvSpPr txBox="1"/>
          <p:nvPr>
            <p:ph idx="1" type="subTitle"/>
          </p:nvPr>
        </p:nvSpPr>
        <p:spPr>
          <a:xfrm>
            <a:off x="956850" y="4482325"/>
            <a:ext cx="7230300" cy="18000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dk1"/>
              </a:buClr>
              <a:buSzPts val="1000"/>
              <a:buNone/>
              <a:defRPr sz="1000">
                <a:solidFill>
                  <a:schemeClr val="dk1"/>
                </a:solidFill>
              </a:defRPr>
            </a:lvl1pPr>
            <a:lvl2pPr lvl="1" algn="l">
              <a:lnSpc>
                <a:spcPct val="95000"/>
              </a:lnSpc>
              <a:spcBef>
                <a:spcPts val="0"/>
              </a:spcBef>
              <a:spcAft>
                <a:spcPts val="0"/>
              </a:spcAft>
              <a:buClr>
                <a:schemeClr val="dk1"/>
              </a:buClr>
              <a:buSzPts val="1800"/>
              <a:buNone/>
              <a:defRPr>
                <a:solidFill>
                  <a:schemeClr val="dk1"/>
                </a:solidFill>
              </a:defRPr>
            </a:lvl2pPr>
            <a:lvl3pPr lvl="2" algn="l">
              <a:lnSpc>
                <a:spcPct val="95000"/>
              </a:lnSpc>
              <a:spcBef>
                <a:spcPts val="0"/>
              </a:spcBef>
              <a:spcAft>
                <a:spcPts val="0"/>
              </a:spcAft>
              <a:buClr>
                <a:schemeClr val="dk1"/>
              </a:buClr>
              <a:buSzPts val="1100"/>
              <a:buNone/>
              <a:defRPr>
                <a:solidFill>
                  <a:schemeClr val="dk1"/>
                </a:solidFill>
              </a:defRPr>
            </a:lvl3pPr>
            <a:lvl4pPr lvl="3" algn="l">
              <a:lnSpc>
                <a:spcPct val="95000"/>
              </a:lnSpc>
              <a:spcBef>
                <a:spcPts val="0"/>
              </a:spcBef>
              <a:spcAft>
                <a:spcPts val="0"/>
              </a:spcAft>
              <a:buClr>
                <a:schemeClr val="dk1"/>
              </a:buClr>
              <a:buSzPts val="1100"/>
              <a:buNone/>
              <a:defRPr>
                <a:solidFill>
                  <a:schemeClr val="dk1"/>
                </a:solidFill>
              </a:defRPr>
            </a:lvl4pPr>
            <a:lvl5pPr lvl="4" algn="l">
              <a:lnSpc>
                <a:spcPct val="95000"/>
              </a:lnSpc>
              <a:spcBef>
                <a:spcPts val="0"/>
              </a:spcBef>
              <a:spcAft>
                <a:spcPts val="0"/>
              </a:spcAft>
              <a:buClr>
                <a:schemeClr val="dk1"/>
              </a:buClr>
              <a:buSzPts val="1100"/>
              <a:buNone/>
              <a:defRPr>
                <a:solidFill>
                  <a:schemeClr val="dk1"/>
                </a:solidFill>
              </a:defRPr>
            </a:lvl5pPr>
            <a:lvl6pPr lvl="5" algn="l">
              <a:lnSpc>
                <a:spcPct val="95000"/>
              </a:lnSpc>
              <a:spcBef>
                <a:spcPts val="0"/>
              </a:spcBef>
              <a:spcAft>
                <a:spcPts val="0"/>
              </a:spcAft>
              <a:buClr>
                <a:schemeClr val="dk1"/>
              </a:buClr>
              <a:buSzPts val="1100"/>
              <a:buNone/>
              <a:defRPr>
                <a:solidFill>
                  <a:schemeClr val="dk1"/>
                </a:solidFill>
              </a:defRPr>
            </a:lvl6pPr>
            <a:lvl7pPr lvl="6" algn="l">
              <a:lnSpc>
                <a:spcPct val="95000"/>
              </a:lnSpc>
              <a:spcBef>
                <a:spcPts val="0"/>
              </a:spcBef>
              <a:spcAft>
                <a:spcPts val="0"/>
              </a:spcAft>
              <a:buClr>
                <a:schemeClr val="dk1"/>
              </a:buClr>
              <a:buSzPts val="1100"/>
              <a:buNone/>
              <a:defRPr>
                <a:solidFill>
                  <a:schemeClr val="dk1"/>
                </a:solidFill>
              </a:defRPr>
            </a:lvl7pPr>
            <a:lvl8pPr lvl="7" algn="l">
              <a:lnSpc>
                <a:spcPct val="95000"/>
              </a:lnSpc>
              <a:spcBef>
                <a:spcPts val="0"/>
              </a:spcBef>
              <a:spcAft>
                <a:spcPts val="0"/>
              </a:spcAft>
              <a:buClr>
                <a:schemeClr val="dk1"/>
              </a:buClr>
              <a:buSzPts val="1100"/>
              <a:buNone/>
              <a:defRPr>
                <a:solidFill>
                  <a:schemeClr val="dk1"/>
                </a:solidFill>
              </a:defRPr>
            </a:lvl8pPr>
            <a:lvl9pPr lvl="8" algn="l">
              <a:lnSpc>
                <a:spcPct val="95000"/>
              </a:lnSpc>
              <a:spcBef>
                <a:spcPts val="0"/>
              </a:spcBef>
              <a:spcAft>
                <a:spcPts val="0"/>
              </a:spcAft>
              <a:buClr>
                <a:schemeClr val="dk1"/>
              </a:buClr>
              <a:buSzPts val="1100"/>
              <a:buNone/>
              <a:defRPr>
                <a:solidFill>
                  <a:schemeClr val="dk1"/>
                </a:solidFill>
              </a:defRPr>
            </a:lvl9pPr>
          </a:lstStyle>
          <a:p/>
        </p:txBody>
      </p:sp>
      <p:sp>
        <p:nvSpPr>
          <p:cNvPr id="169" name="Google Shape;169;p39"/>
          <p:cNvSpPr/>
          <p:nvPr>
            <p:ph idx="2" type="pic"/>
          </p:nvPr>
        </p:nvSpPr>
        <p:spPr>
          <a:xfrm>
            <a:off x="956850" y="1834175"/>
            <a:ext cx="7230300" cy="2546100"/>
          </a:xfrm>
          <a:prstGeom prst="rect">
            <a:avLst/>
          </a:prstGeom>
          <a:noFill/>
          <a:ln>
            <a:noFill/>
          </a:ln>
        </p:spPr>
      </p:sp>
      <p:sp>
        <p:nvSpPr>
          <p:cNvPr id="170" name="Google Shape;170;p3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3">
  <p:cSld name="CUSTOM_8">
    <p:bg>
      <p:bgPr>
        <a:solidFill>
          <a:schemeClr val="dk2"/>
        </a:solidFill>
      </p:bgPr>
    </p:bg>
    <p:spTree>
      <p:nvGrpSpPr>
        <p:cNvPr id="171" name="Shape 171"/>
        <p:cNvGrpSpPr/>
        <p:nvPr/>
      </p:nvGrpSpPr>
      <p:grpSpPr>
        <a:xfrm>
          <a:off x="0" y="0"/>
          <a:ext cx="0" cy="0"/>
          <a:chOff x="0" y="0"/>
          <a:chExt cx="0" cy="0"/>
        </a:xfrm>
      </p:grpSpPr>
      <p:sp>
        <p:nvSpPr>
          <p:cNvPr id="172" name="Google Shape;172;p40"/>
          <p:cNvSpPr/>
          <p:nvPr>
            <p:ph idx="2" type="pic"/>
          </p:nvPr>
        </p:nvSpPr>
        <p:spPr>
          <a:xfrm>
            <a:off x="1026825" y="1220250"/>
            <a:ext cx="2675400" cy="2495700"/>
          </a:xfrm>
          <a:prstGeom prst="rect">
            <a:avLst/>
          </a:prstGeom>
          <a:noFill/>
          <a:ln>
            <a:noFill/>
          </a:ln>
        </p:spPr>
      </p:sp>
      <p:sp>
        <p:nvSpPr>
          <p:cNvPr id="173" name="Google Shape;173;p40"/>
          <p:cNvSpPr txBox="1"/>
          <p:nvPr>
            <p:ph idx="1" type="subTitle"/>
          </p:nvPr>
        </p:nvSpPr>
        <p:spPr>
          <a:xfrm>
            <a:off x="4334775" y="1220250"/>
            <a:ext cx="3782400" cy="300450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lt2"/>
              </a:buClr>
              <a:buSzPts val="2000"/>
              <a:buFont typeface="Roboto"/>
              <a:buNone/>
              <a:defRPr b="1">
                <a:solidFill>
                  <a:schemeClr val="lt2"/>
                </a:solidFill>
                <a:latin typeface="Roboto"/>
                <a:ea typeface="Roboto"/>
                <a:cs typeface="Roboto"/>
                <a:sym typeface="Roboto"/>
              </a:defRPr>
            </a:lvl1pPr>
            <a:lvl2pPr lvl="1" algn="l">
              <a:lnSpc>
                <a:spcPct val="95000"/>
              </a:lnSpc>
              <a:spcBef>
                <a:spcPts val="0"/>
              </a:spcBef>
              <a:spcAft>
                <a:spcPts val="0"/>
              </a:spcAft>
              <a:buSzPts val="2000"/>
              <a:buFont typeface="Roboto"/>
              <a:buNone/>
              <a:defRPr b="1" sz="2000">
                <a:latin typeface="Roboto"/>
                <a:ea typeface="Roboto"/>
                <a:cs typeface="Roboto"/>
                <a:sym typeface="Roboto"/>
              </a:defRPr>
            </a:lvl2pPr>
            <a:lvl3pPr lvl="2" algn="l">
              <a:lnSpc>
                <a:spcPct val="95000"/>
              </a:lnSpc>
              <a:spcBef>
                <a:spcPts val="0"/>
              </a:spcBef>
              <a:spcAft>
                <a:spcPts val="0"/>
              </a:spcAft>
              <a:buSzPts val="2000"/>
              <a:buFont typeface="Roboto"/>
              <a:buNone/>
              <a:defRPr b="1" sz="2000">
                <a:latin typeface="Roboto"/>
                <a:ea typeface="Roboto"/>
                <a:cs typeface="Roboto"/>
                <a:sym typeface="Roboto"/>
              </a:defRPr>
            </a:lvl3pPr>
            <a:lvl4pPr lvl="3" algn="l">
              <a:lnSpc>
                <a:spcPct val="95000"/>
              </a:lnSpc>
              <a:spcBef>
                <a:spcPts val="0"/>
              </a:spcBef>
              <a:spcAft>
                <a:spcPts val="0"/>
              </a:spcAft>
              <a:buSzPts val="2000"/>
              <a:buFont typeface="Roboto"/>
              <a:buNone/>
              <a:defRPr b="1" sz="2000">
                <a:latin typeface="Roboto"/>
                <a:ea typeface="Roboto"/>
                <a:cs typeface="Roboto"/>
                <a:sym typeface="Roboto"/>
              </a:defRPr>
            </a:lvl4pPr>
            <a:lvl5pPr lvl="4" algn="l">
              <a:lnSpc>
                <a:spcPct val="95000"/>
              </a:lnSpc>
              <a:spcBef>
                <a:spcPts val="0"/>
              </a:spcBef>
              <a:spcAft>
                <a:spcPts val="0"/>
              </a:spcAft>
              <a:buSzPts val="2000"/>
              <a:buFont typeface="Roboto"/>
              <a:buNone/>
              <a:defRPr b="1" sz="2000">
                <a:latin typeface="Roboto"/>
                <a:ea typeface="Roboto"/>
                <a:cs typeface="Roboto"/>
                <a:sym typeface="Roboto"/>
              </a:defRPr>
            </a:lvl5pPr>
            <a:lvl6pPr lvl="5" algn="l">
              <a:lnSpc>
                <a:spcPct val="95000"/>
              </a:lnSpc>
              <a:spcBef>
                <a:spcPts val="0"/>
              </a:spcBef>
              <a:spcAft>
                <a:spcPts val="0"/>
              </a:spcAft>
              <a:buSzPts val="2000"/>
              <a:buFont typeface="Roboto"/>
              <a:buNone/>
              <a:defRPr b="1" sz="2000">
                <a:latin typeface="Roboto"/>
                <a:ea typeface="Roboto"/>
                <a:cs typeface="Roboto"/>
                <a:sym typeface="Roboto"/>
              </a:defRPr>
            </a:lvl6pPr>
            <a:lvl7pPr lvl="6" algn="l">
              <a:lnSpc>
                <a:spcPct val="95000"/>
              </a:lnSpc>
              <a:spcBef>
                <a:spcPts val="0"/>
              </a:spcBef>
              <a:spcAft>
                <a:spcPts val="0"/>
              </a:spcAft>
              <a:buSzPts val="2000"/>
              <a:buFont typeface="Roboto"/>
              <a:buNone/>
              <a:defRPr b="1" sz="2000">
                <a:latin typeface="Roboto"/>
                <a:ea typeface="Roboto"/>
                <a:cs typeface="Roboto"/>
                <a:sym typeface="Roboto"/>
              </a:defRPr>
            </a:lvl7pPr>
            <a:lvl8pPr lvl="7" algn="l">
              <a:lnSpc>
                <a:spcPct val="95000"/>
              </a:lnSpc>
              <a:spcBef>
                <a:spcPts val="0"/>
              </a:spcBef>
              <a:spcAft>
                <a:spcPts val="0"/>
              </a:spcAft>
              <a:buSzPts val="2000"/>
              <a:buFont typeface="Roboto"/>
              <a:buNone/>
              <a:defRPr b="1" sz="2000">
                <a:latin typeface="Roboto"/>
                <a:ea typeface="Roboto"/>
                <a:cs typeface="Roboto"/>
                <a:sym typeface="Roboto"/>
              </a:defRPr>
            </a:lvl8pPr>
            <a:lvl9pPr lvl="8" algn="l">
              <a:lnSpc>
                <a:spcPct val="95000"/>
              </a:lnSpc>
              <a:spcBef>
                <a:spcPts val="0"/>
              </a:spcBef>
              <a:spcAft>
                <a:spcPts val="0"/>
              </a:spcAft>
              <a:buSzPts val="2000"/>
              <a:buFont typeface="Roboto"/>
              <a:buNone/>
              <a:defRPr b="1" sz="2000">
                <a:latin typeface="Roboto"/>
                <a:ea typeface="Roboto"/>
                <a:cs typeface="Roboto"/>
                <a:sym typeface="Roboto"/>
              </a:defRPr>
            </a:lvl9pPr>
          </a:lstStyle>
          <a:p/>
        </p:txBody>
      </p:sp>
      <p:sp>
        <p:nvSpPr>
          <p:cNvPr id="174" name="Google Shape;174;p4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mise 1">
  <p:cSld name="CUSTOM_9">
    <p:bg>
      <p:bgPr>
        <a:solidFill>
          <a:schemeClr val="dk2"/>
        </a:solidFill>
      </p:bgPr>
    </p:bg>
    <p:spTree>
      <p:nvGrpSpPr>
        <p:cNvPr id="175" name="Shape 175"/>
        <p:cNvGrpSpPr/>
        <p:nvPr/>
      </p:nvGrpSpPr>
      <p:grpSpPr>
        <a:xfrm>
          <a:off x="0" y="0"/>
          <a:ext cx="0" cy="0"/>
          <a:chOff x="0" y="0"/>
          <a:chExt cx="0" cy="0"/>
        </a:xfrm>
      </p:grpSpPr>
      <p:pic>
        <p:nvPicPr>
          <p:cNvPr id="176" name="Google Shape;176;p41"/>
          <p:cNvPicPr preferRelativeResize="0"/>
          <p:nvPr/>
        </p:nvPicPr>
        <p:blipFill rotWithShape="1">
          <a:blip r:embed="rId2">
            <a:alphaModFix/>
          </a:blip>
          <a:srcRect b="0" l="0" r="0" t="0"/>
          <a:stretch/>
        </p:blipFill>
        <p:spPr>
          <a:xfrm>
            <a:off x="7089450" y="4410000"/>
            <a:ext cx="1810581" cy="493400"/>
          </a:xfrm>
          <a:prstGeom prst="rect">
            <a:avLst/>
          </a:prstGeom>
          <a:noFill/>
          <a:ln>
            <a:noFill/>
          </a:ln>
        </p:spPr>
      </p:pic>
      <p:sp>
        <p:nvSpPr>
          <p:cNvPr id="177" name="Google Shape;177;p41"/>
          <p:cNvSpPr txBox="1"/>
          <p:nvPr/>
        </p:nvSpPr>
        <p:spPr>
          <a:xfrm>
            <a:off x="194725" y="1792400"/>
            <a:ext cx="8808000" cy="121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700"/>
              <a:buFont typeface="Arial"/>
              <a:buNone/>
            </a:pPr>
            <a:r>
              <a:rPr b="1" i="0" lang="en-CA" sz="6700" u="none" cap="none" strike="noStrike">
                <a:solidFill>
                  <a:srgbClr val="F2CD00"/>
                </a:solidFill>
                <a:latin typeface="Roboto"/>
                <a:ea typeface="Roboto"/>
                <a:cs typeface="Roboto"/>
                <a:sym typeface="Roboto"/>
              </a:rPr>
              <a:t>Leading with Purpose.</a:t>
            </a:r>
            <a:endParaRPr b="0" i="0" sz="6700" u="none" cap="none" strike="noStrike">
              <a:solidFill>
                <a:srgbClr val="000000"/>
              </a:solidFill>
              <a:latin typeface="Roboto Light"/>
              <a:ea typeface="Roboto Light"/>
              <a:cs typeface="Roboto Light"/>
              <a:sym typeface="Roboto Light"/>
            </a:endParaRPr>
          </a:p>
        </p:txBody>
      </p:sp>
      <p:sp>
        <p:nvSpPr>
          <p:cNvPr id="178" name="Google Shape;178;p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mise 2">
  <p:cSld name="CUSTOM_10">
    <p:bg>
      <p:bgPr>
        <a:solidFill>
          <a:schemeClr val="dk2"/>
        </a:solidFill>
      </p:bgPr>
    </p:bg>
    <p:spTree>
      <p:nvGrpSpPr>
        <p:cNvPr id="179" name="Shape 179"/>
        <p:cNvGrpSpPr/>
        <p:nvPr/>
      </p:nvGrpSpPr>
      <p:grpSpPr>
        <a:xfrm>
          <a:off x="0" y="0"/>
          <a:ext cx="0" cy="0"/>
          <a:chOff x="0" y="0"/>
          <a:chExt cx="0" cy="0"/>
        </a:xfrm>
      </p:grpSpPr>
      <p:sp>
        <p:nvSpPr>
          <p:cNvPr id="180" name="Google Shape;180;p42"/>
          <p:cNvSpPr txBox="1"/>
          <p:nvPr/>
        </p:nvSpPr>
        <p:spPr>
          <a:xfrm>
            <a:off x="194725" y="1944800"/>
            <a:ext cx="8808000" cy="10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300"/>
              <a:buFont typeface="Arial"/>
              <a:buNone/>
            </a:pPr>
            <a:r>
              <a:rPr b="1" i="0" lang="en-CA" sz="5300" u="none" cap="none" strike="noStrike">
                <a:solidFill>
                  <a:srgbClr val="F2CD00"/>
                </a:solidFill>
                <a:latin typeface="Roboto"/>
                <a:ea typeface="Roboto"/>
                <a:cs typeface="Roboto"/>
                <a:sym typeface="Roboto"/>
              </a:rPr>
              <a:t>Leading with Purpose.</a:t>
            </a:r>
            <a:endParaRPr b="0" i="0" sz="5300" u="none" cap="none" strike="noStrike">
              <a:solidFill>
                <a:srgbClr val="000000"/>
              </a:solidFill>
              <a:latin typeface="Roboto Light"/>
              <a:ea typeface="Roboto Light"/>
              <a:cs typeface="Roboto Light"/>
              <a:sym typeface="Roboto Light"/>
            </a:endParaRPr>
          </a:p>
        </p:txBody>
      </p:sp>
      <p:pic>
        <p:nvPicPr>
          <p:cNvPr id="181" name="Google Shape;181;p42"/>
          <p:cNvPicPr preferRelativeResize="0"/>
          <p:nvPr/>
        </p:nvPicPr>
        <p:blipFill rotWithShape="1">
          <a:blip r:embed="rId2">
            <a:alphaModFix/>
          </a:blip>
          <a:srcRect b="0" l="0" r="0" t="0"/>
          <a:stretch/>
        </p:blipFill>
        <p:spPr>
          <a:xfrm>
            <a:off x="7089450" y="4410000"/>
            <a:ext cx="1810581" cy="493400"/>
          </a:xfrm>
          <a:prstGeom prst="rect">
            <a:avLst/>
          </a:prstGeom>
          <a:noFill/>
          <a:ln>
            <a:noFill/>
          </a:ln>
        </p:spPr>
      </p:pic>
      <p:sp>
        <p:nvSpPr>
          <p:cNvPr id="182" name="Google Shape;182;p4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p:cSld name="CUSTOM_2">
    <p:spTree>
      <p:nvGrpSpPr>
        <p:cNvPr id="183" name="Shape 183"/>
        <p:cNvGrpSpPr/>
        <p:nvPr/>
      </p:nvGrpSpPr>
      <p:grpSpPr>
        <a:xfrm>
          <a:off x="0" y="0"/>
          <a:ext cx="0" cy="0"/>
          <a:chOff x="0" y="0"/>
          <a:chExt cx="0" cy="0"/>
        </a:xfrm>
      </p:grpSpPr>
      <p:sp>
        <p:nvSpPr>
          <p:cNvPr id="184" name="Google Shape;184;p43"/>
          <p:cNvSpPr/>
          <p:nvPr/>
        </p:nvSpPr>
        <p:spPr>
          <a:xfrm>
            <a:off x="25" y="0"/>
            <a:ext cx="9144951" cy="942800"/>
          </a:xfrm>
          <a:custGeom>
            <a:rect b="b" l="l" r="r" t="t"/>
            <a:pathLst>
              <a:path extrusionOk="0" h="6856730" w="6096634">
                <a:moveTo>
                  <a:pt x="6096609" y="0"/>
                </a:moveTo>
                <a:lnTo>
                  <a:pt x="0" y="0"/>
                </a:lnTo>
                <a:lnTo>
                  <a:pt x="0" y="6856476"/>
                </a:lnTo>
                <a:lnTo>
                  <a:pt x="6096609" y="6856476"/>
                </a:lnTo>
                <a:lnTo>
                  <a:pt x="6096609" y="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43"/>
          <p:cNvSpPr txBox="1"/>
          <p:nvPr>
            <p:ph type="title"/>
          </p:nvPr>
        </p:nvSpPr>
        <p:spPr>
          <a:xfrm>
            <a:off x="343950" y="352225"/>
            <a:ext cx="8456100" cy="5244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2"/>
              </a:buClr>
              <a:buSzPts val="3800"/>
              <a:buNone/>
              <a:defRPr sz="3800">
                <a:solidFill>
                  <a:schemeClr val="lt2"/>
                </a:solidFill>
              </a:defRPr>
            </a:lvl1pPr>
            <a:lvl2pPr lvl="1" algn="l">
              <a:lnSpc>
                <a:spcPct val="100000"/>
              </a:lnSpc>
              <a:spcBef>
                <a:spcPts val="0"/>
              </a:spcBef>
              <a:spcAft>
                <a:spcPts val="0"/>
              </a:spcAft>
              <a:buClr>
                <a:schemeClr val="lt2"/>
              </a:buClr>
              <a:buSzPts val="4100"/>
              <a:buNone/>
              <a:defRPr sz="4100">
                <a:solidFill>
                  <a:schemeClr val="lt2"/>
                </a:solidFill>
              </a:defRPr>
            </a:lvl2pPr>
            <a:lvl3pPr lvl="2" algn="l">
              <a:lnSpc>
                <a:spcPct val="100000"/>
              </a:lnSpc>
              <a:spcBef>
                <a:spcPts val="0"/>
              </a:spcBef>
              <a:spcAft>
                <a:spcPts val="0"/>
              </a:spcAft>
              <a:buClr>
                <a:schemeClr val="lt2"/>
              </a:buClr>
              <a:buSzPts val="4100"/>
              <a:buNone/>
              <a:defRPr sz="4100">
                <a:solidFill>
                  <a:schemeClr val="lt2"/>
                </a:solidFill>
              </a:defRPr>
            </a:lvl3pPr>
            <a:lvl4pPr lvl="3" algn="l">
              <a:lnSpc>
                <a:spcPct val="100000"/>
              </a:lnSpc>
              <a:spcBef>
                <a:spcPts val="0"/>
              </a:spcBef>
              <a:spcAft>
                <a:spcPts val="0"/>
              </a:spcAft>
              <a:buClr>
                <a:schemeClr val="lt2"/>
              </a:buClr>
              <a:buSzPts val="4100"/>
              <a:buNone/>
              <a:defRPr sz="4100">
                <a:solidFill>
                  <a:schemeClr val="lt2"/>
                </a:solidFill>
              </a:defRPr>
            </a:lvl4pPr>
            <a:lvl5pPr lvl="4" algn="l">
              <a:lnSpc>
                <a:spcPct val="100000"/>
              </a:lnSpc>
              <a:spcBef>
                <a:spcPts val="0"/>
              </a:spcBef>
              <a:spcAft>
                <a:spcPts val="0"/>
              </a:spcAft>
              <a:buClr>
                <a:schemeClr val="lt2"/>
              </a:buClr>
              <a:buSzPts val="4100"/>
              <a:buNone/>
              <a:defRPr sz="4100">
                <a:solidFill>
                  <a:schemeClr val="lt2"/>
                </a:solidFill>
              </a:defRPr>
            </a:lvl5pPr>
            <a:lvl6pPr lvl="5" algn="l">
              <a:lnSpc>
                <a:spcPct val="100000"/>
              </a:lnSpc>
              <a:spcBef>
                <a:spcPts val="0"/>
              </a:spcBef>
              <a:spcAft>
                <a:spcPts val="0"/>
              </a:spcAft>
              <a:buClr>
                <a:schemeClr val="lt2"/>
              </a:buClr>
              <a:buSzPts val="4100"/>
              <a:buNone/>
              <a:defRPr sz="4100">
                <a:solidFill>
                  <a:schemeClr val="lt2"/>
                </a:solidFill>
              </a:defRPr>
            </a:lvl6pPr>
            <a:lvl7pPr lvl="6" algn="l">
              <a:lnSpc>
                <a:spcPct val="100000"/>
              </a:lnSpc>
              <a:spcBef>
                <a:spcPts val="0"/>
              </a:spcBef>
              <a:spcAft>
                <a:spcPts val="0"/>
              </a:spcAft>
              <a:buClr>
                <a:schemeClr val="lt2"/>
              </a:buClr>
              <a:buSzPts val="4100"/>
              <a:buNone/>
              <a:defRPr sz="4100">
                <a:solidFill>
                  <a:schemeClr val="lt2"/>
                </a:solidFill>
              </a:defRPr>
            </a:lvl7pPr>
            <a:lvl8pPr lvl="7" algn="l">
              <a:lnSpc>
                <a:spcPct val="100000"/>
              </a:lnSpc>
              <a:spcBef>
                <a:spcPts val="0"/>
              </a:spcBef>
              <a:spcAft>
                <a:spcPts val="0"/>
              </a:spcAft>
              <a:buClr>
                <a:schemeClr val="lt2"/>
              </a:buClr>
              <a:buSzPts val="4100"/>
              <a:buNone/>
              <a:defRPr sz="4100">
                <a:solidFill>
                  <a:schemeClr val="lt2"/>
                </a:solidFill>
              </a:defRPr>
            </a:lvl8pPr>
            <a:lvl9pPr lvl="8" algn="l">
              <a:lnSpc>
                <a:spcPct val="100000"/>
              </a:lnSpc>
              <a:spcBef>
                <a:spcPts val="0"/>
              </a:spcBef>
              <a:spcAft>
                <a:spcPts val="0"/>
              </a:spcAft>
              <a:buClr>
                <a:schemeClr val="lt2"/>
              </a:buClr>
              <a:buSzPts val="4100"/>
              <a:buNone/>
              <a:defRPr sz="4100">
                <a:solidFill>
                  <a:schemeClr val="lt2"/>
                </a:solidFill>
              </a:defRPr>
            </a:lvl9pPr>
          </a:lstStyle>
          <a:p/>
        </p:txBody>
      </p:sp>
      <p:sp>
        <p:nvSpPr>
          <p:cNvPr id="186" name="Google Shape;186;p43"/>
          <p:cNvSpPr txBox="1"/>
          <p:nvPr>
            <p:ph idx="1" type="body"/>
          </p:nvPr>
        </p:nvSpPr>
        <p:spPr>
          <a:xfrm>
            <a:off x="344025" y="1191475"/>
            <a:ext cx="8456100" cy="3392100"/>
          </a:xfrm>
          <a:prstGeom prst="rect">
            <a:avLst/>
          </a:prstGeom>
          <a:noFill/>
          <a:ln>
            <a:noFill/>
          </a:ln>
        </p:spPr>
        <p:txBody>
          <a:bodyPr anchorCtr="0" anchor="t" bIns="0" lIns="0" spcFirstLastPara="1" rIns="0" wrap="square" tIns="0">
            <a:noAutofit/>
          </a:bodyPr>
          <a:lstStyle>
            <a:lvl1pPr indent="-355600" lvl="0" marL="457200" algn="l">
              <a:lnSpc>
                <a:spcPct val="95000"/>
              </a:lnSpc>
              <a:spcBef>
                <a:spcPts val="0"/>
              </a:spcBef>
              <a:spcAft>
                <a:spcPts val="0"/>
              </a:spcAft>
              <a:buSzPts val="2000"/>
              <a:buChar char="●"/>
              <a:defRPr/>
            </a:lvl1pPr>
            <a:lvl2pPr indent="-342900" lvl="1" marL="914400" algn="l">
              <a:lnSpc>
                <a:spcPct val="95000"/>
              </a:lnSpc>
              <a:spcBef>
                <a:spcPts val="0"/>
              </a:spcBef>
              <a:spcAft>
                <a:spcPts val="0"/>
              </a:spcAft>
              <a:buSzPts val="1800"/>
              <a:buChar char="○"/>
              <a:defRPr/>
            </a:lvl2pPr>
            <a:lvl3pPr indent="-298450" lvl="2" marL="1371600" algn="l">
              <a:lnSpc>
                <a:spcPct val="95000"/>
              </a:lnSpc>
              <a:spcBef>
                <a:spcPts val="0"/>
              </a:spcBef>
              <a:spcAft>
                <a:spcPts val="0"/>
              </a:spcAft>
              <a:buSzPts val="1100"/>
              <a:buChar char="■"/>
              <a:defRPr/>
            </a:lvl3pPr>
            <a:lvl4pPr indent="-298450" lvl="3" marL="1828800" algn="l">
              <a:lnSpc>
                <a:spcPct val="95000"/>
              </a:lnSpc>
              <a:spcBef>
                <a:spcPts val="0"/>
              </a:spcBef>
              <a:spcAft>
                <a:spcPts val="0"/>
              </a:spcAft>
              <a:buSzPts val="1100"/>
              <a:buChar char="●"/>
              <a:defRPr/>
            </a:lvl4pPr>
            <a:lvl5pPr indent="-298450" lvl="4" marL="2286000" algn="l">
              <a:lnSpc>
                <a:spcPct val="95000"/>
              </a:lnSpc>
              <a:spcBef>
                <a:spcPts val="0"/>
              </a:spcBef>
              <a:spcAft>
                <a:spcPts val="0"/>
              </a:spcAft>
              <a:buSzPts val="1100"/>
              <a:buChar char="○"/>
              <a:defRPr/>
            </a:lvl5pPr>
            <a:lvl6pPr indent="-298450" lvl="5" marL="2743200" algn="l">
              <a:lnSpc>
                <a:spcPct val="95000"/>
              </a:lnSpc>
              <a:spcBef>
                <a:spcPts val="0"/>
              </a:spcBef>
              <a:spcAft>
                <a:spcPts val="0"/>
              </a:spcAft>
              <a:buSzPts val="1100"/>
              <a:buChar char="■"/>
              <a:defRPr/>
            </a:lvl6pPr>
            <a:lvl7pPr indent="-298450" lvl="6" marL="3200400" algn="l">
              <a:lnSpc>
                <a:spcPct val="95000"/>
              </a:lnSpc>
              <a:spcBef>
                <a:spcPts val="0"/>
              </a:spcBef>
              <a:spcAft>
                <a:spcPts val="0"/>
              </a:spcAft>
              <a:buSzPts val="1100"/>
              <a:buChar char="●"/>
              <a:defRPr/>
            </a:lvl7pPr>
            <a:lvl8pPr indent="-298450" lvl="7" marL="3657600" algn="l">
              <a:lnSpc>
                <a:spcPct val="95000"/>
              </a:lnSpc>
              <a:spcBef>
                <a:spcPts val="0"/>
              </a:spcBef>
              <a:spcAft>
                <a:spcPts val="0"/>
              </a:spcAft>
              <a:buSzPts val="1100"/>
              <a:buChar char="○"/>
              <a:defRPr/>
            </a:lvl8pPr>
            <a:lvl9pPr indent="-298450" lvl="8" marL="4114800" algn="l">
              <a:lnSpc>
                <a:spcPct val="95000"/>
              </a:lnSpc>
              <a:spcBef>
                <a:spcPts val="0"/>
              </a:spcBef>
              <a:spcAft>
                <a:spcPts val="0"/>
              </a:spcAft>
              <a:buSzPts val="1100"/>
              <a:buChar char="■"/>
              <a:defRPr/>
            </a:lvl9pPr>
          </a:lstStyle>
          <a:p/>
        </p:txBody>
      </p:sp>
      <p:sp>
        <p:nvSpPr>
          <p:cNvPr id="187" name="Google Shape;187;p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obj">
  <p:cSld name="OBJECT">
    <p:bg>
      <p:bgPr>
        <a:solidFill>
          <a:srgbClr val="275D38"/>
        </a:solidFill>
      </p:bgPr>
    </p:bg>
    <p:spTree>
      <p:nvGrpSpPr>
        <p:cNvPr id="188" name="Shape 188"/>
        <p:cNvGrpSpPr/>
        <p:nvPr/>
      </p:nvGrpSpPr>
      <p:grpSpPr>
        <a:xfrm>
          <a:off x="0" y="0"/>
          <a:ext cx="0" cy="0"/>
          <a:chOff x="0" y="0"/>
          <a:chExt cx="0" cy="0"/>
        </a:xfrm>
      </p:grpSpPr>
      <p:sp>
        <p:nvSpPr>
          <p:cNvPr id="189" name="Google Shape;189;p44"/>
          <p:cNvSpPr/>
          <p:nvPr/>
        </p:nvSpPr>
        <p:spPr>
          <a:xfrm>
            <a:off x="4572000" y="0"/>
            <a:ext cx="4572000" cy="5143500"/>
          </a:xfrm>
          <a:prstGeom prst="rect">
            <a:avLst/>
          </a:prstGeom>
          <a:solidFill>
            <a:srgbClr val="F2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0" name="Google Shape;190;p44"/>
          <p:cNvPicPr preferRelativeResize="0"/>
          <p:nvPr/>
        </p:nvPicPr>
        <p:blipFill rotWithShape="1">
          <a:blip r:embed="rId2">
            <a:alphaModFix/>
          </a:blip>
          <a:srcRect b="0" l="0" r="0" t="0"/>
          <a:stretch/>
        </p:blipFill>
        <p:spPr>
          <a:xfrm>
            <a:off x="390550" y="4410000"/>
            <a:ext cx="1810581" cy="493400"/>
          </a:xfrm>
          <a:prstGeom prst="rect">
            <a:avLst/>
          </a:prstGeom>
          <a:noFill/>
          <a:ln>
            <a:noFill/>
          </a:ln>
        </p:spPr>
      </p:pic>
      <p:sp>
        <p:nvSpPr>
          <p:cNvPr id="191" name="Google Shape;191;p44"/>
          <p:cNvSpPr/>
          <p:nvPr>
            <p:ph idx="2" type="pic"/>
          </p:nvPr>
        </p:nvSpPr>
        <p:spPr>
          <a:xfrm>
            <a:off x="5192025" y="846400"/>
            <a:ext cx="3331800" cy="3527100"/>
          </a:xfrm>
          <a:prstGeom prst="rect">
            <a:avLst/>
          </a:prstGeom>
          <a:noFill/>
          <a:ln>
            <a:noFill/>
          </a:ln>
        </p:spPr>
      </p:sp>
      <p:sp>
        <p:nvSpPr>
          <p:cNvPr id="192" name="Google Shape;192;p44"/>
          <p:cNvSpPr txBox="1"/>
          <p:nvPr>
            <p:ph type="title"/>
          </p:nvPr>
        </p:nvSpPr>
        <p:spPr>
          <a:xfrm>
            <a:off x="350850" y="2015800"/>
            <a:ext cx="3951000" cy="11883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2"/>
              </a:buClr>
              <a:buSzPts val="4100"/>
              <a:buNone/>
              <a:defRPr sz="4100">
                <a:solidFill>
                  <a:schemeClr val="lt2"/>
                </a:solidFill>
              </a:defRPr>
            </a:lvl1pPr>
            <a:lvl2pPr lvl="1" algn="l">
              <a:lnSpc>
                <a:spcPct val="100000"/>
              </a:lnSpc>
              <a:spcBef>
                <a:spcPts val="0"/>
              </a:spcBef>
              <a:spcAft>
                <a:spcPts val="0"/>
              </a:spcAft>
              <a:buSzPts val="4100"/>
              <a:buNone/>
              <a:defRPr sz="4100"/>
            </a:lvl2pPr>
            <a:lvl3pPr lvl="2" algn="l">
              <a:lnSpc>
                <a:spcPct val="100000"/>
              </a:lnSpc>
              <a:spcBef>
                <a:spcPts val="0"/>
              </a:spcBef>
              <a:spcAft>
                <a:spcPts val="0"/>
              </a:spcAft>
              <a:buSzPts val="4100"/>
              <a:buNone/>
              <a:defRPr sz="4100"/>
            </a:lvl3pPr>
            <a:lvl4pPr lvl="3" algn="l">
              <a:lnSpc>
                <a:spcPct val="100000"/>
              </a:lnSpc>
              <a:spcBef>
                <a:spcPts val="0"/>
              </a:spcBef>
              <a:spcAft>
                <a:spcPts val="0"/>
              </a:spcAft>
              <a:buSzPts val="4100"/>
              <a:buNone/>
              <a:defRPr sz="4100"/>
            </a:lvl4pPr>
            <a:lvl5pPr lvl="4" algn="l">
              <a:lnSpc>
                <a:spcPct val="100000"/>
              </a:lnSpc>
              <a:spcBef>
                <a:spcPts val="0"/>
              </a:spcBef>
              <a:spcAft>
                <a:spcPts val="0"/>
              </a:spcAft>
              <a:buSzPts val="4100"/>
              <a:buNone/>
              <a:defRPr sz="4100"/>
            </a:lvl5pPr>
            <a:lvl6pPr lvl="5" algn="l">
              <a:lnSpc>
                <a:spcPct val="100000"/>
              </a:lnSpc>
              <a:spcBef>
                <a:spcPts val="0"/>
              </a:spcBef>
              <a:spcAft>
                <a:spcPts val="0"/>
              </a:spcAft>
              <a:buSzPts val="4100"/>
              <a:buNone/>
              <a:defRPr sz="4100"/>
            </a:lvl6pPr>
            <a:lvl7pPr lvl="6" algn="l">
              <a:lnSpc>
                <a:spcPct val="100000"/>
              </a:lnSpc>
              <a:spcBef>
                <a:spcPts val="0"/>
              </a:spcBef>
              <a:spcAft>
                <a:spcPts val="0"/>
              </a:spcAft>
              <a:buSzPts val="4100"/>
              <a:buNone/>
              <a:defRPr sz="4100"/>
            </a:lvl7pPr>
            <a:lvl8pPr lvl="7" algn="l">
              <a:lnSpc>
                <a:spcPct val="100000"/>
              </a:lnSpc>
              <a:spcBef>
                <a:spcPts val="0"/>
              </a:spcBef>
              <a:spcAft>
                <a:spcPts val="0"/>
              </a:spcAft>
              <a:buSzPts val="4100"/>
              <a:buNone/>
              <a:defRPr sz="4100"/>
            </a:lvl8pPr>
            <a:lvl9pPr lvl="8" algn="l">
              <a:lnSpc>
                <a:spcPct val="100000"/>
              </a:lnSpc>
              <a:spcBef>
                <a:spcPts val="0"/>
              </a:spcBef>
              <a:spcAft>
                <a:spcPts val="0"/>
              </a:spcAft>
              <a:buSzPts val="4100"/>
              <a:buNone/>
              <a:defRPr sz="4100"/>
            </a:lvl9pPr>
          </a:lstStyle>
          <a:p/>
        </p:txBody>
      </p:sp>
      <p:sp>
        <p:nvSpPr>
          <p:cNvPr id="193" name="Google Shape;193;p4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OBJECT_1">
    <p:bg>
      <p:bgPr>
        <a:solidFill>
          <a:srgbClr val="275D38"/>
        </a:solidFill>
      </p:bgPr>
    </p:bg>
    <p:spTree>
      <p:nvGrpSpPr>
        <p:cNvPr id="194" name="Shape 194"/>
        <p:cNvGrpSpPr/>
        <p:nvPr/>
      </p:nvGrpSpPr>
      <p:grpSpPr>
        <a:xfrm>
          <a:off x="0" y="0"/>
          <a:ext cx="0" cy="0"/>
          <a:chOff x="0" y="0"/>
          <a:chExt cx="0" cy="0"/>
        </a:xfrm>
      </p:grpSpPr>
      <p:sp>
        <p:nvSpPr>
          <p:cNvPr id="195" name="Google Shape;195;p45"/>
          <p:cNvSpPr/>
          <p:nvPr>
            <p:ph idx="2" type="pic"/>
          </p:nvPr>
        </p:nvSpPr>
        <p:spPr>
          <a:xfrm>
            <a:off x="0" y="0"/>
            <a:ext cx="4581900" cy="5143500"/>
          </a:xfrm>
          <a:prstGeom prst="rect">
            <a:avLst/>
          </a:prstGeom>
          <a:noFill/>
          <a:ln>
            <a:noFill/>
          </a:ln>
        </p:spPr>
      </p:sp>
      <p:pic>
        <p:nvPicPr>
          <p:cNvPr id="196" name="Google Shape;196;p45"/>
          <p:cNvPicPr preferRelativeResize="0"/>
          <p:nvPr/>
        </p:nvPicPr>
        <p:blipFill rotWithShape="1">
          <a:blip r:embed="rId2">
            <a:alphaModFix/>
          </a:blip>
          <a:srcRect b="0" l="0" r="0" t="0"/>
          <a:stretch/>
        </p:blipFill>
        <p:spPr>
          <a:xfrm>
            <a:off x="7089450" y="4410000"/>
            <a:ext cx="1810581" cy="493400"/>
          </a:xfrm>
          <a:prstGeom prst="rect">
            <a:avLst/>
          </a:prstGeom>
          <a:noFill/>
          <a:ln>
            <a:noFill/>
          </a:ln>
        </p:spPr>
      </p:pic>
      <p:sp>
        <p:nvSpPr>
          <p:cNvPr id="197" name="Google Shape;197;p45"/>
          <p:cNvSpPr txBox="1"/>
          <p:nvPr>
            <p:ph type="title"/>
          </p:nvPr>
        </p:nvSpPr>
        <p:spPr>
          <a:xfrm>
            <a:off x="4904750" y="2015800"/>
            <a:ext cx="3951000" cy="11883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2"/>
              </a:buClr>
              <a:buSzPts val="4100"/>
              <a:buNone/>
              <a:defRPr sz="4100">
                <a:solidFill>
                  <a:schemeClr val="lt2"/>
                </a:solidFill>
              </a:defRPr>
            </a:lvl1pPr>
            <a:lvl2pPr lvl="1" algn="l">
              <a:lnSpc>
                <a:spcPct val="100000"/>
              </a:lnSpc>
              <a:spcBef>
                <a:spcPts val="0"/>
              </a:spcBef>
              <a:spcAft>
                <a:spcPts val="0"/>
              </a:spcAft>
              <a:buSzPts val="4100"/>
              <a:buNone/>
              <a:defRPr sz="4100"/>
            </a:lvl2pPr>
            <a:lvl3pPr lvl="2" algn="l">
              <a:lnSpc>
                <a:spcPct val="100000"/>
              </a:lnSpc>
              <a:spcBef>
                <a:spcPts val="0"/>
              </a:spcBef>
              <a:spcAft>
                <a:spcPts val="0"/>
              </a:spcAft>
              <a:buSzPts val="4100"/>
              <a:buNone/>
              <a:defRPr sz="4100"/>
            </a:lvl3pPr>
            <a:lvl4pPr lvl="3" algn="l">
              <a:lnSpc>
                <a:spcPct val="100000"/>
              </a:lnSpc>
              <a:spcBef>
                <a:spcPts val="0"/>
              </a:spcBef>
              <a:spcAft>
                <a:spcPts val="0"/>
              </a:spcAft>
              <a:buSzPts val="4100"/>
              <a:buNone/>
              <a:defRPr sz="4100"/>
            </a:lvl4pPr>
            <a:lvl5pPr lvl="4" algn="l">
              <a:lnSpc>
                <a:spcPct val="100000"/>
              </a:lnSpc>
              <a:spcBef>
                <a:spcPts val="0"/>
              </a:spcBef>
              <a:spcAft>
                <a:spcPts val="0"/>
              </a:spcAft>
              <a:buSzPts val="4100"/>
              <a:buNone/>
              <a:defRPr sz="4100"/>
            </a:lvl5pPr>
            <a:lvl6pPr lvl="5" algn="l">
              <a:lnSpc>
                <a:spcPct val="100000"/>
              </a:lnSpc>
              <a:spcBef>
                <a:spcPts val="0"/>
              </a:spcBef>
              <a:spcAft>
                <a:spcPts val="0"/>
              </a:spcAft>
              <a:buSzPts val="4100"/>
              <a:buNone/>
              <a:defRPr sz="4100"/>
            </a:lvl6pPr>
            <a:lvl7pPr lvl="6" algn="l">
              <a:lnSpc>
                <a:spcPct val="100000"/>
              </a:lnSpc>
              <a:spcBef>
                <a:spcPts val="0"/>
              </a:spcBef>
              <a:spcAft>
                <a:spcPts val="0"/>
              </a:spcAft>
              <a:buSzPts val="4100"/>
              <a:buNone/>
              <a:defRPr sz="4100"/>
            </a:lvl7pPr>
            <a:lvl8pPr lvl="7" algn="l">
              <a:lnSpc>
                <a:spcPct val="100000"/>
              </a:lnSpc>
              <a:spcBef>
                <a:spcPts val="0"/>
              </a:spcBef>
              <a:spcAft>
                <a:spcPts val="0"/>
              </a:spcAft>
              <a:buSzPts val="4100"/>
              <a:buNone/>
              <a:defRPr sz="4100"/>
            </a:lvl8pPr>
            <a:lvl9pPr lvl="8" algn="l">
              <a:lnSpc>
                <a:spcPct val="100000"/>
              </a:lnSpc>
              <a:spcBef>
                <a:spcPts val="0"/>
              </a:spcBef>
              <a:spcAft>
                <a:spcPts val="0"/>
              </a:spcAft>
              <a:buSzPts val="4100"/>
              <a:buNone/>
              <a:defRPr sz="4100"/>
            </a:lvl9pPr>
          </a:lstStyle>
          <a:p/>
        </p:txBody>
      </p:sp>
      <p:sp>
        <p:nvSpPr>
          <p:cNvPr id="198" name="Google Shape;198;p4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1">
  <p:cSld name="Title Slide">
    <p:bg>
      <p:bgPr>
        <a:solidFill>
          <a:schemeClr val="lt2"/>
        </a:solidFill>
      </p:bgPr>
    </p:bg>
    <p:spTree>
      <p:nvGrpSpPr>
        <p:cNvPr id="199" name="Shape 199"/>
        <p:cNvGrpSpPr/>
        <p:nvPr/>
      </p:nvGrpSpPr>
      <p:grpSpPr>
        <a:xfrm>
          <a:off x="0" y="0"/>
          <a:ext cx="0" cy="0"/>
          <a:chOff x="0" y="0"/>
          <a:chExt cx="0" cy="0"/>
        </a:xfrm>
      </p:grpSpPr>
      <p:sp>
        <p:nvSpPr>
          <p:cNvPr id="200" name="Google Shape;200;p46"/>
          <p:cNvSpPr/>
          <p:nvPr>
            <p:ph idx="2" type="pic"/>
          </p:nvPr>
        </p:nvSpPr>
        <p:spPr>
          <a:xfrm>
            <a:off x="4562100" y="0"/>
            <a:ext cx="4581900" cy="5143500"/>
          </a:xfrm>
          <a:prstGeom prst="rect">
            <a:avLst/>
          </a:prstGeom>
          <a:noFill/>
          <a:ln>
            <a:noFill/>
          </a:ln>
        </p:spPr>
      </p:sp>
      <p:sp>
        <p:nvSpPr>
          <p:cNvPr id="201" name="Google Shape;201;p46"/>
          <p:cNvSpPr txBox="1"/>
          <p:nvPr>
            <p:ph idx="1" type="subTitle"/>
          </p:nvPr>
        </p:nvSpPr>
        <p:spPr>
          <a:xfrm>
            <a:off x="298150" y="1978300"/>
            <a:ext cx="3782100" cy="2680800"/>
          </a:xfrm>
          <a:prstGeom prst="rect">
            <a:avLst/>
          </a:prstGeom>
          <a:noFill/>
          <a:ln>
            <a:noFill/>
          </a:ln>
        </p:spPr>
        <p:txBody>
          <a:bodyPr anchorCtr="0" anchor="t" bIns="0" lIns="0" spcFirstLastPara="1" rIns="0" wrap="square" tIns="0">
            <a:spAutoFit/>
          </a:bodyPr>
          <a:lstStyle>
            <a:lvl1pPr lvl="0" algn="l">
              <a:lnSpc>
                <a:spcPct val="95000"/>
              </a:lnSpc>
              <a:spcBef>
                <a:spcPts val="0"/>
              </a:spcBef>
              <a:spcAft>
                <a:spcPts val="0"/>
              </a:spcAft>
              <a:buSzPts val="2000"/>
              <a:buNone/>
              <a:defRPr/>
            </a:lvl1pPr>
            <a:lvl2pPr lvl="1" algn="l">
              <a:lnSpc>
                <a:spcPct val="95000"/>
              </a:lnSpc>
              <a:spcBef>
                <a:spcPts val="0"/>
              </a:spcBef>
              <a:spcAft>
                <a:spcPts val="0"/>
              </a:spcAft>
              <a:buSzPts val="1800"/>
              <a:buNone/>
              <a:defRPr/>
            </a:lvl2pPr>
            <a:lvl3pPr lvl="2" algn="l">
              <a:lnSpc>
                <a:spcPct val="95000"/>
              </a:lnSpc>
              <a:spcBef>
                <a:spcPts val="0"/>
              </a:spcBef>
              <a:spcAft>
                <a:spcPts val="0"/>
              </a:spcAft>
              <a:buSzPts val="1100"/>
              <a:buNone/>
              <a:defRPr/>
            </a:lvl3pPr>
            <a:lvl4pPr lvl="3" algn="l">
              <a:lnSpc>
                <a:spcPct val="95000"/>
              </a:lnSpc>
              <a:spcBef>
                <a:spcPts val="0"/>
              </a:spcBef>
              <a:spcAft>
                <a:spcPts val="0"/>
              </a:spcAft>
              <a:buSzPts val="1100"/>
              <a:buNone/>
              <a:defRPr/>
            </a:lvl4pPr>
            <a:lvl5pPr lvl="4" algn="l">
              <a:lnSpc>
                <a:spcPct val="95000"/>
              </a:lnSpc>
              <a:spcBef>
                <a:spcPts val="0"/>
              </a:spcBef>
              <a:spcAft>
                <a:spcPts val="0"/>
              </a:spcAft>
              <a:buSzPts val="1100"/>
              <a:buNone/>
              <a:defRPr/>
            </a:lvl5pPr>
            <a:lvl6pPr lvl="5" algn="l">
              <a:lnSpc>
                <a:spcPct val="95000"/>
              </a:lnSpc>
              <a:spcBef>
                <a:spcPts val="0"/>
              </a:spcBef>
              <a:spcAft>
                <a:spcPts val="0"/>
              </a:spcAft>
              <a:buSzPts val="1100"/>
              <a:buNone/>
              <a:defRPr/>
            </a:lvl6pPr>
            <a:lvl7pPr lvl="6" algn="l">
              <a:lnSpc>
                <a:spcPct val="95000"/>
              </a:lnSpc>
              <a:spcBef>
                <a:spcPts val="0"/>
              </a:spcBef>
              <a:spcAft>
                <a:spcPts val="0"/>
              </a:spcAft>
              <a:buSzPts val="1100"/>
              <a:buNone/>
              <a:defRPr/>
            </a:lvl7pPr>
            <a:lvl8pPr lvl="7" algn="l">
              <a:lnSpc>
                <a:spcPct val="95000"/>
              </a:lnSpc>
              <a:spcBef>
                <a:spcPts val="0"/>
              </a:spcBef>
              <a:spcAft>
                <a:spcPts val="0"/>
              </a:spcAft>
              <a:buSzPts val="1100"/>
              <a:buNone/>
              <a:defRPr/>
            </a:lvl8pPr>
            <a:lvl9pPr lvl="8" algn="l">
              <a:lnSpc>
                <a:spcPct val="95000"/>
              </a:lnSpc>
              <a:spcBef>
                <a:spcPts val="0"/>
              </a:spcBef>
              <a:spcAft>
                <a:spcPts val="0"/>
              </a:spcAft>
              <a:buSzPts val="1100"/>
              <a:buNone/>
              <a:defRPr/>
            </a:lvl9pPr>
          </a:lstStyle>
          <a:p/>
        </p:txBody>
      </p:sp>
      <p:sp>
        <p:nvSpPr>
          <p:cNvPr id="202" name="Google Shape;202;p4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Two Content">
    <p:bg>
      <p:bgPr>
        <a:solidFill>
          <a:schemeClr val="dk2"/>
        </a:solidFill>
      </p:bgPr>
    </p:bg>
    <p:spTree>
      <p:nvGrpSpPr>
        <p:cNvPr id="203" name="Shape 203"/>
        <p:cNvGrpSpPr/>
        <p:nvPr/>
      </p:nvGrpSpPr>
      <p:grpSpPr>
        <a:xfrm>
          <a:off x="0" y="0"/>
          <a:ext cx="0" cy="0"/>
          <a:chOff x="0" y="0"/>
          <a:chExt cx="0" cy="0"/>
        </a:xfrm>
      </p:grpSpPr>
      <p:sp>
        <p:nvSpPr>
          <p:cNvPr id="204" name="Google Shape;204;p47"/>
          <p:cNvSpPr/>
          <p:nvPr>
            <p:ph idx="2" type="pic"/>
          </p:nvPr>
        </p:nvSpPr>
        <p:spPr>
          <a:xfrm>
            <a:off x="0" y="0"/>
            <a:ext cx="4581900" cy="5143500"/>
          </a:xfrm>
          <a:prstGeom prst="rect">
            <a:avLst/>
          </a:prstGeom>
          <a:noFill/>
          <a:ln>
            <a:noFill/>
          </a:ln>
        </p:spPr>
      </p:sp>
      <p:sp>
        <p:nvSpPr>
          <p:cNvPr id="205" name="Google Shape;205;p47"/>
          <p:cNvSpPr txBox="1"/>
          <p:nvPr>
            <p:ph idx="1" type="subTitle"/>
          </p:nvPr>
        </p:nvSpPr>
        <p:spPr>
          <a:xfrm>
            <a:off x="4972200" y="1921477"/>
            <a:ext cx="3782100" cy="2636400"/>
          </a:xfrm>
          <a:prstGeom prst="rect">
            <a:avLst/>
          </a:prstGeom>
          <a:noFill/>
          <a:ln>
            <a:noFill/>
          </a:ln>
        </p:spPr>
        <p:txBody>
          <a:bodyPr anchorCtr="0" anchor="t" bIns="0" lIns="0" spcFirstLastPara="1" rIns="0" wrap="square" tIns="0">
            <a:spAutoFit/>
          </a:bodyPr>
          <a:lstStyle>
            <a:lvl1pPr lvl="0" algn="l">
              <a:lnSpc>
                <a:spcPct val="95000"/>
              </a:lnSpc>
              <a:spcBef>
                <a:spcPts val="0"/>
              </a:spcBef>
              <a:spcAft>
                <a:spcPts val="0"/>
              </a:spcAft>
              <a:buClr>
                <a:schemeClr val="lt1"/>
              </a:buClr>
              <a:buSzPts val="2000"/>
              <a:buNone/>
              <a:defRPr>
                <a:solidFill>
                  <a:schemeClr val="lt1"/>
                </a:solidFill>
              </a:defRPr>
            </a:lvl1pPr>
            <a:lvl2pPr lvl="1" algn="l">
              <a:lnSpc>
                <a:spcPct val="95000"/>
              </a:lnSpc>
              <a:spcBef>
                <a:spcPts val="0"/>
              </a:spcBef>
              <a:spcAft>
                <a:spcPts val="0"/>
              </a:spcAft>
              <a:buSzPts val="1800"/>
              <a:buNone/>
              <a:defRPr/>
            </a:lvl2pPr>
            <a:lvl3pPr lvl="2" algn="l">
              <a:lnSpc>
                <a:spcPct val="95000"/>
              </a:lnSpc>
              <a:spcBef>
                <a:spcPts val="0"/>
              </a:spcBef>
              <a:spcAft>
                <a:spcPts val="0"/>
              </a:spcAft>
              <a:buSzPts val="1100"/>
              <a:buNone/>
              <a:defRPr/>
            </a:lvl3pPr>
            <a:lvl4pPr lvl="3" algn="l">
              <a:lnSpc>
                <a:spcPct val="95000"/>
              </a:lnSpc>
              <a:spcBef>
                <a:spcPts val="0"/>
              </a:spcBef>
              <a:spcAft>
                <a:spcPts val="0"/>
              </a:spcAft>
              <a:buSzPts val="1100"/>
              <a:buNone/>
              <a:defRPr/>
            </a:lvl4pPr>
            <a:lvl5pPr lvl="4" algn="l">
              <a:lnSpc>
                <a:spcPct val="95000"/>
              </a:lnSpc>
              <a:spcBef>
                <a:spcPts val="0"/>
              </a:spcBef>
              <a:spcAft>
                <a:spcPts val="0"/>
              </a:spcAft>
              <a:buSzPts val="1100"/>
              <a:buNone/>
              <a:defRPr/>
            </a:lvl5pPr>
            <a:lvl6pPr lvl="5" algn="l">
              <a:lnSpc>
                <a:spcPct val="95000"/>
              </a:lnSpc>
              <a:spcBef>
                <a:spcPts val="0"/>
              </a:spcBef>
              <a:spcAft>
                <a:spcPts val="0"/>
              </a:spcAft>
              <a:buSzPts val="1100"/>
              <a:buNone/>
              <a:defRPr/>
            </a:lvl6pPr>
            <a:lvl7pPr lvl="6" algn="l">
              <a:lnSpc>
                <a:spcPct val="95000"/>
              </a:lnSpc>
              <a:spcBef>
                <a:spcPts val="0"/>
              </a:spcBef>
              <a:spcAft>
                <a:spcPts val="0"/>
              </a:spcAft>
              <a:buSzPts val="1100"/>
              <a:buNone/>
              <a:defRPr/>
            </a:lvl7pPr>
            <a:lvl8pPr lvl="7" algn="l">
              <a:lnSpc>
                <a:spcPct val="95000"/>
              </a:lnSpc>
              <a:spcBef>
                <a:spcPts val="0"/>
              </a:spcBef>
              <a:spcAft>
                <a:spcPts val="0"/>
              </a:spcAft>
              <a:buSzPts val="1100"/>
              <a:buNone/>
              <a:defRPr/>
            </a:lvl8pPr>
            <a:lvl9pPr lvl="8" algn="l">
              <a:lnSpc>
                <a:spcPct val="95000"/>
              </a:lnSpc>
              <a:spcBef>
                <a:spcPts val="0"/>
              </a:spcBef>
              <a:spcAft>
                <a:spcPts val="0"/>
              </a:spcAft>
              <a:buSzPts val="1100"/>
              <a:buNone/>
              <a:defRPr/>
            </a:lvl9pPr>
          </a:lstStyle>
          <a:p/>
        </p:txBody>
      </p:sp>
      <p:sp>
        <p:nvSpPr>
          <p:cNvPr id="206" name="Google Shape;206;p47"/>
          <p:cNvSpPr txBox="1"/>
          <p:nvPr>
            <p:ph type="title"/>
          </p:nvPr>
        </p:nvSpPr>
        <p:spPr>
          <a:xfrm>
            <a:off x="4972200" y="788588"/>
            <a:ext cx="3714600" cy="8463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2"/>
              </a:buClr>
              <a:buSzPts val="3200"/>
              <a:buNone/>
              <a:defRPr>
                <a:solidFill>
                  <a:schemeClr val="lt2"/>
                </a:solidFill>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07" name="Google Shape;207;p4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6">
  <p:cSld name="CUSTOM_5">
    <p:bg>
      <p:bgPr>
        <a:solidFill>
          <a:schemeClr val="dk2"/>
        </a:solidFill>
      </p:bgPr>
    </p:bg>
    <p:spTree>
      <p:nvGrpSpPr>
        <p:cNvPr id="208" name="Shape 208"/>
        <p:cNvGrpSpPr/>
        <p:nvPr/>
      </p:nvGrpSpPr>
      <p:grpSpPr>
        <a:xfrm>
          <a:off x="0" y="0"/>
          <a:ext cx="0" cy="0"/>
          <a:chOff x="0" y="0"/>
          <a:chExt cx="0" cy="0"/>
        </a:xfrm>
      </p:grpSpPr>
      <p:sp>
        <p:nvSpPr>
          <p:cNvPr id="209" name="Google Shape;209;p48"/>
          <p:cNvSpPr txBox="1"/>
          <p:nvPr>
            <p:ph type="title"/>
          </p:nvPr>
        </p:nvSpPr>
        <p:spPr>
          <a:xfrm>
            <a:off x="343950" y="667075"/>
            <a:ext cx="8456100" cy="5244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2"/>
              </a:buClr>
              <a:buSzPts val="3800"/>
              <a:buNone/>
              <a:defRPr sz="3800">
                <a:solidFill>
                  <a:schemeClr val="lt2"/>
                </a:solidFill>
              </a:defRPr>
            </a:lvl1pPr>
            <a:lvl2pPr lvl="1" algn="l">
              <a:lnSpc>
                <a:spcPct val="100000"/>
              </a:lnSpc>
              <a:spcBef>
                <a:spcPts val="0"/>
              </a:spcBef>
              <a:spcAft>
                <a:spcPts val="0"/>
              </a:spcAft>
              <a:buClr>
                <a:schemeClr val="lt2"/>
              </a:buClr>
              <a:buSzPts val="4100"/>
              <a:buNone/>
              <a:defRPr sz="4100">
                <a:solidFill>
                  <a:schemeClr val="lt2"/>
                </a:solidFill>
              </a:defRPr>
            </a:lvl2pPr>
            <a:lvl3pPr lvl="2" algn="l">
              <a:lnSpc>
                <a:spcPct val="100000"/>
              </a:lnSpc>
              <a:spcBef>
                <a:spcPts val="0"/>
              </a:spcBef>
              <a:spcAft>
                <a:spcPts val="0"/>
              </a:spcAft>
              <a:buClr>
                <a:schemeClr val="lt2"/>
              </a:buClr>
              <a:buSzPts val="4100"/>
              <a:buNone/>
              <a:defRPr sz="4100">
                <a:solidFill>
                  <a:schemeClr val="lt2"/>
                </a:solidFill>
              </a:defRPr>
            </a:lvl3pPr>
            <a:lvl4pPr lvl="3" algn="l">
              <a:lnSpc>
                <a:spcPct val="100000"/>
              </a:lnSpc>
              <a:spcBef>
                <a:spcPts val="0"/>
              </a:spcBef>
              <a:spcAft>
                <a:spcPts val="0"/>
              </a:spcAft>
              <a:buClr>
                <a:schemeClr val="lt2"/>
              </a:buClr>
              <a:buSzPts val="4100"/>
              <a:buNone/>
              <a:defRPr sz="4100">
                <a:solidFill>
                  <a:schemeClr val="lt2"/>
                </a:solidFill>
              </a:defRPr>
            </a:lvl4pPr>
            <a:lvl5pPr lvl="4" algn="l">
              <a:lnSpc>
                <a:spcPct val="100000"/>
              </a:lnSpc>
              <a:spcBef>
                <a:spcPts val="0"/>
              </a:spcBef>
              <a:spcAft>
                <a:spcPts val="0"/>
              </a:spcAft>
              <a:buClr>
                <a:schemeClr val="lt2"/>
              </a:buClr>
              <a:buSzPts val="4100"/>
              <a:buNone/>
              <a:defRPr sz="4100">
                <a:solidFill>
                  <a:schemeClr val="lt2"/>
                </a:solidFill>
              </a:defRPr>
            </a:lvl5pPr>
            <a:lvl6pPr lvl="5" algn="l">
              <a:lnSpc>
                <a:spcPct val="100000"/>
              </a:lnSpc>
              <a:spcBef>
                <a:spcPts val="0"/>
              </a:spcBef>
              <a:spcAft>
                <a:spcPts val="0"/>
              </a:spcAft>
              <a:buClr>
                <a:schemeClr val="lt2"/>
              </a:buClr>
              <a:buSzPts val="4100"/>
              <a:buNone/>
              <a:defRPr sz="4100">
                <a:solidFill>
                  <a:schemeClr val="lt2"/>
                </a:solidFill>
              </a:defRPr>
            </a:lvl6pPr>
            <a:lvl7pPr lvl="6" algn="l">
              <a:lnSpc>
                <a:spcPct val="100000"/>
              </a:lnSpc>
              <a:spcBef>
                <a:spcPts val="0"/>
              </a:spcBef>
              <a:spcAft>
                <a:spcPts val="0"/>
              </a:spcAft>
              <a:buClr>
                <a:schemeClr val="lt2"/>
              </a:buClr>
              <a:buSzPts val="4100"/>
              <a:buNone/>
              <a:defRPr sz="4100">
                <a:solidFill>
                  <a:schemeClr val="lt2"/>
                </a:solidFill>
              </a:defRPr>
            </a:lvl7pPr>
            <a:lvl8pPr lvl="7" algn="l">
              <a:lnSpc>
                <a:spcPct val="100000"/>
              </a:lnSpc>
              <a:spcBef>
                <a:spcPts val="0"/>
              </a:spcBef>
              <a:spcAft>
                <a:spcPts val="0"/>
              </a:spcAft>
              <a:buClr>
                <a:schemeClr val="lt2"/>
              </a:buClr>
              <a:buSzPts val="4100"/>
              <a:buNone/>
              <a:defRPr sz="4100">
                <a:solidFill>
                  <a:schemeClr val="lt2"/>
                </a:solidFill>
              </a:defRPr>
            </a:lvl8pPr>
            <a:lvl9pPr lvl="8" algn="l">
              <a:lnSpc>
                <a:spcPct val="100000"/>
              </a:lnSpc>
              <a:spcBef>
                <a:spcPts val="0"/>
              </a:spcBef>
              <a:spcAft>
                <a:spcPts val="0"/>
              </a:spcAft>
              <a:buClr>
                <a:schemeClr val="lt2"/>
              </a:buClr>
              <a:buSzPts val="4100"/>
              <a:buNone/>
              <a:defRPr sz="4100">
                <a:solidFill>
                  <a:schemeClr val="lt2"/>
                </a:solidFill>
              </a:defRPr>
            </a:lvl9pPr>
          </a:lstStyle>
          <a:p/>
        </p:txBody>
      </p:sp>
      <p:sp>
        <p:nvSpPr>
          <p:cNvPr id="210" name="Google Shape;210;p48"/>
          <p:cNvSpPr txBox="1"/>
          <p:nvPr>
            <p:ph idx="1" type="body"/>
          </p:nvPr>
        </p:nvSpPr>
        <p:spPr>
          <a:xfrm>
            <a:off x="344025" y="1391350"/>
            <a:ext cx="8456100" cy="3207600"/>
          </a:xfrm>
          <a:prstGeom prst="rect">
            <a:avLst/>
          </a:prstGeom>
          <a:noFill/>
          <a:ln>
            <a:noFill/>
          </a:ln>
        </p:spPr>
        <p:txBody>
          <a:bodyPr anchorCtr="0" anchor="t" bIns="0" lIns="0" spcFirstLastPara="1" rIns="0" wrap="square" tIns="0">
            <a:noAutofit/>
          </a:bodyPr>
          <a:lstStyle>
            <a:lvl1pPr indent="-355600" lvl="0" marL="457200" algn="l">
              <a:lnSpc>
                <a:spcPct val="95000"/>
              </a:lnSpc>
              <a:spcBef>
                <a:spcPts val="0"/>
              </a:spcBef>
              <a:spcAft>
                <a:spcPts val="0"/>
              </a:spcAft>
              <a:buClr>
                <a:schemeClr val="lt1"/>
              </a:buClr>
              <a:buSzPts val="2000"/>
              <a:buChar char="●"/>
              <a:defRPr>
                <a:solidFill>
                  <a:schemeClr val="lt1"/>
                </a:solidFill>
              </a:defRPr>
            </a:lvl1pPr>
            <a:lvl2pPr indent="-342900" lvl="1" marL="914400" algn="l">
              <a:lnSpc>
                <a:spcPct val="95000"/>
              </a:lnSpc>
              <a:spcBef>
                <a:spcPts val="0"/>
              </a:spcBef>
              <a:spcAft>
                <a:spcPts val="0"/>
              </a:spcAft>
              <a:buClr>
                <a:schemeClr val="lt1"/>
              </a:buClr>
              <a:buSzPts val="1800"/>
              <a:buChar char="○"/>
              <a:defRPr>
                <a:solidFill>
                  <a:schemeClr val="lt1"/>
                </a:solidFill>
              </a:defRPr>
            </a:lvl2pPr>
            <a:lvl3pPr indent="-298450" lvl="2" marL="1371600" algn="l">
              <a:lnSpc>
                <a:spcPct val="95000"/>
              </a:lnSpc>
              <a:spcBef>
                <a:spcPts val="0"/>
              </a:spcBef>
              <a:spcAft>
                <a:spcPts val="0"/>
              </a:spcAft>
              <a:buClr>
                <a:schemeClr val="lt1"/>
              </a:buClr>
              <a:buSzPts val="1100"/>
              <a:buChar char="■"/>
              <a:defRPr>
                <a:solidFill>
                  <a:schemeClr val="lt1"/>
                </a:solidFill>
              </a:defRPr>
            </a:lvl3pPr>
            <a:lvl4pPr indent="-298450" lvl="3" marL="1828800" algn="l">
              <a:lnSpc>
                <a:spcPct val="95000"/>
              </a:lnSpc>
              <a:spcBef>
                <a:spcPts val="0"/>
              </a:spcBef>
              <a:spcAft>
                <a:spcPts val="0"/>
              </a:spcAft>
              <a:buClr>
                <a:schemeClr val="lt1"/>
              </a:buClr>
              <a:buSzPts val="1100"/>
              <a:buChar char="●"/>
              <a:defRPr>
                <a:solidFill>
                  <a:schemeClr val="lt1"/>
                </a:solidFill>
              </a:defRPr>
            </a:lvl4pPr>
            <a:lvl5pPr indent="-298450" lvl="4" marL="2286000" algn="l">
              <a:lnSpc>
                <a:spcPct val="95000"/>
              </a:lnSpc>
              <a:spcBef>
                <a:spcPts val="0"/>
              </a:spcBef>
              <a:spcAft>
                <a:spcPts val="0"/>
              </a:spcAft>
              <a:buClr>
                <a:schemeClr val="lt1"/>
              </a:buClr>
              <a:buSzPts val="1100"/>
              <a:buChar char="○"/>
              <a:defRPr>
                <a:solidFill>
                  <a:schemeClr val="lt1"/>
                </a:solidFill>
              </a:defRPr>
            </a:lvl5pPr>
            <a:lvl6pPr indent="-298450" lvl="5" marL="2743200" algn="l">
              <a:lnSpc>
                <a:spcPct val="95000"/>
              </a:lnSpc>
              <a:spcBef>
                <a:spcPts val="0"/>
              </a:spcBef>
              <a:spcAft>
                <a:spcPts val="0"/>
              </a:spcAft>
              <a:buClr>
                <a:schemeClr val="lt1"/>
              </a:buClr>
              <a:buSzPts val="1100"/>
              <a:buChar char="■"/>
              <a:defRPr>
                <a:solidFill>
                  <a:schemeClr val="lt1"/>
                </a:solidFill>
              </a:defRPr>
            </a:lvl6pPr>
            <a:lvl7pPr indent="-298450" lvl="6" marL="3200400" algn="l">
              <a:lnSpc>
                <a:spcPct val="95000"/>
              </a:lnSpc>
              <a:spcBef>
                <a:spcPts val="0"/>
              </a:spcBef>
              <a:spcAft>
                <a:spcPts val="0"/>
              </a:spcAft>
              <a:buClr>
                <a:schemeClr val="lt1"/>
              </a:buClr>
              <a:buSzPts val="1100"/>
              <a:buChar char="●"/>
              <a:defRPr>
                <a:solidFill>
                  <a:schemeClr val="lt1"/>
                </a:solidFill>
              </a:defRPr>
            </a:lvl7pPr>
            <a:lvl8pPr indent="-298450" lvl="7" marL="3657600" algn="l">
              <a:lnSpc>
                <a:spcPct val="95000"/>
              </a:lnSpc>
              <a:spcBef>
                <a:spcPts val="0"/>
              </a:spcBef>
              <a:spcAft>
                <a:spcPts val="0"/>
              </a:spcAft>
              <a:buClr>
                <a:schemeClr val="lt1"/>
              </a:buClr>
              <a:buSzPts val="1100"/>
              <a:buChar char="○"/>
              <a:defRPr>
                <a:solidFill>
                  <a:schemeClr val="lt1"/>
                </a:solidFill>
              </a:defRPr>
            </a:lvl8pPr>
            <a:lvl9pPr indent="-298450" lvl="8" marL="4114800" algn="l">
              <a:lnSpc>
                <a:spcPct val="95000"/>
              </a:lnSpc>
              <a:spcBef>
                <a:spcPts val="0"/>
              </a:spcBef>
              <a:spcAft>
                <a:spcPts val="0"/>
              </a:spcAft>
              <a:buClr>
                <a:schemeClr val="lt1"/>
              </a:buClr>
              <a:buSzPts val="1100"/>
              <a:buChar char="■"/>
              <a:defRPr>
                <a:solidFill>
                  <a:schemeClr val="lt1"/>
                </a:solidFill>
              </a:defRPr>
            </a:lvl9pPr>
          </a:lstStyle>
          <a:p/>
        </p:txBody>
      </p:sp>
      <p:sp>
        <p:nvSpPr>
          <p:cNvPr id="211" name="Google Shape;211;p4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7">
  <p:cSld name="CUSTOM_12">
    <p:bg>
      <p:bgPr>
        <a:solidFill>
          <a:schemeClr val="dk2"/>
        </a:solidFill>
      </p:bgPr>
    </p:bg>
    <p:spTree>
      <p:nvGrpSpPr>
        <p:cNvPr id="212" name="Shape 212"/>
        <p:cNvGrpSpPr/>
        <p:nvPr/>
      </p:nvGrpSpPr>
      <p:grpSpPr>
        <a:xfrm>
          <a:off x="0" y="0"/>
          <a:ext cx="0" cy="0"/>
          <a:chOff x="0" y="0"/>
          <a:chExt cx="0" cy="0"/>
        </a:xfrm>
      </p:grpSpPr>
      <p:sp>
        <p:nvSpPr>
          <p:cNvPr id="213" name="Google Shape;213;p49"/>
          <p:cNvSpPr txBox="1"/>
          <p:nvPr>
            <p:ph type="title"/>
          </p:nvPr>
        </p:nvSpPr>
        <p:spPr>
          <a:xfrm>
            <a:off x="1002300" y="802150"/>
            <a:ext cx="7139400" cy="579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2"/>
              </a:buClr>
              <a:buSzPts val="3600"/>
              <a:buNone/>
              <a:defRPr sz="3600">
                <a:solidFill>
                  <a:schemeClr val="lt2"/>
                </a:solidFill>
              </a:defRPr>
            </a:lvl1pPr>
            <a:lvl2pPr lvl="1" algn="l">
              <a:lnSpc>
                <a:spcPct val="100000"/>
              </a:lnSpc>
              <a:spcBef>
                <a:spcPts val="0"/>
              </a:spcBef>
              <a:spcAft>
                <a:spcPts val="0"/>
              </a:spcAft>
              <a:buSzPts val="3200"/>
              <a:buNone/>
              <a:defRPr>
                <a:latin typeface="Roboto Light"/>
                <a:ea typeface="Roboto Light"/>
                <a:cs typeface="Roboto Light"/>
                <a:sym typeface="Roboto Light"/>
              </a:defRPr>
            </a:lvl2pPr>
            <a:lvl3pPr lvl="2" algn="l">
              <a:lnSpc>
                <a:spcPct val="100000"/>
              </a:lnSpc>
              <a:spcBef>
                <a:spcPts val="0"/>
              </a:spcBef>
              <a:spcAft>
                <a:spcPts val="0"/>
              </a:spcAft>
              <a:buSzPts val="3200"/>
              <a:buNone/>
              <a:defRPr>
                <a:latin typeface="Roboto Light"/>
                <a:ea typeface="Roboto Light"/>
                <a:cs typeface="Roboto Light"/>
                <a:sym typeface="Roboto Light"/>
              </a:defRPr>
            </a:lvl3pPr>
            <a:lvl4pPr lvl="3" algn="l">
              <a:lnSpc>
                <a:spcPct val="100000"/>
              </a:lnSpc>
              <a:spcBef>
                <a:spcPts val="0"/>
              </a:spcBef>
              <a:spcAft>
                <a:spcPts val="0"/>
              </a:spcAft>
              <a:buSzPts val="3200"/>
              <a:buNone/>
              <a:defRPr>
                <a:latin typeface="Roboto Light"/>
                <a:ea typeface="Roboto Light"/>
                <a:cs typeface="Roboto Light"/>
                <a:sym typeface="Roboto Light"/>
              </a:defRPr>
            </a:lvl4pPr>
            <a:lvl5pPr lvl="4" algn="l">
              <a:lnSpc>
                <a:spcPct val="100000"/>
              </a:lnSpc>
              <a:spcBef>
                <a:spcPts val="0"/>
              </a:spcBef>
              <a:spcAft>
                <a:spcPts val="0"/>
              </a:spcAft>
              <a:buSzPts val="3200"/>
              <a:buNone/>
              <a:defRPr>
                <a:latin typeface="Roboto Light"/>
                <a:ea typeface="Roboto Light"/>
                <a:cs typeface="Roboto Light"/>
                <a:sym typeface="Roboto Light"/>
              </a:defRPr>
            </a:lvl5pPr>
            <a:lvl6pPr lvl="5" algn="l">
              <a:lnSpc>
                <a:spcPct val="100000"/>
              </a:lnSpc>
              <a:spcBef>
                <a:spcPts val="0"/>
              </a:spcBef>
              <a:spcAft>
                <a:spcPts val="0"/>
              </a:spcAft>
              <a:buSzPts val="3200"/>
              <a:buNone/>
              <a:defRPr>
                <a:latin typeface="Roboto Light"/>
                <a:ea typeface="Roboto Light"/>
                <a:cs typeface="Roboto Light"/>
                <a:sym typeface="Roboto Light"/>
              </a:defRPr>
            </a:lvl6pPr>
            <a:lvl7pPr lvl="6" algn="l">
              <a:lnSpc>
                <a:spcPct val="100000"/>
              </a:lnSpc>
              <a:spcBef>
                <a:spcPts val="0"/>
              </a:spcBef>
              <a:spcAft>
                <a:spcPts val="0"/>
              </a:spcAft>
              <a:buSzPts val="3200"/>
              <a:buNone/>
              <a:defRPr>
                <a:latin typeface="Roboto Light"/>
                <a:ea typeface="Roboto Light"/>
                <a:cs typeface="Roboto Light"/>
                <a:sym typeface="Roboto Light"/>
              </a:defRPr>
            </a:lvl7pPr>
            <a:lvl8pPr lvl="7" algn="l">
              <a:lnSpc>
                <a:spcPct val="100000"/>
              </a:lnSpc>
              <a:spcBef>
                <a:spcPts val="0"/>
              </a:spcBef>
              <a:spcAft>
                <a:spcPts val="0"/>
              </a:spcAft>
              <a:buSzPts val="3200"/>
              <a:buNone/>
              <a:defRPr>
                <a:latin typeface="Roboto Light"/>
                <a:ea typeface="Roboto Light"/>
                <a:cs typeface="Roboto Light"/>
                <a:sym typeface="Roboto Light"/>
              </a:defRPr>
            </a:lvl8pPr>
            <a:lvl9pPr lvl="8" algn="l">
              <a:lnSpc>
                <a:spcPct val="100000"/>
              </a:lnSpc>
              <a:spcBef>
                <a:spcPts val="0"/>
              </a:spcBef>
              <a:spcAft>
                <a:spcPts val="0"/>
              </a:spcAft>
              <a:buSzPts val="3200"/>
              <a:buNone/>
              <a:defRPr>
                <a:latin typeface="Roboto Light"/>
                <a:ea typeface="Roboto Light"/>
                <a:cs typeface="Roboto Light"/>
                <a:sym typeface="Roboto Light"/>
              </a:defRPr>
            </a:lvl9pPr>
          </a:lstStyle>
          <a:p/>
        </p:txBody>
      </p:sp>
      <p:sp>
        <p:nvSpPr>
          <p:cNvPr id="214" name="Google Shape;214;p49"/>
          <p:cNvSpPr txBox="1"/>
          <p:nvPr>
            <p:ph idx="1" type="subTitle"/>
          </p:nvPr>
        </p:nvSpPr>
        <p:spPr>
          <a:xfrm>
            <a:off x="1002288" y="1928225"/>
            <a:ext cx="3261000" cy="243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500"/>
              <a:buNone/>
              <a:defRPr sz="1500">
                <a:solidFill>
                  <a:schemeClr val="lt1"/>
                </a:solidFill>
              </a:defRPr>
            </a:lvl1pPr>
            <a:lvl2pPr lvl="1" algn="l">
              <a:lnSpc>
                <a:spcPct val="100000"/>
              </a:lnSpc>
              <a:spcBef>
                <a:spcPts val="0"/>
              </a:spcBef>
              <a:spcAft>
                <a:spcPts val="0"/>
              </a:spcAft>
              <a:buClr>
                <a:schemeClr val="lt1"/>
              </a:buClr>
              <a:buSzPts val="1500"/>
              <a:buNone/>
              <a:defRPr sz="1500">
                <a:solidFill>
                  <a:schemeClr val="lt1"/>
                </a:solidFill>
              </a:defRPr>
            </a:lvl2pPr>
            <a:lvl3pPr lvl="2" algn="l">
              <a:lnSpc>
                <a:spcPct val="100000"/>
              </a:lnSpc>
              <a:spcBef>
                <a:spcPts val="0"/>
              </a:spcBef>
              <a:spcAft>
                <a:spcPts val="0"/>
              </a:spcAft>
              <a:buClr>
                <a:schemeClr val="lt1"/>
              </a:buClr>
              <a:buSzPts val="1500"/>
              <a:buNone/>
              <a:defRPr sz="1500">
                <a:solidFill>
                  <a:schemeClr val="lt1"/>
                </a:solidFill>
              </a:defRPr>
            </a:lvl3pPr>
            <a:lvl4pPr lvl="3" algn="l">
              <a:lnSpc>
                <a:spcPct val="100000"/>
              </a:lnSpc>
              <a:spcBef>
                <a:spcPts val="0"/>
              </a:spcBef>
              <a:spcAft>
                <a:spcPts val="0"/>
              </a:spcAft>
              <a:buClr>
                <a:schemeClr val="lt1"/>
              </a:buClr>
              <a:buSzPts val="1500"/>
              <a:buNone/>
              <a:defRPr sz="1500">
                <a:solidFill>
                  <a:schemeClr val="lt1"/>
                </a:solidFill>
              </a:defRPr>
            </a:lvl4pPr>
            <a:lvl5pPr lvl="4" algn="l">
              <a:lnSpc>
                <a:spcPct val="100000"/>
              </a:lnSpc>
              <a:spcBef>
                <a:spcPts val="0"/>
              </a:spcBef>
              <a:spcAft>
                <a:spcPts val="0"/>
              </a:spcAft>
              <a:buClr>
                <a:schemeClr val="lt1"/>
              </a:buClr>
              <a:buSzPts val="1500"/>
              <a:buNone/>
              <a:defRPr sz="1500">
                <a:solidFill>
                  <a:schemeClr val="lt1"/>
                </a:solidFill>
              </a:defRPr>
            </a:lvl5pPr>
            <a:lvl6pPr lvl="5" algn="l">
              <a:lnSpc>
                <a:spcPct val="100000"/>
              </a:lnSpc>
              <a:spcBef>
                <a:spcPts val="0"/>
              </a:spcBef>
              <a:spcAft>
                <a:spcPts val="0"/>
              </a:spcAft>
              <a:buClr>
                <a:schemeClr val="lt1"/>
              </a:buClr>
              <a:buSzPts val="1500"/>
              <a:buNone/>
              <a:defRPr sz="1500">
                <a:solidFill>
                  <a:schemeClr val="lt1"/>
                </a:solidFill>
              </a:defRPr>
            </a:lvl6pPr>
            <a:lvl7pPr lvl="6" algn="l">
              <a:lnSpc>
                <a:spcPct val="100000"/>
              </a:lnSpc>
              <a:spcBef>
                <a:spcPts val="0"/>
              </a:spcBef>
              <a:spcAft>
                <a:spcPts val="0"/>
              </a:spcAft>
              <a:buClr>
                <a:schemeClr val="lt1"/>
              </a:buClr>
              <a:buSzPts val="1500"/>
              <a:buNone/>
              <a:defRPr sz="1500">
                <a:solidFill>
                  <a:schemeClr val="lt1"/>
                </a:solidFill>
              </a:defRPr>
            </a:lvl7pPr>
            <a:lvl8pPr lvl="7" algn="l">
              <a:lnSpc>
                <a:spcPct val="100000"/>
              </a:lnSpc>
              <a:spcBef>
                <a:spcPts val="0"/>
              </a:spcBef>
              <a:spcAft>
                <a:spcPts val="0"/>
              </a:spcAft>
              <a:buClr>
                <a:schemeClr val="lt1"/>
              </a:buClr>
              <a:buSzPts val="1500"/>
              <a:buNone/>
              <a:defRPr sz="1500">
                <a:solidFill>
                  <a:schemeClr val="lt1"/>
                </a:solidFill>
              </a:defRPr>
            </a:lvl8pPr>
            <a:lvl9pPr lvl="8" algn="l">
              <a:lnSpc>
                <a:spcPct val="100000"/>
              </a:lnSpc>
              <a:spcBef>
                <a:spcPts val="0"/>
              </a:spcBef>
              <a:spcAft>
                <a:spcPts val="0"/>
              </a:spcAft>
              <a:buClr>
                <a:schemeClr val="lt1"/>
              </a:buClr>
              <a:buSzPts val="1500"/>
              <a:buNone/>
              <a:defRPr sz="1500">
                <a:solidFill>
                  <a:schemeClr val="lt1"/>
                </a:solidFill>
              </a:defRPr>
            </a:lvl9pPr>
          </a:lstStyle>
          <a:p/>
        </p:txBody>
      </p:sp>
      <p:sp>
        <p:nvSpPr>
          <p:cNvPr id="215" name="Google Shape;215;p49"/>
          <p:cNvSpPr txBox="1"/>
          <p:nvPr>
            <p:ph idx="2" type="subTitle"/>
          </p:nvPr>
        </p:nvSpPr>
        <p:spPr>
          <a:xfrm>
            <a:off x="4880563" y="1928225"/>
            <a:ext cx="3261000" cy="243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500"/>
              <a:buNone/>
              <a:defRPr sz="1500">
                <a:solidFill>
                  <a:schemeClr val="lt1"/>
                </a:solidFill>
              </a:defRPr>
            </a:lvl1pPr>
            <a:lvl2pPr lvl="1" algn="l">
              <a:lnSpc>
                <a:spcPct val="100000"/>
              </a:lnSpc>
              <a:spcBef>
                <a:spcPts val="0"/>
              </a:spcBef>
              <a:spcAft>
                <a:spcPts val="0"/>
              </a:spcAft>
              <a:buClr>
                <a:schemeClr val="lt1"/>
              </a:buClr>
              <a:buSzPts val="1500"/>
              <a:buNone/>
              <a:defRPr sz="1500">
                <a:solidFill>
                  <a:schemeClr val="lt1"/>
                </a:solidFill>
              </a:defRPr>
            </a:lvl2pPr>
            <a:lvl3pPr lvl="2" algn="l">
              <a:lnSpc>
                <a:spcPct val="100000"/>
              </a:lnSpc>
              <a:spcBef>
                <a:spcPts val="0"/>
              </a:spcBef>
              <a:spcAft>
                <a:spcPts val="0"/>
              </a:spcAft>
              <a:buClr>
                <a:schemeClr val="lt1"/>
              </a:buClr>
              <a:buSzPts val="1500"/>
              <a:buNone/>
              <a:defRPr sz="1500">
                <a:solidFill>
                  <a:schemeClr val="lt1"/>
                </a:solidFill>
              </a:defRPr>
            </a:lvl3pPr>
            <a:lvl4pPr lvl="3" algn="l">
              <a:lnSpc>
                <a:spcPct val="100000"/>
              </a:lnSpc>
              <a:spcBef>
                <a:spcPts val="0"/>
              </a:spcBef>
              <a:spcAft>
                <a:spcPts val="0"/>
              </a:spcAft>
              <a:buClr>
                <a:schemeClr val="lt1"/>
              </a:buClr>
              <a:buSzPts val="1500"/>
              <a:buNone/>
              <a:defRPr sz="1500">
                <a:solidFill>
                  <a:schemeClr val="lt1"/>
                </a:solidFill>
              </a:defRPr>
            </a:lvl4pPr>
            <a:lvl5pPr lvl="4" algn="l">
              <a:lnSpc>
                <a:spcPct val="100000"/>
              </a:lnSpc>
              <a:spcBef>
                <a:spcPts val="0"/>
              </a:spcBef>
              <a:spcAft>
                <a:spcPts val="0"/>
              </a:spcAft>
              <a:buClr>
                <a:schemeClr val="lt1"/>
              </a:buClr>
              <a:buSzPts val="1500"/>
              <a:buNone/>
              <a:defRPr sz="1500">
                <a:solidFill>
                  <a:schemeClr val="lt1"/>
                </a:solidFill>
              </a:defRPr>
            </a:lvl5pPr>
            <a:lvl6pPr lvl="5" algn="l">
              <a:lnSpc>
                <a:spcPct val="100000"/>
              </a:lnSpc>
              <a:spcBef>
                <a:spcPts val="0"/>
              </a:spcBef>
              <a:spcAft>
                <a:spcPts val="0"/>
              </a:spcAft>
              <a:buClr>
                <a:schemeClr val="lt1"/>
              </a:buClr>
              <a:buSzPts val="1500"/>
              <a:buNone/>
              <a:defRPr sz="1500">
                <a:solidFill>
                  <a:schemeClr val="lt1"/>
                </a:solidFill>
              </a:defRPr>
            </a:lvl6pPr>
            <a:lvl7pPr lvl="6" algn="l">
              <a:lnSpc>
                <a:spcPct val="100000"/>
              </a:lnSpc>
              <a:spcBef>
                <a:spcPts val="0"/>
              </a:spcBef>
              <a:spcAft>
                <a:spcPts val="0"/>
              </a:spcAft>
              <a:buClr>
                <a:schemeClr val="lt1"/>
              </a:buClr>
              <a:buSzPts val="1500"/>
              <a:buNone/>
              <a:defRPr sz="1500">
                <a:solidFill>
                  <a:schemeClr val="lt1"/>
                </a:solidFill>
              </a:defRPr>
            </a:lvl7pPr>
            <a:lvl8pPr lvl="7" algn="l">
              <a:lnSpc>
                <a:spcPct val="100000"/>
              </a:lnSpc>
              <a:spcBef>
                <a:spcPts val="0"/>
              </a:spcBef>
              <a:spcAft>
                <a:spcPts val="0"/>
              </a:spcAft>
              <a:buClr>
                <a:schemeClr val="lt1"/>
              </a:buClr>
              <a:buSzPts val="1500"/>
              <a:buNone/>
              <a:defRPr sz="1500">
                <a:solidFill>
                  <a:schemeClr val="lt1"/>
                </a:solidFill>
              </a:defRPr>
            </a:lvl8pPr>
            <a:lvl9pPr lvl="8" algn="l">
              <a:lnSpc>
                <a:spcPct val="100000"/>
              </a:lnSpc>
              <a:spcBef>
                <a:spcPts val="0"/>
              </a:spcBef>
              <a:spcAft>
                <a:spcPts val="0"/>
              </a:spcAft>
              <a:buClr>
                <a:schemeClr val="lt1"/>
              </a:buClr>
              <a:buSzPts val="1500"/>
              <a:buNone/>
              <a:defRPr sz="1500">
                <a:solidFill>
                  <a:schemeClr val="lt1"/>
                </a:solidFill>
              </a:defRPr>
            </a:lvl9pPr>
          </a:lstStyle>
          <a:p/>
        </p:txBody>
      </p:sp>
      <p:sp>
        <p:nvSpPr>
          <p:cNvPr id="216" name="Google Shape;216;p4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1">
  <p:cSld name="CUSTOM_11">
    <p:bg>
      <p:bgPr>
        <a:solidFill>
          <a:schemeClr val="lt2"/>
        </a:solidFill>
      </p:bgPr>
    </p:bg>
    <p:spTree>
      <p:nvGrpSpPr>
        <p:cNvPr id="217" name="Shape 217"/>
        <p:cNvGrpSpPr/>
        <p:nvPr/>
      </p:nvGrpSpPr>
      <p:grpSpPr>
        <a:xfrm>
          <a:off x="0" y="0"/>
          <a:ext cx="0" cy="0"/>
          <a:chOff x="0" y="0"/>
          <a:chExt cx="0" cy="0"/>
        </a:xfrm>
      </p:grpSpPr>
      <p:pic>
        <p:nvPicPr>
          <p:cNvPr id="218" name="Google Shape;218;p50"/>
          <p:cNvPicPr preferRelativeResize="0"/>
          <p:nvPr/>
        </p:nvPicPr>
        <p:blipFill rotWithShape="1">
          <a:blip r:embed="rId2">
            <a:alphaModFix/>
          </a:blip>
          <a:srcRect b="168" l="0" r="0" t="169"/>
          <a:stretch/>
        </p:blipFill>
        <p:spPr>
          <a:xfrm>
            <a:off x="7089450" y="4410000"/>
            <a:ext cx="1810580" cy="493399"/>
          </a:xfrm>
          <a:prstGeom prst="rect">
            <a:avLst/>
          </a:prstGeom>
          <a:noFill/>
          <a:ln>
            <a:noFill/>
          </a:ln>
        </p:spPr>
      </p:pic>
      <p:sp>
        <p:nvSpPr>
          <p:cNvPr id="219" name="Google Shape;219;p5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theme" Target="../theme/theme2.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5" Type="http://schemas.openxmlformats.org/officeDocument/2006/relationships/slideLayout" Target="../slideLayouts/slideLayout34.xml"/><Relationship Id="rId19" Type="http://schemas.openxmlformats.org/officeDocument/2006/relationships/theme" Target="../theme/theme3.xml"/><Relationship Id="rId6" Type="http://schemas.openxmlformats.org/officeDocument/2006/relationships/slideLayout" Target="../slideLayouts/slideLayout35.xml"/><Relationship Id="rId18" Type="http://schemas.openxmlformats.org/officeDocument/2006/relationships/slideLayout" Target="../slideLayouts/slideLayout47.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2CD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latin typeface="Roboto Light"/>
                <a:ea typeface="Roboto Light"/>
                <a:cs typeface="Roboto Light"/>
                <a:sym typeface="Roboto Light"/>
              </a:defRPr>
            </a:lvl1pPr>
            <a:lvl2pPr lvl="1" rtl="0" algn="r">
              <a:buNone/>
              <a:defRPr sz="1300">
                <a:latin typeface="Roboto Light"/>
                <a:ea typeface="Roboto Light"/>
                <a:cs typeface="Roboto Light"/>
                <a:sym typeface="Roboto Light"/>
              </a:defRPr>
            </a:lvl2pPr>
            <a:lvl3pPr lvl="2" rtl="0" algn="r">
              <a:buNone/>
              <a:defRPr sz="1300">
                <a:latin typeface="Roboto Light"/>
                <a:ea typeface="Roboto Light"/>
                <a:cs typeface="Roboto Light"/>
                <a:sym typeface="Roboto Light"/>
              </a:defRPr>
            </a:lvl3pPr>
            <a:lvl4pPr lvl="3" rtl="0" algn="r">
              <a:buNone/>
              <a:defRPr sz="1300">
                <a:latin typeface="Roboto Light"/>
                <a:ea typeface="Roboto Light"/>
                <a:cs typeface="Roboto Light"/>
                <a:sym typeface="Roboto Light"/>
              </a:defRPr>
            </a:lvl4pPr>
            <a:lvl5pPr lvl="4" rtl="0" algn="r">
              <a:buNone/>
              <a:defRPr sz="1300">
                <a:latin typeface="Roboto Light"/>
                <a:ea typeface="Roboto Light"/>
                <a:cs typeface="Roboto Light"/>
                <a:sym typeface="Roboto Light"/>
              </a:defRPr>
            </a:lvl5pPr>
            <a:lvl6pPr lvl="5" rtl="0" algn="r">
              <a:buNone/>
              <a:defRPr sz="1300">
                <a:latin typeface="Roboto Light"/>
                <a:ea typeface="Roboto Light"/>
                <a:cs typeface="Roboto Light"/>
                <a:sym typeface="Roboto Light"/>
              </a:defRPr>
            </a:lvl6pPr>
            <a:lvl7pPr lvl="6" rtl="0" algn="r">
              <a:buNone/>
              <a:defRPr sz="1300">
                <a:latin typeface="Roboto Light"/>
                <a:ea typeface="Roboto Light"/>
                <a:cs typeface="Roboto Light"/>
                <a:sym typeface="Roboto Light"/>
              </a:defRPr>
            </a:lvl7pPr>
            <a:lvl8pPr lvl="7" rtl="0" algn="r">
              <a:buNone/>
              <a:defRPr sz="1300">
                <a:latin typeface="Roboto Light"/>
                <a:ea typeface="Roboto Light"/>
                <a:cs typeface="Roboto Light"/>
                <a:sym typeface="Roboto Light"/>
              </a:defRPr>
            </a:lvl8pPr>
            <a:lvl9pPr lvl="8" rtl="0" algn="r">
              <a:buNone/>
              <a:defRPr sz="1300">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
        <p:nvSpPr>
          <p:cNvPr id="52" name="Google Shape;52;p13"/>
          <p:cNvSpPr txBox="1"/>
          <p:nvPr>
            <p:ph type="title"/>
          </p:nvPr>
        </p:nvSpPr>
        <p:spPr>
          <a:xfrm>
            <a:off x="284000" y="383750"/>
            <a:ext cx="8576100" cy="6222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3200"/>
              <a:buFont typeface="Roboto"/>
              <a:buNone/>
              <a:defRPr b="1" i="0" sz="3200" u="none" cap="none" strike="noStrike">
                <a:solidFill>
                  <a:schemeClr val="dk1"/>
                </a:solidFill>
                <a:latin typeface="Roboto"/>
                <a:ea typeface="Roboto"/>
                <a:cs typeface="Roboto"/>
                <a:sym typeface="Roboto"/>
              </a:defRPr>
            </a:lvl1pPr>
            <a:lvl2pPr lvl="1" rtl="0">
              <a:spcBef>
                <a:spcPts val="0"/>
              </a:spcBef>
              <a:spcAft>
                <a:spcPts val="0"/>
              </a:spcAft>
              <a:buSzPts val="3200"/>
              <a:buFont typeface="Roboto"/>
              <a:buNone/>
              <a:defRPr b="1" sz="3200">
                <a:latin typeface="Roboto"/>
                <a:ea typeface="Roboto"/>
                <a:cs typeface="Roboto"/>
                <a:sym typeface="Roboto"/>
              </a:defRPr>
            </a:lvl2pPr>
            <a:lvl3pPr lvl="2" rtl="0">
              <a:spcBef>
                <a:spcPts val="0"/>
              </a:spcBef>
              <a:spcAft>
                <a:spcPts val="0"/>
              </a:spcAft>
              <a:buSzPts val="3200"/>
              <a:buFont typeface="Roboto"/>
              <a:buNone/>
              <a:defRPr b="1" sz="3200">
                <a:latin typeface="Roboto"/>
                <a:ea typeface="Roboto"/>
                <a:cs typeface="Roboto"/>
                <a:sym typeface="Roboto"/>
              </a:defRPr>
            </a:lvl3pPr>
            <a:lvl4pPr lvl="3" rtl="0">
              <a:spcBef>
                <a:spcPts val="0"/>
              </a:spcBef>
              <a:spcAft>
                <a:spcPts val="0"/>
              </a:spcAft>
              <a:buSzPts val="3200"/>
              <a:buFont typeface="Roboto"/>
              <a:buNone/>
              <a:defRPr b="1" sz="3200">
                <a:latin typeface="Roboto"/>
                <a:ea typeface="Roboto"/>
                <a:cs typeface="Roboto"/>
                <a:sym typeface="Roboto"/>
              </a:defRPr>
            </a:lvl4pPr>
            <a:lvl5pPr lvl="4" rtl="0">
              <a:spcBef>
                <a:spcPts val="0"/>
              </a:spcBef>
              <a:spcAft>
                <a:spcPts val="0"/>
              </a:spcAft>
              <a:buSzPts val="3200"/>
              <a:buFont typeface="Roboto"/>
              <a:buNone/>
              <a:defRPr b="1" sz="3200">
                <a:latin typeface="Roboto"/>
                <a:ea typeface="Roboto"/>
                <a:cs typeface="Roboto"/>
                <a:sym typeface="Roboto"/>
              </a:defRPr>
            </a:lvl5pPr>
            <a:lvl6pPr lvl="5" rtl="0">
              <a:spcBef>
                <a:spcPts val="0"/>
              </a:spcBef>
              <a:spcAft>
                <a:spcPts val="0"/>
              </a:spcAft>
              <a:buSzPts val="3200"/>
              <a:buFont typeface="Roboto"/>
              <a:buNone/>
              <a:defRPr b="1" sz="3200">
                <a:latin typeface="Roboto"/>
                <a:ea typeface="Roboto"/>
                <a:cs typeface="Roboto"/>
                <a:sym typeface="Roboto"/>
              </a:defRPr>
            </a:lvl6pPr>
            <a:lvl7pPr lvl="6" rtl="0">
              <a:spcBef>
                <a:spcPts val="0"/>
              </a:spcBef>
              <a:spcAft>
                <a:spcPts val="0"/>
              </a:spcAft>
              <a:buSzPts val="3200"/>
              <a:buFont typeface="Roboto"/>
              <a:buNone/>
              <a:defRPr b="1" sz="3200">
                <a:latin typeface="Roboto"/>
                <a:ea typeface="Roboto"/>
                <a:cs typeface="Roboto"/>
                <a:sym typeface="Roboto"/>
              </a:defRPr>
            </a:lvl7pPr>
            <a:lvl8pPr lvl="7" rtl="0">
              <a:spcBef>
                <a:spcPts val="0"/>
              </a:spcBef>
              <a:spcAft>
                <a:spcPts val="0"/>
              </a:spcAft>
              <a:buSzPts val="3200"/>
              <a:buFont typeface="Roboto"/>
              <a:buNone/>
              <a:defRPr b="1" sz="3200">
                <a:latin typeface="Roboto"/>
                <a:ea typeface="Roboto"/>
                <a:cs typeface="Roboto"/>
                <a:sym typeface="Roboto"/>
              </a:defRPr>
            </a:lvl8pPr>
            <a:lvl9pPr lvl="8" rtl="0">
              <a:spcBef>
                <a:spcPts val="0"/>
              </a:spcBef>
              <a:spcAft>
                <a:spcPts val="0"/>
              </a:spcAft>
              <a:buSzPts val="3200"/>
              <a:buFont typeface="Roboto"/>
              <a:buNone/>
              <a:defRPr b="1" sz="3200">
                <a:latin typeface="Roboto"/>
                <a:ea typeface="Roboto"/>
                <a:cs typeface="Roboto"/>
                <a:sym typeface="Roboto"/>
              </a:defRPr>
            </a:lvl9pPr>
          </a:lstStyle>
          <a:p/>
        </p:txBody>
      </p:sp>
      <p:sp>
        <p:nvSpPr>
          <p:cNvPr id="53" name="Google Shape;53;p13"/>
          <p:cNvSpPr txBox="1"/>
          <p:nvPr>
            <p:ph idx="1" type="body"/>
          </p:nvPr>
        </p:nvSpPr>
        <p:spPr>
          <a:xfrm>
            <a:off x="284000" y="1183000"/>
            <a:ext cx="8576100" cy="3394800"/>
          </a:xfrm>
          <a:prstGeom prst="rect">
            <a:avLst/>
          </a:prstGeom>
          <a:noFill/>
          <a:ln>
            <a:noFill/>
          </a:ln>
        </p:spPr>
        <p:txBody>
          <a:bodyPr anchorCtr="0" anchor="t" bIns="0" lIns="0" spcFirstLastPara="1" rIns="0" wrap="square" tIns="0">
            <a:noAutofit/>
          </a:bodyPr>
          <a:lstStyle>
            <a:lvl1pPr indent="-355600" lvl="0" marL="457200" marR="0" rtl="0">
              <a:lnSpc>
                <a:spcPct val="95000"/>
              </a:lnSpc>
              <a:spcBef>
                <a:spcPts val="0"/>
              </a:spcBef>
              <a:spcAft>
                <a:spcPts val="0"/>
              </a:spcAft>
              <a:buSzPts val="2000"/>
              <a:buFont typeface="Roboto Light"/>
              <a:buChar char="●"/>
              <a:defRPr i="0" sz="2000" u="none" cap="none" strike="noStrike">
                <a:latin typeface="Roboto Light"/>
                <a:ea typeface="Roboto Light"/>
                <a:cs typeface="Roboto Light"/>
                <a:sym typeface="Roboto Light"/>
              </a:defRPr>
            </a:lvl1pPr>
            <a:lvl2pPr indent="-342900" lvl="1" marL="914400" marR="0" rtl="0">
              <a:lnSpc>
                <a:spcPct val="95000"/>
              </a:lnSpc>
              <a:spcBef>
                <a:spcPts val="0"/>
              </a:spcBef>
              <a:spcAft>
                <a:spcPts val="0"/>
              </a:spcAft>
              <a:buSzPts val="1800"/>
              <a:buFont typeface="Roboto Light"/>
              <a:buChar char="○"/>
              <a:defRPr i="0" sz="1800" u="none" cap="none" strike="noStrike">
                <a:latin typeface="Roboto Light"/>
                <a:ea typeface="Roboto Light"/>
                <a:cs typeface="Roboto Light"/>
                <a:sym typeface="Roboto Light"/>
              </a:defRPr>
            </a:lvl2pPr>
            <a:lvl3pPr indent="-298450" lvl="2" marL="1371600" marR="0" rtl="0">
              <a:lnSpc>
                <a:spcPct val="95000"/>
              </a:lnSpc>
              <a:spcBef>
                <a:spcPts val="0"/>
              </a:spcBef>
              <a:spcAft>
                <a:spcPts val="0"/>
              </a:spcAft>
              <a:buSzPts val="1100"/>
              <a:buFont typeface="Roboto Light"/>
              <a:buChar char="■"/>
              <a:defRPr i="0" sz="1400" u="none" cap="none" strike="noStrike">
                <a:latin typeface="Roboto Light"/>
                <a:ea typeface="Roboto Light"/>
                <a:cs typeface="Roboto Light"/>
                <a:sym typeface="Roboto Light"/>
              </a:defRPr>
            </a:lvl3pPr>
            <a:lvl4pPr indent="-298450" lvl="3" marL="1828800" marR="0" rtl="0">
              <a:lnSpc>
                <a:spcPct val="95000"/>
              </a:lnSpc>
              <a:spcBef>
                <a:spcPts val="0"/>
              </a:spcBef>
              <a:spcAft>
                <a:spcPts val="0"/>
              </a:spcAft>
              <a:buSzPts val="1100"/>
              <a:buFont typeface="Roboto Light"/>
              <a:buChar char="●"/>
              <a:defRPr i="0" sz="1400" u="none" cap="none" strike="noStrike">
                <a:latin typeface="Roboto Light"/>
                <a:ea typeface="Roboto Light"/>
                <a:cs typeface="Roboto Light"/>
                <a:sym typeface="Roboto Light"/>
              </a:defRPr>
            </a:lvl4pPr>
            <a:lvl5pPr indent="-298450" lvl="4" marL="2286000" marR="0" rtl="0">
              <a:lnSpc>
                <a:spcPct val="95000"/>
              </a:lnSpc>
              <a:spcBef>
                <a:spcPts val="0"/>
              </a:spcBef>
              <a:spcAft>
                <a:spcPts val="0"/>
              </a:spcAft>
              <a:buSzPts val="1100"/>
              <a:buFont typeface="Roboto Light"/>
              <a:buChar char="○"/>
              <a:defRPr i="0" sz="1400" u="none" cap="none" strike="noStrike">
                <a:latin typeface="Roboto Light"/>
                <a:ea typeface="Roboto Light"/>
                <a:cs typeface="Roboto Light"/>
                <a:sym typeface="Roboto Light"/>
              </a:defRPr>
            </a:lvl5pPr>
            <a:lvl6pPr indent="-298450" lvl="5" marL="2743200" marR="0" rtl="0">
              <a:lnSpc>
                <a:spcPct val="95000"/>
              </a:lnSpc>
              <a:spcBef>
                <a:spcPts val="0"/>
              </a:spcBef>
              <a:spcAft>
                <a:spcPts val="0"/>
              </a:spcAft>
              <a:buSzPts val="1100"/>
              <a:buFont typeface="Roboto Light"/>
              <a:buChar char="■"/>
              <a:defRPr i="0" sz="1400" u="none" cap="none" strike="noStrike">
                <a:latin typeface="Roboto Light"/>
                <a:ea typeface="Roboto Light"/>
                <a:cs typeface="Roboto Light"/>
                <a:sym typeface="Roboto Light"/>
              </a:defRPr>
            </a:lvl6pPr>
            <a:lvl7pPr indent="-298450" lvl="6" marL="3200400" marR="0" rtl="0">
              <a:lnSpc>
                <a:spcPct val="95000"/>
              </a:lnSpc>
              <a:spcBef>
                <a:spcPts val="0"/>
              </a:spcBef>
              <a:spcAft>
                <a:spcPts val="0"/>
              </a:spcAft>
              <a:buSzPts val="1100"/>
              <a:buFont typeface="Roboto Light"/>
              <a:buChar char="●"/>
              <a:defRPr i="0" sz="1400" u="none" cap="none" strike="noStrike">
                <a:latin typeface="Roboto Light"/>
                <a:ea typeface="Roboto Light"/>
                <a:cs typeface="Roboto Light"/>
                <a:sym typeface="Roboto Light"/>
              </a:defRPr>
            </a:lvl7pPr>
            <a:lvl8pPr indent="-298450" lvl="7" marL="3657600" marR="0" rtl="0">
              <a:lnSpc>
                <a:spcPct val="95000"/>
              </a:lnSpc>
              <a:spcBef>
                <a:spcPts val="0"/>
              </a:spcBef>
              <a:spcAft>
                <a:spcPts val="0"/>
              </a:spcAft>
              <a:buSzPts val="1100"/>
              <a:buFont typeface="Roboto Light"/>
              <a:buChar char="○"/>
              <a:defRPr i="0" sz="1400" u="none" cap="none" strike="noStrike">
                <a:latin typeface="Roboto Light"/>
                <a:ea typeface="Roboto Light"/>
                <a:cs typeface="Roboto Light"/>
                <a:sym typeface="Roboto Light"/>
              </a:defRPr>
            </a:lvl8pPr>
            <a:lvl9pPr indent="-298450" lvl="8" marL="4114800" marR="0" rtl="0">
              <a:lnSpc>
                <a:spcPct val="95000"/>
              </a:lnSpc>
              <a:spcBef>
                <a:spcPts val="0"/>
              </a:spcBef>
              <a:spcAft>
                <a:spcPts val="0"/>
              </a:spcAft>
              <a:buSzPts val="1100"/>
              <a:buFont typeface="Roboto Light"/>
              <a:buChar char="■"/>
              <a:defRPr i="0" sz="1400" u="none" cap="none" strike="noStrike">
                <a:latin typeface="Roboto Light"/>
                <a:ea typeface="Roboto Light"/>
                <a:cs typeface="Roboto Light"/>
                <a:sym typeface="Roboto Light"/>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3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
        <p:nvSpPr>
          <p:cNvPr id="137" name="Google Shape;137;p32"/>
          <p:cNvSpPr txBox="1"/>
          <p:nvPr>
            <p:ph type="title"/>
          </p:nvPr>
        </p:nvSpPr>
        <p:spPr>
          <a:xfrm>
            <a:off x="284000" y="383750"/>
            <a:ext cx="8576100" cy="6222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200"/>
              <a:buFont typeface="Roboto"/>
              <a:buNone/>
              <a:defRPr b="1" i="0" sz="32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3200"/>
              <a:buFont typeface="Roboto"/>
              <a:buNone/>
              <a:defRPr b="1" i="0" sz="3200" u="none" cap="none" strike="noStrike">
                <a:solidFill>
                  <a:srgbClr val="000000"/>
                </a:solidFill>
                <a:latin typeface="Roboto"/>
                <a:ea typeface="Roboto"/>
                <a:cs typeface="Roboto"/>
                <a:sym typeface="Roboto"/>
              </a:defRPr>
            </a:lvl2pPr>
            <a:lvl3pPr lvl="2" marR="0" rtl="0" algn="l">
              <a:lnSpc>
                <a:spcPct val="100000"/>
              </a:lnSpc>
              <a:spcBef>
                <a:spcPts val="0"/>
              </a:spcBef>
              <a:spcAft>
                <a:spcPts val="0"/>
              </a:spcAft>
              <a:buClr>
                <a:srgbClr val="000000"/>
              </a:buClr>
              <a:buSzPts val="3200"/>
              <a:buFont typeface="Roboto"/>
              <a:buNone/>
              <a:defRPr b="1" i="0" sz="3200" u="none" cap="none" strike="noStrike">
                <a:solidFill>
                  <a:srgbClr val="000000"/>
                </a:solidFill>
                <a:latin typeface="Roboto"/>
                <a:ea typeface="Roboto"/>
                <a:cs typeface="Roboto"/>
                <a:sym typeface="Roboto"/>
              </a:defRPr>
            </a:lvl3pPr>
            <a:lvl4pPr lvl="3" marR="0" rtl="0" algn="l">
              <a:lnSpc>
                <a:spcPct val="100000"/>
              </a:lnSpc>
              <a:spcBef>
                <a:spcPts val="0"/>
              </a:spcBef>
              <a:spcAft>
                <a:spcPts val="0"/>
              </a:spcAft>
              <a:buClr>
                <a:srgbClr val="000000"/>
              </a:buClr>
              <a:buSzPts val="3200"/>
              <a:buFont typeface="Roboto"/>
              <a:buNone/>
              <a:defRPr b="1" i="0" sz="3200" u="none" cap="none" strike="noStrike">
                <a:solidFill>
                  <a:srgbClr val="000000"/>
                </a:solidFill>
                <a:latin typeface="Roboto"/>
                <a:ea typeface="Roboto"/>
                <a:cs typeface="Roboto"/>
                <a:sym typeface="Roboto"/>
              </a:defRPr>
            </a:lvl4pPr>
            <a:lvl5pPr lvl="4" marR="0" rtl="0" algn="l">
              <a:lnSpc>
                <a:spcPct val="100000"/>
              </a:lnSpc>
              <a:spcBef>
                <a:spcPts val="0"/>
              </a:spcBef>
              <a:spcAft>
                <a:spcPts val="0"/>
              </a:spcAft>
              <a:buClr>
                <a:srgbClr val="000000"/>
              </a:buClr>
              <a:buSzPts val="3200"/>
              <a:buFont typeface="Roboto"/>
              <a:buNone/>
              <a:defRPr b="1" i="0" sz="3200" u="none" cap="none" strike="noStrike">
                <a:solidFill>
                  <a:srgbClr val="000000"/>
                </a:solidFill>
                <a:latin typeface="Roboto"/>
                <a:ea typeface="Roboto"/>
                <a:cs typeface="Roboto"/>
                <a:sym typeface="Roboto"/>
              </a:defRPr>
            </a:lvl5pPr>
            <a:lvl6pPr lvl="5" marR="0" rtl="0" algn="l">
              <a:lnSpc>
                <a:spcPct val="100000"/>
              </a:lnSpc>
              <a:spcBef>
                <a:spcPts val="0"/>
              </a:spcBef>
              <a:spcAft>
                <a:spcPts val="0"/>
              </a:spcAft>
              <a:buClr>
                <a:srgbClr val="000000"/>
              </a:buClr>
              <a:buSzPts val="3200"/>
              <a:buFont typeface="Roboto"/>
              <a:buNone/>
              <a:defRPr b="1" i="0" sz="3200" u="none" cap="none" strike="noStrike">
                <a:solidFill>
                  <a:srgbClr val="000000"/>
                </a:solidFill>
                <a:latin typeface="Roboto"/>
                <a:ea typeface="Roboto"/>
                <a:cs typeface="Roboto"/>
                <a:sym typeface="Roboto"/>
              </a:defRPr>
            </a:lvl6pPr>
            <a:lvl7pPr lvl="6" marR="0" rtl="0" algn="l">
              <a:lnSpc>
                <a:spcPct val="100000"/>
              </a:lnSpc>
              <a:spcBef>
                <a:spcPts val="0"/>
              </a:spcBef>
              <a:spcAft>
                <a:spcPts val="0"/>
              </a:spcAft>
              <a:buClr>
                <a:srgbClr val="000000"/>
              </a:buClr>
              <a:buSzPts val="3200"/>
              <a:buFont typeface="Roboto"/>
              <a:buNone/>
              <a:defRPr b="1" i="0" sz="3200" u="none" cap="none" strike="noStrike">
                <a:solidFill>
                  <a:srgbClr val="000000"/>
                </a:solidFill>
                <a:latin typeface="Roboto"/>
                <a:ea typeface="Roboto"/>
                <a:cs typeface="Roboto"/>
                <a:sym typeface="Roboto"/>
              </a:defRPr>
            </a:lvl7pPr>
            <a:lvl8pPr lvl="7" marR="0" rtl="0" algn="l">
              <a:lnSpc>
                <a:spcPct val="100000"/>
              </a:lnSpc>
              <a:spcBef>
                <a:spcPts val="0"/>
              </a:spcBef>
              <a:spcAft>
                <a:spcPts val="0"/>
              </a:spcAft>
              <a:buClr>
                <a:srgbClr val="000000"/>
              </a:buClr>
              <a:buSzPts val="3200"/>
              <a:buFont typeface="Roboto"/>
              <a:buNone/>
              <a:defRPr b="1" i="0" sz="3200" u="none" cap="none" strike="noStrike">
                <a:solidFill>
                  <a:srgbClr val="000000"/>
                </a:solidFill>
                <a:latin typeface="Roboto"/>
                <a:ea typeface="Roboto"/>
                <a:cs typeface="Roboto"/>
                <a:sym typeface="Roboto"/>
              </a:defRPr>
            </a:lvl8pPr>
            <a:lvl9pPr lvl="8" marR="0" rtl="0" algn="l">
              <a:lnSpc>
                <a:spcPct val="100000"/>
              </a:lnSpc>
              <a:spcBef>
                <a:spcPts val="0"/>
              </a:spcBef>
              <a:spcAft>
                <a:spcPts val="0"/>
              </a:spcAft>
              <a:buClr>
                <a:srgbClr val="000000"/>
              </a:buClr>
              <a:buSzPts val="3200"/>
              <a:buFont typeface="Roboto"/>
              <a:buNone/>
              <a:defRPr b="1" i="0" sz="3200" u="none" cap="none" strike="noStrike">
                <a:solidFill>
                  <a:srgbClr val="000000"/>
                </a:solidFill>
                <a:latin typeface="Roboto"/>
                <a:ea typeface="Roboto"/>
                <a:cs typeface="Roboto"/>
                <a:sym typeface="Roboto"/>
              </a:defRPr>
            </a:lvl9pPr>
          </a:lstStyle>
          <a:p/>
        </p:txBody>
      </p:sp>
      <p:sp>
        <p:nvSpPr>
          <p:cNvPr id="138" name="Google Shape;138;p32"/>
          <p:cNvSpPr txBox="1"/>
          <p:nvPr>
            <p:ph idx="1" type="body"/>
          </p:nvPr>
        </p:nvSpPr>
        <p:spPr>
          <a:xfrm>
            <a:off x="284000" y="1183000"/>
            <a:ext cx="8576100" cy="3394800"/>
          </a:xfrm>
          <a:prstGeom prst="rect">
            <a:avLst/>
          </a:prstGeom>
          <a:noFill/>
          <a:ln>
            <a:noFill/>
          </a:ln>
        </p:spPr>
        <p:txBody>
          <a:bodyPr anchorCtr="0" anchor="t" bIns="0" lIns="0" spcFirstLastPara="1" rIns="0" wrap="square" tIns="0">
            <a:noAutofit/>
          </a:bodyPr>
          <a:lstStyle>
            <a:lvl1pPr indent="-355600" lvl="0" marL="457200" marR="0" rtl="0" algn="l">
              <a:lnSpc>
                <a:spcPct val="95000"/>
              </a:lnSpc>
              <a:spcBef>
                <a:spcPts val="0"/>
              </a:spcBef>
              <a:spcAft>
                <a:spcPts val="0"/>
              </a:spcAft>
              <a:buClr>
                <a:srgbClr val="000000"/>
              </a:buClr>
              <a:buSzPts val="2000"/>
              <a:buFont typeface="Roboto Light"/>
              <a:buChar char="●"/>
              <a:defRPr b="0" i="0" sz="2000" u="none" cap="none" strike="noStrike">
                <a:solidFill>
                  <a:srgbClr val="000000"/>
                </a:solidFill>
                <a:latin typeface="Roboto Light"/>
                <a:ea typeface="Roboto Light"/>
                <a:cs typeface="Roboto Light"/>
                <a:sym typeface="Roboto Light"/>
              </a:defRPr>
            </a:lvl1pPr>
            <a:lvl2pPr indent="-342900" lvl="1" marL="914400" marR="0" rtl="0" algn="l">
              <a:lnSpc>
                <a:spcPct val="95000"/>
              </a:lnSpc>
              <a:spcBef>
                <a:spcPts val="0"/>
              </a:spcBef>
              <a:spcAft>
                <a:spcPts val="0"/>
              </a:spcAft>
              <a:buClr>
                <a:srgbClr val="000000"/>
              </a:buClr>
              <a:buSzPts val="1800"/>
              <a:buFont typeface="Roboto Light"/>
              <a:buChar char="○"/>
              <a:defRPr b="0" i="0" sz="1800" u="none" cap="none" strike="noStrike">
                <a:solidFill>
                  <a:srgbClr val="000000"/>
                </a:solidFill>
                <a:latin typeface="Roboto Light"/>
                <a:ea typeface="Roboto Light"/>
                <a:cs typeface="Roboto Light"/>
                <a:sym typeface="Roboto Light"/>
              </a:defRPr>
            </a:lvl2pPr>
            <a:lvl3pPr indent="-298450" lvl="2" marL="1371600" marR="0" rtl="0" algn="l">
              <a:lnSpc>
                <a:spcPct val="95000"/>
              </a:lnSpc>
              <a:spcBef>
                <a:spcPts val="0"/>
              </a:spcBef>
              <a:spcAft>
                <a:spcPts val="0"/>
              </a:spcAft>
              <a:buClr>
                <a:srgbClr val="000000"/>
              </a:buClr>
              <a:buSzPts val="1100"/>
              <a:buFont typeface="Roboto Light"/>
              <a:buChar char="■"/>
              <a:defRPr b="0" i="0" sz="1400" u="none" cap="none" strike="noStrike">
                <a:solidFill>
                  <a:srgbClr val="000000"/>
                </a:solidFill>
                <a:latin typeface="Roboto Light"/>
                <a:ea typeface="Roboto Light"/>
                <a:cs typeface="Roboto Light"/>
                <a:sym typeface="Roboto Light"/>
              </a:defRPr>
            </a:lvl3pPr>
            <a:lvl4pPr indent="-298450" lvl="3" marL="1828800" marR="0" rtl="0" algn="l">
              <a:lnSpc>
                <a:spcPct val="95000"/>
              </a:lnSpc>
              <a:spcBef>
                <a:spcPts val="0"/>
              </a:spcBef>
              <a:spcAft>
                <a:spcPts val="0"/>
              </a:spcAft>
              <a:buClr>
                <a:srgbClr val="000000"/>
              </a:buClr>
              <a:buSzPts val="1100"/>
              <a:buFont typeface="Roboto Light"/>
              <a:buChar char="●"/>
              <a:defRPr b="0" i="0" sz="1400" u="none" cap="none" strike="noStrike">
                <a:solidFill>
                  <a:srgbClr val="000000"/>
                </a:solidFill>
                <a:latin typeface="Roboto Light"/>
                <a:ea typeface="Roboto Light"/>
                <a:cs typeface="Roboto Light"/>
                <a:sym typeface="Roboto Light"/>
              </a:defRPr>
            </a:lvl4pPr>
            <a:lvl5pPr indent="-298450" lvl="4" marL="2286000" marR="0" rtl="0" algn="l">
              <a:lnSpc>
                <a:spcPct val="95000"/>
              </a:lnSpc>
              <a:spcBef>
                <a:spcPts val="0"/>
              </a:spcBef>
              <a:spcAft>
                <a:spcPts val="0"/>
              </a:spcAft>
              <a:buClr>
                <a:srgbClr val="000000"/>
              </a:buClr>
              <a:buSzPts val="1100"/>
              <a:buFont typeface="Roboto Light"/>
              <a:buChar char="○"/>
              <a:defRPr b="0" i="0" sz="1400" u="none" cap="none" strike="noStrike">
                <a:solidFill>
                  <a:srgbClr val="000000"/>
                </a:solidFill>
                <a:latin typeface="Roboto Light"/>
                <a:ea typeface="Roboto Light"/>
                <a:cs typeface="Roboto Light"/>
                <a:sym typeface="Roboto Light"/>
              </a:defRPr>
            </a:lvl5pPr>
            <a:lvl6pPr indent="-298450" lvl="5" marL="2743200" marR="0" rtl="0" algn="l">
              <a:lnSpc>
                <a:spcPct val="95000"/>
              </a:lnSpc>
              <a:spcBef>
                <a:spcPts val="0"/>
              </a:spcBef>
              <a:spcAft>
                <a:spcPts val="0"/>
              </a:spcAft>
              <a:buClr>
                <a:srgbClr val="000000"/>
              </a:buClr>
              <a:buSzPts val="1100"/>
              <a:buFont typeface="Roboto Light"/>
              <a:buChar char="■"/>
              <a:defRPr b="0" i="0" sz="1400" u="none" cap="none" strike="noStrike">
                <a:solidFill>
                  <a:srgbClr val="000000"/>
                </a:solidFill>
                <a:latin typeface="Roboto Light"/>
                <a:ea typeface="Roboto Light"/>
                <a:cs typeface="Roboto Light"/>
                <a:sym typeface="Roboto Light"/>
              </a:defRPr>
            </a:lvl6pPr>
            <a:lvl7pPr indent="-298450" lvl="6" marL="3200400" marR="0" rtl="0" algn="l">
              <a:lnSpc>
                <a:spcPct val="95000"/>
              </a:lnSpc>
              <a:spcBef>
                <a:spcPts val="0"/>
              </a:spcBef>
              <a:spcAft>
                <a:spcPts val="0"/>
              </a:spcAft>
              <a:buClr>
                <a:srgbClr val="000000"/>
              </a:buClr>
              <a:buSzPts val="1100"/>
              <a:buFont typeface="Roboto Light"/>
              <a:buChar char="●"/>
              <a:defRPr b="0" i="0" sz="1400" u="none" cap="none" strike="noStrike">
                <a:solidFill>
                  <a:srgbClr val="000000"/>
                </a:solidFill>
                <a:latin typeface="Roboto Light"/>
                <a:ea typeface="Roboto Light"/>
                <a:cs typeface="Roboto Light"/>
                <a:sym typeface="Roboto Light"/>
              </a:defRPr>
            </a:lvl7pPr>
            <a:lvl8pPr indent="-298450" lvl="7" marL="3657600" marR="0" rtl="0" algn="l">
              <a:lnSpc>
                <a:spcPct val="95000"/>
              </a:lnSpc>
              <a:spcBef>
                <a:spcPts val="0"/>
              </a:spcBef>
              <a:spcAft>
                <a:spcPts val="0"/>
              </a:spcAft>
              <a:buClr>
                <a:srgbClr val="000000"/>
              </a:buClr>
              <a:buSzPts val="1100"/>
              <a:buFont typeface="Roboto Light"/>
              <a:buChar char="○"/>
              <a:defRPr b="0" i="0" sz="1400" u="none" cap="none" strike="noStrike">
                <a:solidFill>
                  <a:srgbClr val="000000"/>
                </a:solidFill>
                <a:latin typeface="Roboto Light"/>
                <a:ea typeface="Roboto Light"/>
                <a:cs typeface="Roboto Light"/>
                <a:sym typeface="Roboto Light"/>
              </a:defRPr>
            </a:lvl8pPr>
            <a:lvl9pPr indent="-298450" lvl="8" marL="4114800" marR="0" rtl="0" algn="l">
              <a:lnSpc>
                <a:spcPct val="95000"/>
              </a:lnSpc>
              <a:spcBef>
                <a:spcPts val="0"/>
              </a:spcBef>
              <a:spcAft>
                <a:spcPts val="0"/>
              </a:spcAft>
              <a:buClr>
                <a:srgbClr val="000000"/>
              </a:buClr>
              <a:buSzPts val="1100"/>
              <a:buFont typeface="Roboto Light"/>
              <a:buChar char="■"/>
              <a:defRPr b="0" i="0" sz="1400" u="none" cap="none" strike="noStrike">
                <a:solidFill>
                  <a:srgbClr val="000000"/>
                </a:solidFill>
                <a:latin typeface="Roboto Light"/>
                <a:ea typeface="Roboto Light"/>
                <a:cs typeface="Roboto Light"/>
                <a:sym typeface="Roboto Light"/>
              </a:defRPr>
            </a:lvl9pPr>
          </a:lstStyle>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hyperlink" Target="https://www.ualberta.ca/career-centre/employers/on-campus-recruitment.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hyperlink" Target="mailto:hiretalent@ualberta.ca" TargetMode="External"/><Relationship Id="rId4" Type="http://schemas.openxmlformats.org/officeDocument/2006/relationships/hyperlink" Target="https://campusbridge.ualberta.ca/home.htm" TargetMode="External"/><Relationship Id="rId5" Type="http://schemas.openxmlformats.org/officeDocument/2006/relationships/hyperlink" Target="https://docs.google.com/document/d/1kDOqhMVTyn-ezYkEfBtqITJ91W46HN2oPehXWWRx8To/edi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 Id="rId3" Type="http://schemas.openxmlformats.org/officeDocument/2006/relationships/hyperlink" Target="http://uab.ca/awe" TargetMode="External"/><Relationship Id="rId4" Type="http://schemas.openxmlformats.org/officeDocument/2006/relationships/hyperlink" Target="https://campusbridge.ualberta.ca/home.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hyperlink" Target="https://careerconnect.business.ualberta.ca/home.htm" TargetMode="External"/><Relationship Id="rId4" Type="http://schemas.openxmlformats.org/officeDocument/2006/relationships/hyperlink" Target="mailto:hirebusiness@ualberta.ca" TargetMode="External"/><Relationship Id="rId5" Type="http://schemas.openxmlformats.org/officeDocument/2006/relationships/hyperlink" Target="mailto:hirebusiness@ualberta.ca" TargetMode="External"/></Relationships>
</file>

<file path=ppt/slides/_rels/slide18.xml.rels><?xml version="1.0" encoding="UTF-8" standalone="yes"?><Relationships xmlns="http://schemas.openxmlformats.org/package/2006/relationships"><Relationship Id="rId11" Type="http://schemas.openxmlformats.org/officeDocument/2006/relationships/hyperlink" Target="https://www.ualberta.ca/en/engineering/industry-connections/employer-resources/engage-with-students/promote-your-event.html" TargetMode="External"/><Relationship Id="rId10" Type="http://schemas.openxmlformats.org/officeDocument/2006/relationships/hyperlink" Target="mailto:director.careerfair@ess.ualberta.ca" TargetMode="External"/><Relationship Id="rId13" Type="http://schemas.openxmlformats.org/officeDocument/2006/relationships/hyperlink" Target="mailto:enggcc@ualberta.ca" TargetMode="External"/><Relationship Id="rId12" Type="http://schemas.openxmlformats.org/officeDocument/2006/relationships/hyperlink" Target="https://forms.clickup.com/14218659/f/dhxd3-32442/CQUXQ9F1OD8U9WMFB5" TargetMode="External"/><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hyperlink" Target="http://uab.ca/engcoop" TargetMode="External"/><Relationship Id="rId4" Type="http://schemas.openxmlformats.org/officeDocument/2006/relationships/hyperlink" Target="http://uab.ca/engcoop" TargetMode="External"/><Relationship Id="rId9" Type="http://schemas.openxmlformats.org/officeDocument/2006/relationships/hyperlink" Target="https://www.essualberta.ca/careerfair" TargetMode="External"/><Relationship Id="rId5" Type="http://schemas.openxmlformats.org/officeDocument/2006/relationships/hyperlink" Target="https://www.ualberta.ca/en/engineering/co-op/employers/work-term-sequencing.html" TargetMode="External"/><Relationship Id="rId6" Type="http://schemas.openxmlformats.org/officeDocument/2006/relationships/hyperlink" Target="https://www.ualberta.ca/en/engineering/co-op/employers/post-a-job.html" TargetMode="External"/><Relationship Id="rId7" Type="http://schemas.openxmlformats.org/officeDocument/2006/relationships/hyperlink" Target="https://www.ualberta.ca/en/engineering/co-op/contact-us.html" TargetMode="External"/><Relationship Id="rId8" Type="http://schemas.openxmlformats.org/officeDocument/2006/relationships/hyperlink" Target="mailto:HireEngineering@ualberta.c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 Id="rId3" Type="http://schemas.openxmlformats.org/officeDocument/2006/relationships/hyperlink" Target="https://www.ualberta.ca/science/student-services/internship-careers/index.html" TargetMode="External"/><Relationship Id="rId4" Type="http://schemas.openxmlformats.org/officeDocument/2006/relationships/hyperlink" Target="https://www.ualberta.ca/science/student-services/internship-careers/employers/employer-campusbridge-guide.html" TargetMode="External"/><Relationship Id="rId5" Type="http://schemas.openxmlformats.org/officeDocument/2006/relationships/hyperlink" Target="mailto:science.internship@ualberta.ca" TargetMode="External"/><Relationship Id="rId6" Type="http://schemas.openxmlformats.org/officeDocument/2006/relationships/hyperlink" Target="mailto:science.internship@ualberta.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 Id="rId3" Type="http://schemas.openxmlformats.org/officeDocument/2006/relationships/hyperlink" Target="https://www.ualberta.ca/en/graduate-studies/training-events/other-professional-development/internship/index.html" TargetMode="External"/><Relationship Id="rId4" Type="http://schemas.openxmlformats.org/officeDocument/2006/relationships/hyperlink" Target="https://campusbridge.ualberta.ca/myAccount/gsip/postings.htm" TargetMode="External"/><Relationship Id="rId5" Type="http://schemas.openxmlformats.org/officeDocument/2006/relationships/hyperlink" Target="mailto:gsip@ualberta.c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hyperlink" Target="https://www.ualberta.ca/career-centre/employers/sponsorship.html" TargetMode="External"/><Relationship Id="rId4" Type="http://schemas.openxmlformats.org/officeDocument/2006/relationships/hyperlink" Target="https://www.ualberta.ca/undergraduate-programs/index.html#sort=relevancy" TargetMode="External"/><Relationship Id="rId5" Type="http://schemas.openxmlformats.org/officeDocument/2006/relationships/hyperlink" Target="https://www.ualberta.ca/graduate-programs/index.html#sort=relevanc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2.xml"/><Relationship Id="rId3" Type="http://schemas.openxmlformats.org/officeDocument/2006/relationships/hyperlink" Target="http://uab.ca/jsp" TargetMode="External"/><Relationship Id="rId4" Type="http://schemas.openxmlformats.org/officeDocument/2006/relationships/hyperlink" Target="http://uab.ca/cm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4.xml"/><Relationship Id="rId3" Type="http://schemas.openxmlformats.org/officeDocument/2006/relationships/hyperlink" Target="mailto:hiretalent@ualberta.ca" TargetMode="Externa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hyperlink" Target="https://campusbridge.ualberta.ca/employer/login.htm" TargetMode="External"/><Relationship Id="rId4" Type="http://schemas.openxmlformats.org/officeDocument/2006/relationships/hyperlink" Target="https://www.ualberta.ca/career-centre/employers/career-fairs.html" TargetMode="External"/><Relationship Id="rId5" Type="http://schemas.openxmlformats.org/officeDocument/2006/relationships/hyperlink" Target="https://www.ualberta.ca/career-centre/employers/sponsorship.html" TargetMode="External"/><Relationship Id="rId6" Type="http://schemas.openxmlformats.org/officeDocument/2006/relationships/hyperlink" Target="mailto:hiretalent@ualberta.ca" TargetMode="External"/><Relationship Id="rId7"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51"/>
          <p:cNvPicPr preferRelativeResize="0"/>
          <p:nvPr>
            <p:ph idx="2" type="pic"/>
          </p:nvPr>
        </p:nvPicPr>
        <p:blipFill rotWithShape="1">
          <a:blip r:embed="rId3">
            <a:alphaModFix/>
          </a:blip>
          <a:srcRect b="0" l="426" r="416" t="0"/>
          <a:stretch/>
        </p:blipFill>
        <p:spPr>
          <a:xfrm>
            <a:off x="5192025" y="846400"/>
            <a:ext cx="3331800" cy="3527101"/>
          </a:xfrm>
          <a:prstGeom prst="rect">
            <a:avLst/>
          </a:prstGeom>
        </p:spPr>
      </p:pic>
      <p:sp>
        <p:nvSpPr>
          <p:cNvPr id="225" name="Google Shape;225;p51"/>
          <p:cNvSpPr txBox="1"/>
          <p:nvPr>
            <p:ph type="title"/>
          </p:nvPr>
        </p:nvSpPr>
        <p:spPr>
          <a:xfrm>
            <a:off x="350850" y="2015800"/>
            <a:ext cx="3951000" cy="107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Recruit for Success Series</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60"/>
          <p:cNvSpPr txBox="1"/>
          <p:nvPr>
            <p:ph type="title"/>
          </p:nvPr>
        </p:nvSpPr>
        <p:spPr>
          <a:xfrm>
            <a:off x="343950" y="667075"/>
            <a:ext cx="8456100" cy="5244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CA" sz="2700"/>
              <a:t>Workplace Visits</a:t>
            </a:r>
            <a:endParaRPr/>
          </a:p>
        </p:txBody>
      </p:sp>
      <p:sp>
        <p:nvSpPr>
          <p:cNvPr id="289" name="Google Shape;289;p60"/>
          <p:cNvSpPr txBox="1"/>
          <p:nvPr>
            <p:ph idx="1" type="body"/>
          </p:nvPr>
        </p:nvSpPr>
        <p:spPr>
          <a:xfrm>
            <a:off x="344025" y="1391350"/>
            <a:ext cx="8456100" cy="3207600"/>
          </a:xfrm>
          <a:prstGeom prst="rect">
            <a:avLst/>
          </a:prstGeom>
        </p:spPr>
        <p:txBody>
          <a:bodyPr anchorCtr="0" anchor="t" bIns="0" lIns="0" spcFirstLastPara="1" rIns="0" wrap="square" tIns="0">
            <a:noAutofit/>
          </a:bodyPr>
          <a:lstStyle/>
          <a:p>
            <a:pPr indent="-336550" lvl="0" marL="457200" rtl="0" algn="l">
              <a:lnSpc>
                <a:spcPct val="100000"/>
              </a:lnSpc>
              <a:spcBef>
                <a:spcPts val="0"/>
              </a:spcBef>
              <a:spcAft>
                <a:spcPts val="0"/>
              </a:spcAft>
              <a:buSzPts val="1700"/>
              <a:buChar char="-"/>
            </a:pPr>
            <a:r>
              <a:rPr lang="en-CA" sz="1700"/>
              <a:t>Book 8 weeks in advance</a:t>
            </a:r>
            <a:endParaRPr sz="1700"/>
          </a:p>
          <a:p>
            <a:pPr indent="-336550" lvl="0" marL="457200" rtl="0" algn="l">
              <a:lnSpc>
                <a:spcPct val="100000"/>
              </a:lnSpc>
              <a:spcBef>
                <a:spcPts val="0"/>
              </a:spcBef>
              <a:spcAft>
                <a:spcPts val="0"/>
              </a:spcAft>
              <a:buSzPts val="1700"/>
              <a:buChar char="-"/>
            </a:pPr>
            <a:r>
              <a:rPr lang="en-CA" sz="1700"/>
              <a:t>Hosted at your workplace location either in Edmonton or Camrose.</a:t>
            </a:r>
            <a:endParaRPr sz="1700"/>
          </a:p>
          <a:p>
            <a:pPr indent="-336550" lvl="0" marL="457200" rtl="0" algn="l">
              <a:lnSpc>
                <a:spcPct val="100000"/>
              </a:lnSpc>
              <a:spcBef>
                <a:spcPts val="0"/>
              </a:spcBef>
              <a:spcAft>
                <a:spcPts val="0"/>
              </a:spcAft>
              <a:buSzPts val="1700"/>
              <a:buChar char="-"/>
            </a:pPr>
            <a:r>
              <a:rPr lang="en-CA" sz="1700"/>
              <a:t>Requests can be submitted starting July 2 for Fall and starting November 15 for Winter</a:t>
            </a:r>
            <a:endParaRPr sz="1700"/>
          </a:p>
          <a:p>
            <a:pPr indent="-336550" lvl="0" marL="457200" rtl="0" algn="l">
              <a:lnSpc>
                <a:spcPct val="100000"/>
              </a:lnSpc>
              <a:spcBef>
                <a:spcPts val="0"/>
              </a:spcBef>
              <a:spcAft>
                <a:spcPts val="0"/>
              </a:spcAft>
              <a:buSzPts val="1700"/>
              <a:buChar char="-"/>
            </a:pPr>
            <a:r>
              <a:rPr lang="en-CA" sz="1700"/>
              <a:t>Promotion to your target audiences at the U of A</a:t>
            </a:r>
            <a:endParaRPr sz="1700"/>
          </a:p>
          <a:p>
            <a:pPr indent="-336550" lvl="0" marL="457200" rtl="0" algn="l">
              <a:lnSpc>
                <a:spcPct val="100000"/>
              </a:lnSpc>
              <a:spcBef>
                <a:spcPts val="0"/>
              </a:spcBef>
              <a:spcAft>
                <a:spcPts val="0"/>
              </a:spcAft>
              <a:buSzPts val="1700"/>
              <a:buChar char="-"/>
            </a:pPr>
            <a:r>
              <a:rPr lang="en-CA" sz="1700"/>
              <a:t>Support on the coordination of logistics</a:t>
            </a:r>
            <a:endParaRPr sz="1700"/>
          </a:p>
          <a:p>
            <a:pPr indent="-336550" lvl="0" marL="457200" rtl="0" algn="l">
              <a:lnSpc>
                <a:spcPct val="100000"/>
              </a:lnSpc>
              <a:spcBef>
                <a:spcPts val="0"/>
              </a:spcBef>
              <a:spcAft>
                <a:spcPts val="0"/>
              </a:spcAft>
              <a:buSzPts val="1700"/>
              <a:buChar char="-"/>
            </a:pPr>
            <a:r>
              <a:rPr lang="en-CA" sz="1700"/>
              <a:t>Same blackout periods apply</a:t>
            </a:r>
            <a:endParaRPr sz="1700"/>
          </a:p>
          <a:p>
            <a:pPr indent="0" lvl="0" marL="0" rtl="0" algn="l">
              <a:lnSpc>
                <a:spcPct val="100000"/>
              </a:lnSpc>
              <a:spcBef>
                <a:spcPts val="0"/>
              </a:spcBef>
              <a:spcAft>
                <a:spcPts val="0"/>
              </a:spcAft>
              <a:buClr>
                <a:schemeClr val="dk1"/>
              </a:buClr>
              <a:buSzPts val="1100"/>
              <a:buFont typeface="Arial"/>
              <a:buNone/>
            </a:pPr>
            <a:r>
              <a:t/>
            </a:r>
            <a:endParaRPr sz="1600"/>
          </a:p>
          <a:p>
            <a:pPr indent="0" lvl="0" marL="0" rtl="0" algn="l">
              <a:lnSpc>
                <a:spcPct val="100000"/>
              </a:lnSpc>
              <a:spcBef>
                <a:spcPts val="0"/>
              </a:spcBef>
              <a:spcAft>
                <a:spcPts val="0"/>
              </a:spcAft>
              <a:buClr>
                <a:schemeClr val="dk1"/>
              </a:buClr>
              <a:buSzPts val="1100"/>
              <a:buFont typeface="Arial"/>
              <a:buNone/>
            </a:pPr>
            <a:r>
              <a:rPr b="1" lang="en-CA" sz="1600">
                <a:latin typeface="Roboto"/>
                <a:ea typeface="Roboto"/>
                <a:cs typeface="Roboto"/>
                <a:sym typeface="Roboto"/>
              </a:rPr>
              <a:t>Booking Price: $750 (+GST)</a:t>
            </a:r>
            <a:endParaRPr b="1" sz="1600">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CA" sz="1600"/>
              <a:t>More details will be provided after the request has been received. Only limited spots are offered each term.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61"/>
          <p:cNvSpPr txBox="1"/>
          <p:nvPr>
            <p:ph type="title"/>
          </p:nvPr>
        </p:nvSpPr>
        <p:spPr>
          <a:xfrm>
            <a:off x="343950" y="352225"/>
            <a:ext cx="8456100" cy="52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Blackout Periods</a:t>
            </a:r>
            <a:endParaRPr/>
          </a:p>
        </p:txBody>
      </p:sp>
      <p:sp>
        <p:nvSpPr>
          <p:cNvPr id="295" name="Google Shape;295;p61"/>
          <p:cNvSpPr txBox="1"/>
          <p:nvPr>
            <p:ph idx="1" type="body"/>
          </p:nvPr>
        </p:nvSpPr>
        <p:spPr>
          <a:xfrm>
            <a:off x="344025" y="1632900"/>
            <a:ext cx="8456100" cy="2950800"/>
          </a:xfrm>
          <a:prstGeom prst="rect">
            <a:avLst/>
          </a:prstGeom>
        </p:spPr>
        <p:txBody>
          <a:bodyPr anchorCtr="0" anchor="t" bIns="0" lIns="0" spcFirstLastPara="1" rIns="0" wrap="square" tIns="0">
            <a:noAutofit/>
          </a:bodyPr>
          <a:lstStyle/>
          <a:p>
            <a:pPr indent="0" lvl="0" marL="0" rtl="0" algn="l">
              <a:lnSpc>
                <a:spcPct val="100000"/>
              </a:lnSpc>
              <a:spcBef>
                <a:spcPts val="1000"/>
              </a:spcBef>
              <a:spcAft>
                <a:spcPts val="0"/>
              </a:spcAft>
              <a:buNone/>
            </a:pPr>
            <a:r>
              <a:rPr b="1" lang="en-CA" sz="1800">
                <a:solidFill>
                  <a:schemeClr val="dk1"/>
                </a:solidFill>
                <a:latin typeface="Roboto"/>
                <a:ea typeface="Roboto"/>
                <a:cs typeface="Roboto"/>
                <a:sym typeface="Roboto"/>
              </a:rPr>
              <a:t>The Career Centre will not host </a:t>
            </a:r>
            <a:r>
              <a:rPr b="1" lang="en-CA" sz="1800">
                <a:solidFill>
                  <a:schemeClr val="dk1"/>
                </a:solidFill>
                <a:latin typeface="Roboto"/>
                <a:ea typeface="Roboto"/>
                <a:cs typeface="Roboto"/>
                <a:sym typeface="Roboto"/>
              </a:rPr>
              <a:t>in-person recruitment events during December 2024 and April 2025</a:t>
            </a:r>
            <a:r>
              <a:rPr b="1" lang="en-CA" sz="1600">
                <a:solidFill>
                  <a:schemeClr val="dk1"/>
                </a:solidFill>
                <a:latin typeface="Roboto"/>
                <a:ea typeface="Roboto"/>
                <a:cs typeface="Roboto"/>
                <a:sym typeface="Roboto"/>
              </a:rPr>
              <a:t> </a:t>
            </a:r>
            <a:r>
              <a:rPr lang="en-CA" sz="1800">
                <a:solidFill>
                  <a:schemeClr val="dk1"/>
                </a:solidFill>
              </a:rPr>
              <a:t>due to conflicts with other priorities in students’ schedules, which will likely result in poor attendance.</a:t>
            </a:r>
            <a:endParaRPr sz="1800">
              <a:solidFill>
                <a:schemeClr val="dk1"/>
              </a:solidFill>
            </a:endParaRPr>
          </a:p>
          <a:p>
            <a:pPr indent="-330200" lvl="0" marL="457200" rtl="0" algn="l">
              <a:lnSpc>
                <a:spcPct val="100000"/>
              </a:lnSpc>
              <a:spcBef>
                <a:spcPts val="1000"/>
              </a:spcBef>
              <a:spcAft>
                <a:spcPts val="0"/>
              </a:spcAft>
              <a:buClr>
                <a:schemeClr val="dk1"/>
              </a:buClr>
              <a:buSzPts val="1600"/>
              <a:buChar char="●"/>
            </a:pPr>
            <a:r>
              <a:rPr lang="en-CA" sz="1800">
                <a:solidFill>
                  <a:schemeClr val="dk1"/>
                </a:solidFill>
              </a:rPr>
              <a:t>However, if these are the ideal months for your organization to run campus recruitment events, please contact us about hosting a virtual information session, or our </a:t>
            </a:r>
            <a:r>
              <a:rPr lang="en-CA" sz="1800" u="sng">
                <a:solidFill>
                  <a:schemeClr val="hlink"/>
                </a:solidFill>
                <a:hlinkClick r:id="rId3"/>
              </a:rPr>
              <a:t>Event Promotion Package</a:t>
            </a:r>
            <a:r>
              <a:rPr lang="en-CA" sz="1800">
                <a:solidFill>
                  <a:schemeClr val="dk1"/>
                </a:solidFill>
              </a:rPr>
              <a:t> for promoting external recruitment events.</a:t>
            </a:r>
            <a:endParaRPr sz="1600">
              <a:solidFill>
                <a:schemeClr val="dk1"/>
              </a:solidFill>
            </a:endParaRPr>
          </a:p>
          <a:p>
            <a:pPr indent="0" lvl="0" marL="0" rtl="0" algn="l">
              <a:lnSpc>
                <a:spcPct val="100000"/>
              </a:lnSpc>
              <a:spcBef>
                <a:spcPts val="1000"/>
              </a:spcBef>
              <a:spcAft>
                <a:spcPts val="0"/>
              </a:spcAft>
              <a:buNone/>
            </a:pPr>
            <a:r>
              <a:t/>
            </a:r>
            <a:endParaRPr sz="1800">
              <a:solidFill>
                <a:schemeClr val="dk1"/>
              </a:solidFill>
            </a:endParaRPr>
          </a:p>
        </p:txBody>
      </p:sp>
      <p:sp>
        <p:nvSpPr>
          <p:cNvPr id="296" name="Google Shape;296;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62"/>
          <p:cNvSpPr txBox="1"/>
          <p:nvPr>
            <p:ph type="title"/>
          </p:nvPr>
        </p:nvSpPr>
        <p:spPr>
          <a:xfrm>
            <a:off x="343950" y="667075"/>
            <a:ext cx="8456100" cy="52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sz="3600"/>
              <a:t>Recruitment Event Promotion Package</a:t>
            </a:r>
            <a:endParaRPr sz="3600"/>
          </a:p>
        </p:txBody>
      </p:sp>
      <p:sp>
        <p:nvSpPr>
          <p:cNvPr id="302" name="Google Shape;302;p62"/>
          <p:cNvSpPr txBox="1"/>
          <p:nvPr>
            <p:ph idx="1" type="body"/>
          </p:nvPr>
        </p:nvSpPr>
        <p:spPr>
          <a:xfrm>
            <a:off x="344025" y="1391350"/>
            <a:ext cx="8456100" cy="3207600"/>
          </a:xfrm>
          <a:prstGeom prst="rect">
            <a:avLst/>
          </a:prstGeom>
        </p:spPr>
        <p:txBody>
          <a:bodyPr anchorCtr="0" anchor="t" bIns="0" lIns="0" spcFirstLastPara="1" rIns="0" wrap="square" tIns="0">
            <a:noAutofit/>
          </a:bodyPr>
          <a:lstStyle/>
          <a:p>
            <a:pPr indent="0" lvl="0" marL="0" rtl="0" algn="l">
              <a:lnSpc>
                <a:spcPct val="100000"/>
              </a:lnSpc>
              <a:spcBef>
                <a:spcPts val="1000"/>
              </a:spcBef>
              <a:spcAft>
                <a:spcPts val="0"/>
              </a:spcAft>
              <a:buNone/>
            </a:pPr>
            <a:r>
              <a:rPr lang="en-CA" sz="1800"/>
              <a:t>W</a:t>
            </a:r>
            <a:r>
              <a:rPr lang="en-CA" sz="1800"/>
              <a:t>e can promote your event to a target group of students through the campusBRIDGE event calendar, our website, the Career Centre LinkedIn account, as well as relevant campus partners and department contacts.</a:t>
            </a:r>
            <a:endParaRPr sz="1800"/>
          </a:p>
          <a:p>
            <a:pPr indent="-342900" lvl="0" marL="457200" rtl="0" algn="l">
              <a:lnSpc>
                <a:spcPct val="100000"/>
              </a:lnSpc>
              <a:spcBef>
                <a:spcPts val="1000"/>
              </a:spcBef>
              <a:spcAft>
                <a:spcPts val="0"/>
              </a:spcAft>
              <a:buClr>
                <a:schemeClr val="lt1"/>
              </a:buClr>
              <a:buSzPts val="1800"/>
              <a:buChar char="●"/>
            </a:pPr>
            <a:r>
              <a:rPr lang="en-CA" sz="1800"/>
              <a:t>Three weeks lead time is required.</a:t>
            </a:r>
            <a:endParaRPr sz="1800"/>
          </a:p>
          <a:p>
            <a:pPr indent="-342900" lvl="0" marL="457200" rtl="0" algn="l">
              <a:lnSpc>
                <a:spcPct val="100000"/>
              </a:lnSpc>
              <a:spcBef>
                <a:spcPts val="1000"/>
              </a:spcBef>
              <a:spcAft>
                <a:spcPts val="0"/>
              </a:spcAft>
              <a:buClr>
                <a:schemeClr val="lt1"/>
              </a:buClr>
              <a:buSzPts val="1800"/>
              <a:buChar char="●"/>
            </a:pPr>
            <a:r>
              <a:rPr lang="en-CA" sz="1800"/>
              <a:t>This package does not include event coordination or organization — if you require this, please refer to other employer event options.</a:t>
            </a:r>
            <a:endParaRPr sz="1800"/>
          </a:p>
          <a:p>
            <a:pPr indent="0" lvl="0" marL="0" rtl="0" algn="l">
              <a:lnSpc>
                <a:spcPct val="100000"/>
              </a:lnSpc>
              <a:spcBef>
                <a:spcPts val="1000"/>
              </a:spcBef>
              <a:spcAft>
                <a:spcPts val="0"/>
              </a:spcAft>
              <a:buNone/>
            </a:pPr>
            <a:r>
              <a:rPr b="1" lang="en-CA" sz="1800">
                <a:latin typeface="Roboto"/>
                <a:ea typeface="Roboto"/>
                <a:cs typeface="Roboto"/>
                <a:sym typeface="Roboto"/>
              </a:rPr>
              <a:t>Booking Price: $150 (+GST)</a:t>
            </a:r>
            <a:br>
              <a:rPr b="1" lang="en-CA" sz="1800">
                <a:latin typeface="Roboto"/>
                <a:ea typeface="Roboto"/>
                <a:cs typeface="Roboto"/>
                <a:sym typeface="Roboto"/>
              </a:rPr>
            </a:br>
            <a:br>
              <a:rPr b="1" lang="en-CA" sz="1800">
                <a:latin typeface="Roboto"/>
                <a:ea typeface="Roboto"/>
                <a:cs typeface="Roboto"/>
                <a:sym typeface="Roboto"/>
              </a:rPr>
            </a:br>
            <a:r>
              <a:rPr lang="en-CA" sz="1800"/>
              <a:t>Please note, the booking cost for this package is </a:t>
            </a:r>
            <a:r>
              <a:rPr b="1" lang="en-CA" sz="1800">
                <a:latin typeface="Roboto"/>
                <a:ea typeface="Roboto"/>
                <a:cs typeface="Roboto"/>
                <a:sym typeface="Roboto"/>
              </a:rPr>
              <a:t>non-refundable.</a:t>
            </a:r>
            <a:endParaRPr b="1" sz="1800">
              <a:latin typeface="Roboto"/>
              <a:ea typeface="Roboto"/>
              <a:cs typeface="Roboto"/>
              <a:sym typeface="Roboto"/>
            </a:endParaRPr>
          </a:p>
          <a:p>
            <a:pPr indent="0" lvl="0" marL="0" rtl="0" algn="l">
              <a:lnSpc>
                <a:spcPct val="100000"/>
              </a:lnSpc>
              <a:spcBef>
                <a:spcPts val="1000"/>
              </a:spcBef>
              <a:spcAft>
                <a:spcPts val="0"/>
              </a:spcAft>
              <a:buNone/>
            </a:pPr>
            <a:r>
              <a:t/>
            </a:r>
            <a:endParaRPr b="1" sz="1800">
              <a:latin typeface="Roboto"/>
              <a:ea typeface="Roboto"/>
              <a:cs typeface="Roboto"/>
              <a:sym typeface="Roboto"/>
            </a:endParaRPr>
          </a:p>
          <a:p>
            <a:pPr indent="0" lvl="0" marL="0" rtl="0" algn="l">
              <a:lnSpc>
                <a:spcPct val="100000"/>
              </a:lnSpc>
              <a:spcBef>
                <a:spcPts val="1000"/>
              </a:spcBef>
              <a:spcAft>
                <a:spcPts val="0"/>
              </a:spcAft>
              <a:buNone/>
            </a:pPr>
            <a:r>
              <a:t/>
            </a:r>
            <a:endParaRPr sz="1800"/>
          </a:p>
          <a:p>
            <a:pPr indent="0" lvl="0" marL="0" rtl="0" algn="l">
              <a:spcBef>
                <a:spcPts val="0"/>
              </a:spcBef>
              <a:spcAft>
                <a:spcPts val="0"/>
              </a:spcAft>
              <a:buNone/>
            </a:pPr>
            <a:r>
              <a:t/>
            </a:r>
            <a:endParaRPr/>
          </a:p>
        </p:txBody>
      </p:sp>
      <p:sp>
        <p:nvSpPr>
          <p:cNvPr id="303" name="Google Shape;303;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63"/>
          <p:cNvSpPr txBox="1"/>
          <p:nvPr>
            <p:ph type="title"/>
          </p:nvPr>
        </p:nvSpPr>
        <p:spPr>
          <a:xfrm>
            <a:off x="343950" y="667075"/>
            <a:ext cx="8456100" cy="52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sz="3600"/>
              <a:t>Campus </a:t>
            </a:r>
            <a:r>
              <a:rPr lang="en-CA" sz="3600"/>
              <a:t>Interview Room Booking</a:t>
            </a:r>
            <a:endParaRPr sz="3600"/>
          </a:p>
        </p:txBody>
      </p:sp>
      <p:sp>
        <p:nvSpPr>
          <p:cNvPr id="309" name="Google Shape;309;p63"/>
          <p:cNvSpPr txBox="1"/>
          <p:nvPr>
            <p:ph idx="1" type="body"/>
          </p:nvPr>
        </p:nvSpPr>
        <p:spPr>
          <a:xfrm>
            <a:off x="344025" y="1391350"/>
            <a:ext cx="8456100" cy="3207600"/>
          </a:xfrm>
          <a:prstGeom prst="rect">
            <a:avLst/>
          </a:prstGeom>
        </p:spPr>
        <p:txBody>
          <a:bodyPr anchorCtr="0" anchor="t" bIns="0" lIns="0" spcFirstLastPara="1" rIns="0" wrap="square" tIns="0">
            <a:noAutofit/>
          </a:bodyPr>
          <a:lstStyle/>
          <a:p>
            <a:pPr indent="-342900" lvl="0" marL="457200" rtl="0" algn="l">
              <a:lnSpc>
                <a:spcPct val="100000"/>
              </a:lnSpc>
              <a:spcBef>
                <a:spcPts val="1000"/>
              </a:spcBef>
              <a:spcAft>
                <a:spcPts val="0"/>
              </a:spcAft>
              <a:buSzPts val="1800"/>
              <a:buChar char="●"/>
            </a:pPr>
            <a:r>
              <a:rPr lang="en-CA" sz="1800"/>
              <a:t>5 business days lead time is required.</a:t>
            </a:r>
            <a:endParaRPr sz="1800"/>
          </a:p>
          <a:p>
            <a:pPr indent="-342900" lvl="0" marL="457200" rtl="0" algn="l">
              <a:lnSpc>
                <a:spcPct val="100000"/>
              </a:lnSpc>
              <a:spcBef>
                <a:spcPts val="0"/>
              </a:spcBef>
              <a:spcAft>
                <a:spcPts val="0"/>
              </a:spcAft>
              <a:buSzPts val="1800"/>
              <a:buChar char="●"/>
            </a:pPr>
            <a:r>
              <a:rPr lang="en-CA" sz="1800"/>
              <a:t>Availability limited, book as early as possible. </a:t>
            </a:r>
            <a:endParaRPr sz="1800"/>
          </a:p>
          <a:p>
            <a:pPr indent="-323850" lvl="1" marL="914400" rtl="0" algn="l">
              <a:lnSpc>
                <a:spcPct val="100000"/>
              </a:lnSpc>
              <a:spcBef>
                <a:spcPts val="0"/>
              </a:spcBef>
              <a:spcAft>
                <a:spcPts val="0"/>
              </a:spcAft>
              <a:buSzPts val="1500"/>
              <a:buChar char="○"/>
            </a:pPr>
            <a:r>
              <a:rPr lang="en-CA" sz="1500"/>
              <a:t>September-April, Monday to Friday from 8:30 a.m. to 4:30 p.m.</a:t>
            </a:r>
            <a:endParaRPr sz="1500"/>
          </a:p>
          <a:p>
            <a:pPr indent="-323850" lvl="1" marL="914400" rtl="0" algn="l">
              <a:lnSpc>
                <a:spcPct val="100000"/>
              </a:lnSpc>
              <a:spcBef>
                <a:spcPts val="0"/>
              </a:spcBef>
              <a:spcAft>
                <a:spcPts val="0"/>
              </a:spcAft>
              <a:buSzPts val="1500"/>
              <a:buChar char="○"/>
            </a:pPr>
            <a:r>
              <a:rPr lang="en-CA" sz="1500"/>
              <a:t>May-August, Monday to Friday from 8 a.m. to 4 p.m.</a:t>
            </a:r>
            <a:endParaRPr sz="1500"/>
          </a:p>
          <a:p>
            <a:pPr indent="-342900" lvl="0" marL="457200" rtl="0" algn="l">
              <a:lnSpc>
                <a:spcPct val="100000"/>
              </a:lnSpc>
              <a:spcBef>
                <a:spcPts val="0"/>
              </a:spcBef>
              <a:spcAft>
                <a:spcPts val="0"/>
              </a:spcAft>
              <a:buSzPts val="1800"/>
              <a:buChar char="●"/>
            </a:pPr>
            <a:r>
              <a:rPr lang="en-CA" sz="1800"/>
              <a:t>Same requirements on COI</a:t>
            </a:r>
            <a:endParaRPr sz="1800"/>
          </a:p>
          <a:p>
            <a:pPr indent="0" lvl="0" marL="457200" rtl="0" algn="l">
              <a:lnSpc>
                <a:spcPct val="100000"/>
              </a:lnSpc>
              <a:spcBef>
                <a:spcPts val="1000"/>
              </a:spcBef>
              <a:spcAft>
                <a:spcPts val="0"/>
              </a:spcAft>
              <a:buNone/>
            </a:pPr>
            <a:r>
              <a:t/>
            </a:r>
            <a:endParaRPr sz="1800"/>
          </a:p>
          <a:p>
            <a:pPr indent="0" lvl="0" marL="0" rtl="0" algn="l">
              <a:lnSpc>
                <a:spcPct val="100000"/>
              </a:lnSpc>
              <a:spcBef>
                <a:spcPts val="1000"/>
              </a:spcBef>
              <a:spcAft>
                <a:spcPts val="0"/>
              </a:spcAft>
              <a:buNone/>
            </a:pPr>
            <a:r>
              <a:rPr lang="en-CA" sz="1800"/>
              <a:t>Booking Price: </a:t>
            </a:r>
            <a:r>
              <a:rPr b="1" lang="en-CA" sz="1800">
                <a:latin typeface="Roboto"/>
                <a:ea typeface="Roboto"/>
                <a:cs typeface="Roboto"/>
                <a:sym typeface="Roboto"/>
              </a:rPr>
              <a:t>$100 (+GST) / per room, per day</a:t>
            </a:r>
            <a:endParaRPr b="1" sz="1800">
              <a:latin typeface="Roboto"/>
              <a:ea typeface="Roboto"/>
              <a:cs typeface="Roboto"/>
              <a:sym typeface="Roboto"/>
            </a:endParaRPr>
          </a:p>
          <a:p>
            <a:pPr indent="0" lvl="0" marL="0" rtl="0" algn="l">
              <a:lnSpc>
                <a:spcPct val="100000"/>
              </a:lnSpc>
              <a:spcBef>
                <a:spcPts val="1000"/>
              </a:spcBef>
              <a:spcAft>
                <a:spcPts val="0"/>
              </a:spcAft>
              <a:buNone/>
            </a:pPr>
            <a:r>
              <a:rPr lang="en-CA" sz="1800"/>
              <a:t>Please note, the booking cost for the interview rooms is </a:t>
            </a:r>
            <a:r>
              <a:rPr b="1" lang="en-CA" sz="1800">
                <a:latin typeface="Roboto"/>
                <a:ea typeface="Roboto"/>
                <a:cs typeface="Roboto"/>
                <a:sym typeface="Roboto"/>
              </a:rPr>
              <a:t>non-refundable.</a:t>
            </a:r>
            <a:endParaRPr b="1" sz="1800">
              <a:latin typeface="Roboto"/>
              <a:ea typeface="Roboto"/>
              <a:cs typeface="Roboto"/>
              <a:sym typeface="Roboto"/>
            </a:endParaRPr>
          </a:p>
          <a:p>
            <a:pPr indent="0" lvl="0" marL="0" rtl="0" algn="l">
              <a:lnSpc>
                <a:spcPct val="100000"/>
              </a:lnSpc>
              <a:spcBef>
                <a:spcPts val="1000"/>
              </a:spcBef>
              <a:spcAft>
                <a:spcPts val="0"/>
              </a:spcAft>
              <a:buNone/>
            </a:pPr>
            <a:r>
              <a:t/>
            </a:r>
            <a:endParaRPr sz="1800"/>
          </a:p>
          <a:p>
            <a:pPr indent="0" lvl="0" marL="0" rtl="0" algn="l">
              <a:spcBef>
                <a:spcPts val="0"/>
              </a:spcBef>
              <a:spcAft>
                <a:spcPts val="0"/>
              </a:spcAft>
              <a:buNone/>
            </a:pPr>
            <a:r>
              <a:t/>
            </a:r>
            <a:endParaRPr/>
          </a:p>
        </p:txBody>
      </p:sp>
      <p:sp>
        <p:nvSpPr>
          <p:cNvPr id="310" name="Google Shape;310;p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64"/>
          <p:cNvSpPr txBox="1"/>
          <p:nvPr>
            <p:ph type="title"/>
          </p:nvPr>
        </p:nvSpPr>
        <p:spPr>
          <a:xfrm>
            <a:off x="1002300" y="802150"/>
            <a:ext cx="7139400" cy="57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How to request?</a:t>
            </a:r>
            <a:endParaRPr/>
          </a:p>
        </p:txBody>
      </p:sp>
      <p:sp>
        <p:nvSpPr>
          <p:cNvPr id="316" name="Google Shape;316;p64"/>
          <p:cNvSpPr txBox="1"/>
          <p:nvPr>
            <p:ph idx="2" type="subTitle"/>
          </p:nvPr>
        </p:nvSpPr>
        <p:spPr>
          <a:xfrm>
            <a:off x="4880563" y="1928225"/>
            <a:ext cx="3261000" cy="243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Contact: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CA" sz="1900">
                <a:latin typeface="Roboto"/>
                <a:ea typeface="Roboto"/>
                <a:cs typeface="Roboto"/>
                <a:sym typeface="Roboto"/>
              </a:rPr>
              <a:t>Tisha Raj</a:t>
            </a:r>
            <a:endParaRPr b="1" sz="1900">
              <a:latin typeface="Roboto"/>
              <a:ea typeface="Roboto"/>
              <a:cs typeface="Roboto"/>
              <a:sym typeface="Roboto"/>
            </a:endParaRPr>
          </a:p>
          <a:p>
            <a:pPr indent="0" lvl="0" marL="0" rtl="0" algn="l">
              <a:spcBef>
                <a:spcPts val="0"/>
              </a:spcBef>
              <a:spcAft>
                <a:spcPts val="0"/>
              </a:spcAft>
              <a:buNone/>
            </a:pPr>
            <a:r>
              <a:rPr lang="en-CA"/>
              <a:t>Recruitment Coordinator</a:t>
            </a:r>
            <a:endParaRPr/>
          </a:p>
          <a:p>
            <a:pPr indent="0" lvl="0" marL="0" rtl="0" algn="l">
              <a:spcBef>
                <a:spcPts val="0"/>
              </a:spcBef>
              <a:spcAft>
                <a:spcPts val="0"/>
              </a:spcAft>
              <a:buNone/>
            </a:pPr>
            <a:r>
              <a:rPr lang="en-CA" u="sng">
                <a:solidFill>
                  <a:schemeClr val="hlink"/>
                </a:solidFill>
                <a:hlinkClick r:id="rId3"/>
              </a:rPr>
              <a:t>hiretalent@ualberta.ca</a:t>
            </a:r>
            <a:endParaRPr/>
          </a:p>
          <a:p>
            <a:pPr indent="0" lvl="0" marL="0" rtl="0" algn="l">
              <a:spcBef>
                <a:spcPts val="0"/>
              </a:spcBef>
              <a:spcAft>
                <a:spcPts val="0"/>
              </a:spcAft>
              <a:buNone/>
            </a:pPr>
            <a:r>
              <a:rPr lang="en-CA"/>
              <a:t>780-492-7584</a:t>
            </a:r>
            <a:endParaRPr/>
          </a:p>
          <a:p>
            <a:pPr indent="0" lvl="0" marL="0" rtl="0" algn="l">
              <a:spcBef>
                <a:spcPts val="0"/>
              </a:spcBef>
              <a:spcAft>
                <a:spcPts val="0"/>
              </a:spcAft>
              <a:buNone/>
            </a:pPr>
            <a:r>
              <a:t/>
            </a:r>
            <a:endParaRPr/>
          </a:p>
        </p:txBody>
      </p:sp>
      <p:sp>
        <p:nvSpPr>
          <p:cNvPr id="317" name="Google Shape;317;p64"/>
          <p:cNvSpPr txBox="1"/>
          <p:nvPr>
            <p:ph idx="1" type="subTitle"/>
          </p:nvPr>
        </p:nvSpPr>
        <p:spPr>
          <a:xfrm>
            <a:off x="1002288" y="1928225"/>
            <a:ext cx="3261000" cy="243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sz="1700"/>
              <a:t>Register on </a:t>
            </a:r>
            <a:r>
              <a:rPr lang="en-CA" sz="1700" u="sng">
                <a:solidFill>
                  <a:schemeClr val="hlink"/>
                </a:solidFill>
                <a:hlinkClick r:id="rId4"/>
              </a:rPr>
              <a:t>campusBRIDGE</a:t>
            </a:r>
            <a:r>
              <a:rPr lang="en-CA" sz="1700"/>
              <a:t>, using Employer Event Requests.</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CA" sz="1700"/>
              <a:t>Find more details </a:t>
            </a:r>
            <a:r>
              <a:rPr lang="en-CA" sz="1700" u="sng">
                <a:solidFill>
                  <a:schemeClr val="hlink"/>
                </a:solidFill>
                <a:hlinkClick r:id="rId5"/>
              </a:rPr>
              <a:t>online</a:t>
            </a:r>
            <a:endParaRPr sz="1700"/>
          </a:p>
          <a:p>
            <a:pPr indent="0" lvl="0" marL="0" rtl="0" algn="l">
              <a:spcBef>
                <a:spcPts val="0"/>
              </a:spcBef>
              <a:spcAft>
                <a:spcPts val="0"/>
              </a:spcAft>
              <a:buNone/>
            </a:pPr>
            <a:r>
              <a:t/>
            </a:r>
            <a:endParaRPr/>
          </a:p>
        </p:txBody>
      </p:sp>
      <p:sp>
        <p:nvSpPr>
          <p:cNvPr id="318" name="Google Shape;318;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solidFill>
                  <a:schemeClr val="lt1"/>
                </a:solidFill>
              </a:rPr>
              <a:t>‹#›</a:t>
            </a:fld>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65"/>
          <p:cNvSpPr txBox="1"/>
          <p:nvPr>
            <p:ph type="title"/>
          </p:nvPr>
        </p:nvSpPr>
        <p:spPr>
          <a:xfrm>
            <a:off x="359400" y="647650"/>
            <a:ext cx="3082800" cy="3513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CA" sz="3400"/>
              <a:t>Faculty Specific </a:t>
            </a:r>
            <a:r>
              <a:rPr lang="en-CA" sz="3300"/>
              <a:t>Work Integrated Learning (WIL)</a:t>
            </a:r>
            <a:r>
              <a:rPr lang="en-CA" sz="3400"/>
              <a:t> and </a:t>
            </a:r>
            <a:endParaRPr sz="3400"/>
          </a:p>
          <a:p>
            <a:pPr indent="0" lvl="0" marL="0" rtl="0" algn="ctr">
              <a:spcBef>
                <a:spcPts val="0"/>
              </a:spcBef>
              <a:spcAft>
                <a:spcPts val="0"/>
              </a:spcAft>
              <a:buNone/>
            </a:pPr>
            <a:r>
              <a:rPr lang="en-CA" sz="3300"/>
              <a:t>Experiential Learning (EL) </a:t>
            </a:r>
            <a:r>
              <a:rPr lang="en-CA" sz="3400"/>
              <a:t>Programs</a:t>
            </a:r>
            <a:endParaRPr sz="3400"/>
          </a:p>
        </p:txBody>
      </p:sp>
      <p:pic>
        <p:nvPicPr>
          <p:cNvPr id="324" name="Google Shape;324;p65"/>
          <p:cNvPicPr preferRelativeResize="0"/>
          <p:nvPr/>
        </p:nvPicPr>
        <p:blipFill>
          <a:blip r:embed="rId3">
            <a:alphaModFix/>
          </a:blip>
          <a:stretch>
            <a:fillRect/>
          </a:stretch>
        </p:blipFill>
        <p:spPr>
          <a:xfrm>
            <a:off x="3843200" y="575550"/>
            <a:ext cx="5300803" cy="36571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66"/>
          <p:cNvSpPr txBox="1"/>
          <p:nvPr>
            <p:ph type="title"/>
          </p:nvPr>
        </p:nvSpPr>
        <p:spPr>
          <a:xfrm>
            <a:off x="350850" y="352500"/>
            <a:ext cx="8576100" cy="456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CA">
                <a:solidFill>
                  <a:schemeClr val="dk2"/>
                </a:solidFill>
              </a:rPr>
              <a:t>Arts</a:t>
            </a:r>
            <a:endParaRPr>
              <a:solidFill>
                <a:schemeClr val="dk2"/>
              </a:solidFill>
            </a:endParaRPr>
          </a:p>
        </p:txBody>
      </p:sp>
      <p:sp>
        <p:nvSpPr>
          <p:cNvPr id="330" name="Google Shape;330;p66"/>
          <p:cNvSpPr txBox="1"/>
          <p:nvPr>
            <p:ph idx="1" type="body"/>
          </p:nvPr>
        </p:nvSpPr>
        <p:spPr>
          <a:xfrm>
            <a:off x="350850" y="1309500"/>
            <a:ext cx="8461500" cy="3268200"/>
          </a:xfrm>
          <a:prstGeom prst="rect">
            <a:avLst/>
          </a:prstGeom>
          <a:noFill/>
          <a:ln>
            <a:noFill/>
          </a:ln>
        </p:spPr>
        <p:txBody>
          <a:bodyPr anchorCtr="0" anchor="t" bIns="0" lIns="0" spcFirstLastPara="1" rIns="0" wrap="square" tIns="0">
            <a:noAutofit/>
          </a:bodyPr>
          <a:lstStyle/>
          <a:p>
            <a:pPr indent="0" lvl="0" marL="114300" rtl="0" algn="l">
              <a:lnSpc>
                <a:spcPct val="90000"/>
              </a:lnSpc>
              <a:spcBef>
                <a:spcPts val="0"/>
              </a:spcBef>
              <a:spcAft>
                <a:spcPts val="0"/>
              </a:spcAft>
              <a:buClr>
                <a:schemeClr val="dk1"/>
              </a:buClr>
              <a:buSzPts val="1800"/>
              <a:buNone/>
            </a:pPr>
            <a:r>
              <a:rPr b="1" lang="en-CA" sz="2400" u="sng">
                <a:solidFill>
                  <a:schemeClr val="hlink"/>
                </a:solidFill>
                <a:hlinkClick r:id="rId3"/>
              </a:rPr>
              <a:t>Arts Work Experience (AWE) </a:t>
            </a:r>
            <a:endParaRPr b="1" sz="2400">
              <a:solidFill>
                <a:schemeClr val="dk1"/>
              </a:solidFill>
            </a:endParaRPr>
          </a:p>
          <a:p>
            <a:pPr indent="-336550" lvl="0" marL="457200" rtl="0" algn="l">
              <a:lnSpc>
                <a:spcPct val="90000"/>
              </a:lnSpc>
              <a:spcBef>
                <a:spcPts val="0"/>
              </a:spcBef>
              <a:spcAft>
                <a:spcPts val="0"/>
              </a:spcAft>
              <a:buClr>
                <a:schemeClr val="dk1"/>
              </a:buClr>
              <a:buSzPts val="1700"/>
              <a:buChar char="●"/>
            </a:pPr>
            <a:r>
              <a:rPr lang="en-CA" sz="1900">
                <a:solidFill>
                  <a:schemeClr val="dk1"/>
                </a:solidFill>
              </a:rPr>
              <a:t>Allows students to complete 4, 8, 12 or 16 months of full-time, paid, career related work experience</a:t>
            </a:r>
            <a:endParaRPr sz="1900"/>
          </a:p>
          <a:p>
            <a:pPr indent="-336550" lvl="0" marL="457200" rtl="0" algn="l">
              <a:lnSpc>
                <a:spcPct val="90000"/>
              </a:lnSpc>
              <a:spcBef>
                <a:spcPts val="1000"/>
              </a:spcBef>
              <a:spcAft>
                <a:spcPts val="0"/>
              </a:spcAft>
              <a:buClr>
                <a:schemeClr val="dk1"/>
              </a:buClr>
              <a:buSzPts val="1700"/>
              <a:buChar char="●"/>
            </a:pPr>
            <a:r>
              <a:rPr lang="en-CA" sz="1900">
                <a:solidFill>
                  <a:schemeClr val="dk1"/>
                </a:solidFill>
              </a:rPr>
              <a:t>Co-operative and Work-Integrated Learning (CEWIL) Canada accredited co-operative education program</a:t>
            </a:r>
            <a:endParaRPr sz="1900"/>
          </a:p>
          <a:p>
            <a:pPr indent="-336550" lvl="0" marL="457200" rtl="0" algn="l">
              <a:lnSpc>
                <a:spcPct val="90000"/>
              </a:lnSpc>
              <a:spcBef>
                <a:spcPts val="1000"/>
              </a:spcBef>
              <a:spcAft>
                <a:spcPts val="0"/>
              </a:spcAft>
              <a:buClr>
                <a:schemeClr val="dk1"/>
              </a:buClr>
              <a:buSzPts val="1700"/>
              <a:buChar char="●"/>
            </a:pPr>
            <a:r>
              <a:rPr lang="en-CA" sz="1900">
                <a:solidFill>
                  <a:schemeClr val="dk1"/>
                </a:solidFill>
              </a:rPr>
              <a:t>Hire talent from Social Sciences, Humanities and Fine Arts degree programs</a:t>
            </a:r>
            <a:endParaRPr sz="1900"/>
          </a:p>
          <a:p>
            <a:pPr indent="-336550" lvl="0" marL="457200" rtl="0" algn="l">
              <a:lnSpc>
                <a:spcPct val="90000"/>
              </a:lnSpc>
              <a:spcBef>
                <a:spcPts val="1000"/>
              </a:spcBef>
              <a:spcAft>
                <a:spcPts val="0"/>
              </a:spcAft>
              <a:buClr>
                <a:schemeClr val="dk1"/>
              </a:buClr>
              <a:buSzPts val="1700"/>
              <a:buChar char="●"/>
            </a:pPr>
            <a:r>
              <a:rPr b="1" lang="en-CA" sz="1900" u="sng">
                <a:solidFill>
                  <a:schemeClr val="hlink"/>
                </a:solidFill>
                <a:latin typeface="Roboto"/>
                <a:ea typeface="Roboto"/>
                <a:cs typeface="Roboto"/>
                <a:sym typeface="Roboto"/>
                <a:hlinkClick r:id="rId4"/>
              </a:rPr>
              <a:t>campusBRIDGE</a:t>
            </a:r>
            <a:r>
              <a:rPr lang="en-CA" sz="1900" u="sng">
                <a:solidFill>
                  <a:schemeClr val="hlink"/>
                </a:solidFill>
              </a:rPr>
              <a:t> </a:t>
            </a:r>
            <a:r>
              <a:rPr lang="en-CA" sz="1900">
                <a:solidFill>
                  <a:schemeClr val="dk1"/>
                </a:solidFill>
              </a:rPr>
              <a:t>(recruitment portal) - Post and manage your job opportunities for Arts Work Experience</a:t>
            </a:r>
            <a:endParaRPr sz="1900"/>
          </a:p>
          <a:p>
            <a:pPr indent="-336550" lvl="0" marL="457200" rtl="0" algn="l">
              <a:lnSpc>
                <a:spcPct val="90000"/>
              </a:lnSpc>
              <a:spcBef>
                <a:spcPts val="1000"/>
              </a:spcBef>
              <a:spcAft>
                <a:spcPts val="0"/>
              </a:spcAft>
              <a:buClr>
                <a:schemeClr val="dk1"/>
              </a:buClr>
              <a:buSzPts val="1700"/>
              <a:buChar char="●"/>
            </a:pPr>
            <a:r>
              <a:rPr b="1" lang="en-CA" sz="1900">
                <a:solidFill>
                  <a:schemeClr val="dk1"/>
                </a:solidFill>
              </a:rPr>
              <a:t>Questions? </a:t>
            </a:r>
            <a:r>
              <a:rPr lang="en-CA" sz="1900">
                <a:solidFill>
                  <a:schemeClr val="dk1"/>
                </a:solidFill>
              </a:rPr>
              <a:t>Contact us at: </a:t>
            </a:r>
            <a:r>
              <a:rPr b="1" lang="en-CA" sz="1900" u="sng">
                <a:solidFill>
                  <a:schemeClr val="hlink"/>
                </a:solidFill>
                <a:latin typeface="Roboto"/>
                <a:ea typeface="Roboto"/>
                <a:cs typeface="Roboto"/>
                <a:sym typeface="Roboto"/>
              </a:rPr>
              <a:t>artsworkexperience@ualberta.ca</a:t>
            </a:r>
            <a:endParaRPr b="1" sz="1900">
              <a:solidFill>
                <a:schemeClr val="dk1"/>
              </a:solidFill>
              <a:latin typeface="Roboto"/>
              <a:ea typeface="Roboto"/>
              <a:cs typeface="Roboto"/>
              <a:sym typeface="Roboto"/>
            </a:endParaRPr>
          </a:p>
          <a:p>
            <a:pPr indent="0" lvl="0" marL="0" rtl="0" algn="l">
              <a:lnSpc>
                <a:spcPct val="90000"/>
              </a:lnSpc>
              <a:spcBef>
                <a:spcPts val="1000"/>
              </a:spcBef>
              <a:spcAft>
                <a:spcPts val="0"/>
              </a:spcAft>
              <a:buSzPts val="2000"/>
              <a:buNone/>
            </a:pPr>
            <a:r>
              <a:t/>
            </a:r>
            <a:endParaRPr sz="1700">
              <a:solidFill>
                <a:schemeClr val="dk1"/>
              </a:solidFill>
            </a:endParaRPr>
          </a:p>
          <a:p>
            <a:pPr indent="-228600" lvl="0" marL="457200" rtl="0" algn="l">
              <a:lnSpc>
                <a:spcPct val="100000"/>
              </a:lnSpc>
              <a:spcBef>
                <a:spcPts val="1000"/>
              </a:spcBef>
              <a:spcAft>
                <a:spcPts val="0"/>
              </a:spcAft>
              <a:buClr>
                <a:schemeClr val="dk1"/>
              </a:buClr>
              <a:buSzPts val="2400"/>
              <a:buFont typeface="Roboto"/>
              <a:buNone/>
            </a:pPr>
            <a:r>
              <a:t/>
            </a:r>
            <a:endParaRPr sz="1800">
              <a:solidFill>
                <a:schemeClr val="dk1"/>
              </a:solidFill>
            </a:endParaRPr>
          </a:p>
        </p:txBody>
      </p:sp>
      <p:sp>
        <p:nvSpPr>
          <p:cNvPr id="331" name="Google Shape;331;p6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CA"/>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67"/>
          <p:cNvSpPr txBox="1"/>
          <p:nvPr>
            <p:ph type="title"/>
          </p:nvPr>
        </p:nvSpPr>
        <p:spPr>
          <a:xfrm>
            <a:off x="350850" y="352500"/>
            <a:ext cx="8576100" cy="45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solidFill>
                  <a:schemeClr val="dk2"/>
                </a:solidFill>
              </a:rPr>
              <a:t>Business</a:t>
            </a:r>
            <a:endParaRPr>
              <a:solidFill>
                <a:schemeClr val="dk2"/>
              </a:solidFill>
            </a:endParaRPr>
          </a:p>
        </p:txBody>
      </p:sp>
      <p:sp>
        <p:nvSpPr>
          <p:cNvPr id="337" name="Google Shape;337;p67"/>
          <p:cNvSpPr txBox="1"/>
          <p:nvPr>
            <p:ph idx="1" type="body"/>
          </p:nvPr>
        </p:nvSpPr>
        <p:spPr>
          <a:xfrm>
            <a:off x="350825" y="1235750"/>
            <a:ext cx="8576100" cy="362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CA" sz="1800">
                <a:solidFill>
                  <a:schemeClr val="dk1"/>
                </a:solidFill>
                <a:latin typeface="Roboto"/>
                <a:ea typeface="Roboto"/>
                <a:cs typeface="Roboto"/>
                <a:sym typeface="Roboto"/>
              </a:rPr>
              <a:t>Business Student Co-op/Internship Recruitment:</a:t>
            </a:r>
            <a:endParaRPr b="1" sz="1800">
              <a:solidFill>
                <a:schemeClr val="dk1"/>
              </a:solidFill>
              <a:latin typeface="Roboto"/>
              <a:ea typeface="Roboto"/>
              <a:cs typeface="Roboto"/>
              <a:sym typeface="Roboto"/>
            </a:endParaRPr>
          </a:p>
          <a:p>
            <a:pPr indent="-336550" lvl="0" marL="457200" rtl="0" algn="l">
              <a:spcBef>
                <a:spcPts val="1000"/>
              </a:spcBef>
              <a:spcAft>
                <a:spcPts val="0"/>
              </a:spcAft>
              <a:buClr>
                <a:schemeClr val="dk1"/>
              </a:buClr>
              <a:buSzPts val="1700"/>
              <a:buChar char="●"/>
            </a:pPr>
            <a:r>
              <a:rPr lang="en-CA" sz="1700">
                <a:solidFill>
                  <a:schemeClr val="dk1"/>
                </a:solidFill>
              </a:rPr>
              <a:t>Business Co-op Program:</a:t>
            </a:r>
            <a:endParaRPr sz="1700">
              <a:solidFill>
                <a:schemeClr val="dk1"/>
              </a:solidFill>
            </a:endParaRPr>
          </a:p>
          <a:p>
            <a:pPr indent="-336550" lvl="1" marL="914400" rtl="0" algn="l">
              <a:spcBef>
                <a:spcPts val="1000"/>
              </a:spcBef>
              <a:spcAft>
                <a:spcPts val="0"/>
              </a:spcAft>
              <a:buClr>
                <a:schemeClr val="dk1"/>
              </a:buClr>
              <a:buSzPts val="1700"/>
              <a:buChar char="○"/>
            </a:pPr>
            <a:r>
              <a:rPr lang="en-CA" sz="1700">
                <a:solidFill>
                  <a:schemeClr val="dk1"/>
                </a:solidFill>
              </a:rPr>
              <a:t>Undergrad Business Students available for 4/8 month work terms (paid/full time)</a:t>
            </a:r>
            <a:endParaRPr sz="1700">
              <a:solidFill>
                <a:schemeClr val="dk1"/>
              </a:solidFill>
            </a:endParaRPr>
          </a:p>
          <a:p>
            <a:pPr indent="-336550" lvl="1" marL="914400" rtl="0" algn="l">
              <a:spcBef>
                <a:spcPts val="1000"/>
              </a:spcBef>
              <a:spcAft>
                <a:spcPts val="0"/>
              </a:spcAft>
              <a:buClr>
                <a:schemeClr val="dk1"/>
              </a:buClr>
              <a:buSzPts val="1700"/>
              <a:buChar char="○"/>
            </a:pPr>
            <a:r>
              <a:rPr lang="en-CA" sz="1700">
                <a:solidFill>
                  <a:schemeClr val="dk1"/>
                </a:solidFill>
              </a:rPr>
              <a:t>Recruitment for Winter 2025 positions begins September 1</a:t>
            </a:r>
            <a:endParaRPr sz="1700">
              <a:solidFill>
                <a:schemeClr val="dk1"/>
              </a:solidFill>
            </a:endParaRPr>
          </a:p>
          <a:p>
            <a:pPr indent="-336550" lvl="0" marL="457200" rtl="0" algn="l">
              <a:spcBef>
                <a:spcPts val="1000"/>
              </a:spcBef>
              <a:spcAft>
                <a:spcPts val="0"/>
              </a:spcAft>
              <a:buClr>
                <a:schemeClr val="dk1"/>
              </a:buClr>
              <a:buSzPts val="1700"/>
              <a:buChar char="●"/>
            </a:pPr>
            <a:r>
              <a:rPr lang="en-CA" sz="1700">
                <a:solidFill>
                  <a:schemeClr val="dk1"/>
                </a:solidFill>
              </a:rPr>
              <a:t>MBA Capstone Projects or Summer Internships</a:t>
            </a:r>
            <a:endParaRPr sz="1700">
              <a:solidFill>
                <a:schemeClr val="dk1"/>
              </a:solidFill>
            </a:endParaRPr>
          </a:p>
          <a:p>
            <a:pPr indent="-336550" lvl="0" marL="457200" rtl="0" algn="l">
              <a:spcBef>
                <a:spcPts val="1000"/>
              </a:spcBef>
              <a:spcAft>
                <a:spcPts val="0"/>
              </a:spcAft>
              <a:buSzPts val="1700"/>
              <a:buChar char="●"/>
            </a:pPr>
            <a:r>
              <a:rPr lang="en-CA" sz="1700">
                <a:solidFill>
                  <a:schemeClr val="dk1"/>
                </a:solidFill>
              </a:rPr>
              <a:t>Post on </a:t>
            </a:r>
            <a:r>
              <a:rPr b="1" lang="en-CA" sz="1700" u="sng">
                <a:solidFill>
                  <a:schemeClr val="hlink"/>
                </a:solidFill>
                <a:latin typeface="Roboto"/>
                <a:ea typeface="Roboto"/>
                <a:cs typeface="Roboto"/>
                <a:sym typeface="Roboto"/>
                <a:hlinkClick r:id="rId3"/>
              </a:rPr>
              <a:t>Career Connect</a:t>
            </a:r>
            <a:r>
              <a:rPr lang="en-CA" sz="1700">
                <a:solidFill>
                  <a:schemeClr val="dk1"/>
                </a:solidFill>
              </a:rPr>
              <a:t> job board or contact </a:t>
            </a:r>
            <a:r>
              <a:rPr b="1" lang="en-CA" sz="1700" u="sng">
                <a:solidFill>
                  <a:schemeClr val="hlink"/>
                </a:solidFill>
                <a:latin typeface="Roboto"/>
                <a:ea typeface="Roboto"/>
                <a:cs typeface="Roboto"/>
                <a:sym typeface="Roboto"/>
                <a:hlinkClick r:id="rId4"/>
              </a:rPr>
              <a:t>hirebusiness@ualberta.ca</a:t>
            </a:r>
            <a:endParaRPr b="1" sz="1900">
              <a:solidFill>
                <a:schemeClr val="dk1"/>
              </a:solidFill>
              <a:latin typeface="Roboto"/>
              <a:ea typeface="Roboto"/>
              <a:cs typeface="Roboto"/>
              <a:sym typeface="Roboto"/>
            </a:endParaRPr>
          </a:p>
          <a:p>
            <a:pPr indent="0" lvl="0" marL="0" rtl="0" algn="l">
              <a:spcBef>
                <a:spcPts val="1000"/>
              </a:spcBef>
              <a:spcAft>
                <a:spcPts val="0"/>
              </a:spcAft>
              <a:buNone/>
            </a:pPr>
            <a:r>
              <a:rPr b="1" lang="en-CA" sz="1800">
                <a:solidFill>
                  <a:schemeClr val="dk1"/>
                </a:solidFill>
                <a:latin typeface="Roboto"/>
                <a:ea typeface="Roboto"/>
                <a:cs typeface="Roboto"/>
                <a:sym typeface="Roboto"/>
              </a:rPr>
              <a:t>Business Student Recruitment and Engagement Opportunities in Fall 2024:</a:t>
            </a:r>
            <a:endParaRPr b="1" sz="1800">
              <a:solidFill>
                <a:schemeClr val="dk1"/>
              </a:solidFill>
              <a:latin typeface="Roboto"/>
              <a:ea typeface="Roboto"/>
              <a:cs typeface="Roboto"/>
              <a:sym typeface="Roboto"/>
            </a:endParaRPr>
          </a:p>
          <a:p>
            <a:pPr indent="-336550" lvl="0" marL="457200" rtl="0" algn="l">
              <a:spcBef>
                <a:spcPts val="1000"/>
              </a:spcBef>
              <a:spcAft>
                <a:spcPts val="0"/>
              </a:spcAft>
              <a:buClr>
                <a:schemeClr val="dk1"/>
              </a:buClr>
              <a:buSzPts val="1700"/>
              <a:buChar char="●"/>
            </a:pPr>
            <a:r>
              <a:rPr lang="en-CA" sz="1700">
                <a:solidFill>
                  <a:schemeClr val="dk1"/>
                </a:solidFill>
              </a:rPr>
              <a:t>Career Cafes, Industry Insights, Mentorship Programs</a:t>
            </a:r>
            <a:endParaRPr sz="1700">
              <a:solidFill>
                <a:schemeClr val="dk1"/>
              </a:solidFill>
            </a:endParaRPr>
          </a:p>
          <a:p>
            <a:pPr indent="-336550" lvl="0" marL="457200" rtl="0" algn="l">
              <a:spcBef>
                <a:spcPts val="1000"/>
              </a:spcBef>
              <a:spcAft>
                <a:spcPts val="1000"/>
              </a:spcAft>
              <a:buClr>
                <a:schemeClr val="dk1"/>
              </a:buClr>
              <a:buSzPts val="1700"/>
              <a:buChar char="●"/>
            </a:pPr>
            <a:r>
              <a:rPr lang="en-CA" sz="1700">
                <a:solidFill>
                  <a:schemeClr val="dk1"/>
                </a:solidFill>
              </a:rPr>
              <a:t>Contact </a:t>
            </a:r>
            <a:r>
              <a:rPr b="1" lang="en-CA" sz="1700" u="sng">
                <a:solidFill>
                  <a:schemeClr val="hlink"/>
                </a:solidFill>
                <a:latin typeface="Roboto"/>
                <a:ea typeface="Roboto"/>
                <a:cs typeface="Roboto"/>
                <a:sym typeface="Roboto"/>
                <a:hlinkClick r:id="rId5"/>
              </a:rPr>
              <a:t>hirebusiness@ualberta.ca</a:t>
            </a:r>
            <a:r>
              <a:rPr lang="en-CA" sz="1700">
                <a:solidFill>
                  <a:schemeClr val="dk1"/>
                </a:solidFill>
              </a:rPr>
              <a:t> for more information</a:t>
            </a:r>
            <a:endParaRPr sz="1700">
              <a:solidFill>
                <a:schemeClr val="dk1"/>
              </a:solidFill>
            </a:endParaRPr>
          </a:p>
        </p:txBody>
      </p:sp>
      <p:sp>
        <p:nvSpPr>
          <p:cNvPr id="338" name="Google Shape;338;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68"/>
          <p:cNvSpPr txBox="1"/>
          <p:nvPr>
            <p:ph type="title"/>
          </p:nvPr>
        </p:nvSpPr>
        <p:spPr>
          <a:xfrm>
            <a:off x="350850" y="352500"/>
            <a:ext cx="8576100" cy="45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solidFill>
                  <a:schemeClr val="dk2"/>
                </a:solidFill>
              </a:rPr>
              <a:t>Engineering</a:t>
            </a:r>
            <a:endParaRPr>
              <a:solidFill>
                <a:schemeClr val="dk2"/>
              </a:solidFill>
            </a:endParaRPr>
          </a:p>
        </p:txBody>
      </p:sp>
      <p:sp>
        <p:nvSpPr>
          <p:cNvPr id="344" name="Google Shape;344;p68"/>
          <p:cNvSpPr txBox="1"/>
          <p:nvPr>
            <p:ph idx="1" type="body"/>
          </p:nvPr>
        </p:nvSpPr>
        <p:spPr>
          <a:xfrm>
            <a:off x="341250" y="1076025"/>
            <a:ext cx="8461500" cy="4035600"/>
          </a:xfrm>
          <a:prstGeom prst="rect">
            <a:avLst/>
          </a:prstGeom>
        </p:spPr>
        <p:txBody>
          <a:bodyPr anchorCtr="0" anchor="t" bIns="0" lIns="0" spcFirstLastPara="1" rIns="0" wrap="square" tIns="0">
            <a:noAutofit/>
          </a:bodyPr>
          <a:lstStyle/>
          <a:p>
            <a:pPr indent="0" lvl="0" marL="0" rtl="0" algn="l">
              <a:lnSpc>
                <a:spcPct val="90000"/>
              </a:lnSpc>
              <a:spcBef>
                <a:spcPts val="800"/>
              </a:spcBef>
              <a:spcAft>
                <a:spcPts val="0"/>
              </a:spcAft>
              <a:buNone/>
            </a:pPr>
            <a:r>
              <a:rPr b="1" lang="en-CA" sz="1600" u="sng">
                <a:solidFill>
                  <a:schemeClr val="hlink"/>
                </a:solidFill>
                <a:latin typeface="Roboto"/>
                <a:ea typeface="Roboto"/>
                <a:cs typeface="Roboto"/>
                <a:sym typeface="Roboto"/>
                <a:hlinkClick r:id="rId3"/>
              </a:rPr>
              <a:t>Engineering Co-o</a:t>
            </a:r>
            <a:r>
              <a:rPr b="1" lang="en-CA" sz="1600" u="sng">
                <a:solidFill>
                  <a:schemeClr val="hlink"/>
                </a:solidFill>
                <a:latin typeface="Roboto"/>
                <a:ea typeface="Roboto"/>
                <a:cs typeface="Roboto"/>
                <a:sym typeface="Roboto"/>
                <a:hlinkClick r:id="rId4"/>
              </a:rPr>
              <a:t>p Program</a:t>
            </a:r>
            <a:r>
              <a:rPr b="1" lang="en-CA" sz="1600">
                <a:latin typeface="Roboto"/>
                <a:ea typeface="Roboto"/>
                <a:cs typeface="Roboto"/>
                <a:sym typeface="Roboto"/>
              </a:rPr>
              <a:t> </a:t>
            </a:r>
            <a:endParaRPr sz="1600"/>
          </a:p>
          <a:p>
            <a:pPr indent="-323850" lvl="0" marL="457200" rtl="0" algn="l">
              <a:lnSpc>
                <a:spcPct val="100000"/>
              </a:lnSpc>
              <a:spcBef>
                <a:spcPts val="1000"/>
              </a:spcBef>
              <a:spcAft>
                <a:spcPts val="0"/>
              </a:spcAft>
              <a:buSzPts val="1500"/>
              <a:buChar char="●"/>
            </a:pPr>
            <a:r>
              <a:rPr lang="en-CA" sz="1500"/>
              <a:t>Undergraduate students available for 4, 8, or 12 month employment depending on their </a:t>
            </a:r>
            <a:r>
              <a:rPr lang="en-CA" sz="1500" u="sng">
                <a:solidFill>
                  <a:schemeClr val="hlink"/>
                </a:solidFill>
                <a:hlinkClick r:id="rId5"/>
              </a:rPr>
              <a:t>specific program sequence</a:t>
            </a:r>
            <a:r>
              <a:rPr lang="en-CA" sz="1500"/>
              <a:t> (paid/full-time) </a:t>
            </a:r>
            <a:endParaRPr sz="1500"/>
          </a:p>
          <a:p>
            <a:pPr indent="-323850" lvl="0" marL="457200" rtl="0" algn="l">
              <a:lnSpc>
                <a:spcPct val="100000"/>
              </a:lnSpc>
              <a:spcBef>
                <a:spcPts val="500"/>
              </a:spcBef>
              <a:spcAft>
                <a:spcPts val="0"/>
              </a:spcAft>
              <a:buSzPts val="1500"/>
              <a:buChar char="●"/>
            </a:pPr>
            <a:r>
              <a:rPr lang="en-CA" sz="1500"/>
              <a:t>Recruitment for Winter 2025 positions begins September 3</a:t>
            </a:r>
            <a:endParaRPr sz="1500"/>
          </a:p>
          <a:p>
            <a:pPr indent="-323850" lvl="0" marL="457200" rtl="0" algn="l">
              <a:lnSpc>
                <a:spcPct val="100000"/>
              </a:lnSpc>
              <a:spcBef>
                <a:spcPts val="500"/>
              </a:spcBef>
              <a:spcAft>
                <a:spcPts val="0"/>
              </a:spcAft>
              <a:buSzPts val="1500"/>
              <a:buChar char="●"/>
            </a:pPr>
            <a:r>
              <a:rPr lang="en-CA" sz="1500">
                <a:solidFill>
                  <a:schemeClr val="dk1"/>
                </a:solidFill>
              </a:rPr>
              <a:t>Post jobs and manage your co-op recruitment process with the Engineering Co-op Program module on </a:t>
            </a:r>
            <a:r>
              <a:rPr lang="en-CA" sz="1500" u="sng">
                <a:solidFill>
                  <a:schemeClr val="hlink"/>
                </a:solidFill>
                <a:hlinkClick r:id="rId6"/>
              </a:rPr>
              <a:t>campusBRIDGE</a:t>
            </a:r>
            <a:r>
              <a:rPr lang="en-CA" sz="1500">
                <a:solidFill>
                  <a:schemeClr val="dk1"/>
                </a:solidFill>
              </a:rPr>
              <a:t> </a:t>
            </a:r>
            <a:endParaRPr sz="1500">
              <a:solidFill>
                <a:schemeClr val="dk1"/>
              </a:solidFill>
            </a:endParaRPr>
          </a:p>
          <a:p>
            <a:pPr indent="-323850" lvl="0" marL="457200" rtl="0" algn="l">
              <a:lnSpc>
                <a:spcPct val="100000"/>
              </a:lnSpc>
              <a:spcBef>
                <a:spcPts val="500"/>
              </a:spcBef>
              <a:spcAft>
                <a:spcPts val="0"/>
              </a:spcAft>
              <a:buClr>
                <a:schemeClr val="dk1"/>
              </a:buClr>
              <a:buSzPts val="1500"/>
              <a:buChar char="●"/>
            </a:pPr>
            <a:r>
              <a:rPr lang="en-CA" sz="1500" u="sng">
                <a:solidFill>
                  <a:schemeClr val="hlink"/>
                </a:solidFill>
                <a:hlinkClick r:id="rId7"/>
              </a:rPr>
              <a:t>Contact</a:t>
            </a:r>
            <a:r>
              <a:rPr lang="en-CA" sz="1500">
                <a:solidFill>
                  <a:schemeClr val="dk1"/>
                </a:solidFill>
              </a:rPr>
              <a:t> your Employer Relationship Manager or </a:t>
            </a:r>
            <a:r>
              <a:rPr lang="en-CA" sz="1500" u="sng">
                <a:solidFill>
                  <a:schemeClr val="hlink"/>
                </a:solidFill>
                <a:hlinkClick r:id="rId8"/>
              </a:rPr>
              <a:t>HireEngineering@ualberta.ca</a:t>
            </a:r>
            <a:r>
              <a:rPr b="1" lang="en-CA" sz="1500">
                <a:solidFill>
                  <a:schemeClr val="dk1"/>
                </a:solidFill>
                <a:latin typeface="Roboto"/>
                <a:ea typeface="Roboto"/>
                <a:cs typeface="Roboto"/>
                <a:sym typeface="Roboto"/>
              </a:rPr>
              <a:t> </a:t>
            </a:r>
            <a:r>
              <a:rPr lang="en-CA" sz="1500">
                <a:solidFill>
                  <a:schemeClr val="dk1"/>
                </a:solidFill>
              </a:rPr>
              <a:t>for questions about recruitment</a:t>
            </a:r>
            <a:r>
              <a:rPr b="1" lang="en-CA" sz="1500">
                <a:solidFill>
                  <a:schemeClr val="dk1"/>
                </a:solidFill>
                <a:latin typeface="Roboto"/>
                <a:ea typeface="Roboto"/>
                <a:cs typeface="Roboto"/>
                <a:sym typeface="Roboto"/>
              </a:rPr>
              <a:t> </a:t>
            </a:r>
            <a:r>
              <a:rPr lang="en-CA" sz="1500">
                <a:solidFill>
                  <a:schemeClr val="dk1"/>
                </a:solidFill>
              </a:rPr>
              <a:t>and support for events</a:t>
            </a:r>
            <a:r>
              <a:rPr b="1" lang="en-CA" sz="1500">
                <a:solidFill>
                  <a:schemeClr val="dk1"/>
                </a:solidFill>
                <a:latin typeface="Roboto"/>
                <a:ea typeface="Roboto"/>
                <a:cs typeface="Roboto"/>
                <a:sym typeface="Roboto"/>
              </a:rPr>
              <a:t> </a:t>
            </a:r>
            <a:r>
              <a:rPr lang="en-CA" sz="1500">
                <a:solidFill>
                  <a:schemeClr val="dk1"/>
                </a:solidFill>
              </a:rPr>
              <a:t>exclusive to Engineering Co-op students</a:t>
            </a:r>
            <a:endParaRPr sz="1500">
              <a:solidFill>
                <a:schemeClr val="dk1"/>
              </a:solidFill>
            </a:endParaRPr>
          </a:p>
          <a:p>
            <a:pPr indent="0" lvl="0" marL="457200" rtl="0" algn="l">
              <a:lnSpc>
                <a:spcPct val="100000"/>
              </a:lnSpc>
              <a:spcBef>
                <a:spcPts val="500"/>
              </a:spcBef>
              <a:spcAft>
                <a:spcPts val="0"/>
              </a:spcAft>
              <a:buNone/>
            </a:pPr>
            <a:r>
              <a:t/>
            </a:r>
            <a:endParaRPr sz="200">
              <a:solidFill>
                <a:schemeClr val="dk1"/>
              </a:solidFill>
            </a:endParaRPr>
          </a:p>
          <a:p>
            <a:pPr indent="0" lvl="0" marL="0" rtl="0" algn="l">
              <a:lnSpc>
                <a:spcPct val="100000"/>
              </a:lnSpc>
              <a:spcBef>
                <a:spcPts val="500"/>
              </a:spcBef>
              <a:spcAft>
                <a:spcPts val="0"/>
              </a:spcAft>
              <a:buNone/>
            </a:pPr>
            <a:r>
              <a:rPr b="1" lang="en-CA" sz="1500" u="sng">
                <a:solidFill>
                  <a:schemeClr val="hlink"/>
                </a:solidFill>
                <a:latin typeface="Roboto"/>
                <a:ea typeface="Roboto"/>
                <a:cs typeface="Roboto"/>
                <a:sym typeface="Roboto"/>
                <a:hlinkClick r:id="rId9"/>
              </a:rPr>
              <a:t>ESS Engineering Career Fair</a:t>
            </a:r>
            <a:r>
              <a:rPr lang="en-CA" sz="1500"/>
              <a:t> January 7, 8 and 9, 2025</a:t>
            </a:r>
            <a:endParaRPr sz="1500"/>
          </a:p>
          <a:p>
            <a:pPr indent="-323850" lvl="0" marL="457200" rtl="0" algn="l">
              <a:lnSpc>
                <a:spcPct val="100000"/>
              </a:lnSpc>
              <a:spcBef>
                <a:spcPts val="500"/>
              </a:spcBef>
              <a:spcAft>
                <a:spcPts val="0"/>
              </a:spcAft>
              <a:buSzPts val="1500"/>
              <a:buChar char="●"/>
            </a:pPr>
            <a:r>
              <a:rPr lang="en-CA" sz="1500"/>
              <a:t>Contact </a:t>
            </a:r>
            <a:r>
              <a:rPr lang="en-CA" sz="1500" u="sng">
                <a:solidFill>
                  <a:schemeClr val="hlink"/>
                </a:solidFill>
                <a:hlinkClick r:id="rId10"/>
              </a:rPr>
              <a:t>director.careerfair@ess.ualberta.ca</a:t>
            </a:r>
            <a:r>
              <a:rPr lang="en-CA" sz="1500"/>
              <a:t> for more details  </a:t>
            </a:r>
            <a:endParaRPr sz="1500"/>
          </a:p>
          <a:p>
            <a:pPr indent="0" lvl="0" marL="0" rtl="0" algn="l">
              <a:lnSpc>
                <a:spcPct val="100000"/>
              </a:lnSpc>
              <a:spcBef>
                <a:spcPts val="700"/>
              </a:spcBef>
              <a:spcAft>
                <a:spcPts val="0"/>
              </a:spcAft>
              <a:buNone/>
            </a:pPr>
            <a:r>
              <a:t/>
            </a:r>
            <a:endParaRPr sz="200"/>
          </a:p>
          <a:p>
            <a:pPr indent="0" lvl="0" marL="0" rtl="0" algn="l">
              <a:lnSpc>
                <a:spcPct val="100000"/>
              </a:lnSpc>
              <a:spcBef>
                <a:spcPts val="700"/>
              </a:spcBef>
              <a:spcAft>
                <a:spcPts val="0"/>
              </a:spcAft>
              <a:buNone/>
            </a:pPr>
            <a:r>
              <a:rPr b="1" lang="en-CA" sz="1500" u="sng">
                <a:solidFill>
                  <a:schemeClr val="hlink"/>
                </a:solidFill>
                <a:latin typeface="Roboto"/>
                <a:ea typeface="Roboto"/>
                <a:cs typeface="Roboto"/>
                <a:sym typeface="Roboto"/>
                <a:hlinkClick r:id="rId11"/>
              </a:rPr>
              <a:t>Promote Your Event | Faculty of Engineering</a:t>
            </a:r>
            <a:endParaRPr b="1" sz="1500">
              <a:latin typeface="Roboto"/>
              <a:ea typeface="Roboto"/>
              <a:cs typeface="Roboto"/>
              <a:sym typeface="Roboto"/>
            </a:endParaRPr>
          </a:p>
          <a:p>
            <a:pPr indent="-323850" lvl="0" marL="457200" rtl="0" algn="l">
              <a:lnSpc>
                <a:spcPct val="100000"/>
              </a:lnSpc>
              <a:spcBef>
                <a:spcPts val="700"/>
              </a:spcBef>
              <a:spcAft>
                <a:spcPts val="0"/>
              </a:spcAft>
              <a:buSzPts val="1500"/>
              <a:buChar char="●"/>
            </a:pPr>
            <a:r>
              <a:rPr lang="en-CA" sz="1500"/>
              <a:t>For virtual or off-campus events hosted by employers targeting Engineering students and alumni</a:t>
            </a:r>
            <a:endParaRPr sz="1500"/>
          </a:p>
          <a:p>
            <a:pPr indent="-323850" lvl="0" marL="457200" rtl="0" algn="l">
              <a:lnSpc>
                <a:spcPct val="100000"/>
              </a:lnSpc>
              <a:spcBef>
                <a:spcPts val="0"/>
              </a:spcBef>
              <a:spcAft>
                <a:spcPts val="0"/>
              </a:spcAft>
              <a:buSzPts val="1500"/>
              <a:buChar char="●"/>
            </a:pPr>
            <a:r>
              <a:rPr lang="en-CA" sz="1500"/>
              <a:t>Submit your </a:t>
            </a:r>
            <a:r>
              <a:rPr lang="en-CA" sz="1500" u="sng">
                <a:solidFill>
                  <a:schemeClr val="hlink"/>
                </a:solidFill>
                <a:hlinkClick r:id="rId12"/>
              </a:rPr>
              <a:t>form</a:t>
            </a:r>
            <a:r>
              <a:rPr lang="en-CA" sz="1500">
                <a:solidFill>
                  <a:schemeClr val="dk1"/>
                </a:solidFill>
              </a:rPr>
              <a:t> to Engineering Career Connections. Questions? Contact </a:t>
            </a:r>
            <a:r>
              <a:rPr lang="en-CA" sz="1500" u="sng">
                <a:solidFill>
                  <a:schemeClr val="hlink"/>
                </a:solidFill>
                <a:hlinkClick r:id="rId13"/>
              </a:rPr>
              <a:t>enggcc@ualberta.ca</a:t>
            </a:r>
            <a:endParaRPr sz="1500">
              <a:solidFill>
                <a:schemeClr val="dk1"/>
              </a:solidFill>
            </a:endParaRPr>
          </a:p>
        </p:txBody>
      </p:sp>
      <p:sp>
        <p:nvSpPr>
          <p:cNvPr id="345" name="Google Shape;345;p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9"/>
          <p:cNvSpPr txBox="1"/>
          <p:nvPr>
            <p:ph type="title"/>
          </p:nvPr>
        </p:nvSpPr>
        <p:spPr>
          <a:xfrm>
            <a:off x="350850" y="352500"/>
            <a:ext cx="8576100" cy="456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CA">
                <a:solidFill>
                  <a:schemeClr val="dk2"/>
                </a:solidFill>
              </a:rPr>
              <a:t>Science</a:t>
            </a:r>
            <a:endParaRPr>
              <a:solidFill>
                <a:schemeClr val="dk2"/>
              </a:solidFill>
            </a:endParaRPr>
          </a:p>
        </p:txBody>
      </p:sp>
      <p:sp>
        <p:nvSpPr>
          <p:cNvPr id="351" name="Google Shape;351;p69"/>
          <p:cNvSpPr txBox="1"/>
          <p:nvPr>
            <p:ph idx="1" type="body"/>
          </p:nvPr>
        </p:nvSpPr>
        <p:spPr>
          <a:xfrm>
            <a:off x="350850" y="1309500"/>
            <a:ext cx="8461500" cy="3268200"/>
          </a:xfrm>
          <a:prstGeom prst="rect">
            <a:avLst/>
          </a:prstGeom>
          <a:noFill/>
          <a:ln>
            <a:noFill/>
          </a:ln>
        </p:spPr>
        <p:txBody>
          <a:bodyPr anchorCtr="0" anchor="t" bIns="0" lIns="0" spcFirstLastPara="1" rIns="0" wrap="square" tIns="0">
            <a:noAutofit/>
          </a:bodyPr>
          <a:lstStyle/>
          <a:p>
            <a:pPr indent="0" lvl="0" marL="114300" rtl="0" algn="l">
              <a:lnSpc>
                <a:spcPct val="90000"/>
              </a:lnSpc>
              <a:spcBef>
                <a:spcPts val="0"/>
              </a:spcBef>
              <a:spcAft>
                <a:spcPts val="0"/>
              </a:spcAft>
              <a:buClr>
                <a:schemeClr val="dk1"/>
              </a:buClr>
              <a:buSzPts val="1800"/>
              <a:buNone/>
            </a:pPr>
            <a:r>
              <a:rPr b="1" lang="en-CA" sz="2400" u="sng">
                <a:solidFill>
                  <a:schemeClr val="hlink"/>
                </a:solidFill>
                <a:hlinkClick r:id="rId3"/>
              </a:rPr>
              <a:t>Science Internship Program (SIP)</a:t>
            </a:r>
            <a:endParaRPr b="1" sz="2400">
              <a:solidFill>
                <a:schemeClr val="dk1"/>
              </a:solidFill>
            </a:endParaRPr>
          </a:p>
          <a:p>
            <a:pPr indent="-336550" lvl="0" marL="457200" rtl="0" algn="l">
              <a:lnSpc>
                <a:spcPct val="90000"/>
              </a:lnSpc>
              <a:spcBef>
                <a:spcPts val="0"/>
              </a:spcBef>
              <a:spcAft>
                <a:spcPts val="0"/>
              </a:spcAft>
              <a:buClr>
                <a:schemeClr val="dk1"/>
              </a:buClr>
              <a:buSzPts val="1700"/>
              <a:buChar char="●"/>
            </a:pPr>
            <a:r>
              <a:rPr lang="en-CA" sz="1900">
                <a:solidFill>
                  <a:schemeClr val="dk1"/>
                </a:solidFill>
              </a:rPr>
              <a:t>Allows students to complete 4, 8, 12 or 16 months of full-time, paid, career-related work experience</a:t>
            </a:r>
            <a:endParaRPr sz="1900"/>
          </a:p>
          <a:p>
            <a:pPr indent="-336550" lvl="0" marL="457200" rtl="0" algn="l">
              <a:lnSpc>
                <a:spcPct val="90000"/>
              </a:lnSpc>
              <a:spcBef>
                <a:spcPts val="1000"/>
              </a:spcBef>
              <a:spcAft>
                <a:spcPts val="0"/>
              </a:spcAft>
              <a:buClr>
                <a:schemeClr val="dk1"/>
              </a:buClr>
              <a:buSzPts val="1700"/>
              <a:buChar char="●"/>
            </a:pPr>
            <a:r>
              <a:rPr lang="en-CA" sz="1900">
                <a:solidFill>
                  <a:schemeClr val="dk1"/>
                </a:solidFill>
              </a:rPr>
              <a:t>Hire 3rd and 4th year students from the Faculties of Science, ALES, Campus St. Jean and Augustana (departments of Biological Sciences, Computing Science, Earth and Atmospheric Sciences, Math, Physics, Psychology, Human Ecology, Nutrition and Food Sciences, R</a:t>
            </a:r>
            <a:r>
              <a:rPr lang="en-CA" sz="1900">
                <a:solidFill>
                  <a:schemeClr val="dk1"/>
                </a:solidFill>
              </a:rPr>
              <a:t>enewable Resources</a:t>
            </a:r>
            <a:r>
              <a:rPr lang="en-CA" sz="1900">
                <a:solidFill>
                  <a:schemeClr val="dk1"/>
                </a:solidFill>
              </a:rPr>
              <a:t> and others)</a:t>
            </a:r>
            <a:endParaRPr sz="1900"/>
          </a:p>
          <a:p>
            <a:pPr indent="-336550" lvl="0" marL="457200" rtl="0" algn="l">
              <a:lnSpc>
                <a:spcPct val="90000"/>
              </a:lnSpc>
              <a:spcBef>
                <a:spcPts val="1000"/>
              </a:spcBef>
              <a:spcAft>
                <a:spcPts val="0"/>
              </a:spcAft>
              <a:buClr>
                <a:schemeClr val="dk1"/>
              </a:buClr>
              <a:buSzPts val="1700"/>
              <a:buChar char="●"/>
            </a:pPr>
            <a:r>
              <a:rPr b="1" lang="en-CA" sz="1900" u="sng">
                <a:solidFill>
                  <a:schemeClr val="hlink"/>
                </a:solidFill>
                <a:latin typeface="Roboto"/>
                <a:ea typeface="Roboto"/>
                <a:cs typeface="Roboto"/>
                <a:sym typeface="Roboto"/>
                <a:hlinkClick r:id="rId4"/>
              </a:rPr>
              <a:t>campusBRIDGE</a:t>
            </a:r>
            <a:r>
              <a:rPr lang="en-CA" sz="1900" u="sng">
                <a:solidFill>
                  <a:schemeClr val="hlink"/>
                </a:solidFill>
              </a:rPr>
              <a:t> </a:t>
            </a:r>
            <a:r>
              <a:rPr lang="en-CA" sz="1900">
                <a:solidFill>
                  <a:schemeClr val="dk1"/>
                </a:solidFill>
              </a:rPr>
              <a:t> - Job portal to post and manage your job opportunities for Science students</a:t>
            </a:r>
            <a:endParaRPr sz="1900"/>
          </a:p>
          <a:p>
            <a:pPr indent="-336550" lvl="0" marL="457200" rtl="0" algn="l">
              <a:lnSpc>
                <a:spcPct val="90000"/>
              </a:lnSpc>
              <a:spcBef>
                <a:spcPts val="1000"/>
              </a:spcBef>
              <a:spcAft>
                <a:spcPts val="0"/>
              </a:spcAft>
              <a:buClr>
                <a:schemeClr val="dk1"/>
              </a:buClr>
              <a:buSzPts val="1700"/>
              <a:buChar char="●"/>
            </a:pPr>
            <a:r>
              <a:rPr b="1" lang="en-CA" sz="1900">
                <a:solidFill>
                  <a:schemeClr val="dk1"/>
                </a:solidFill>
              </a:rPr>
              <a:t>Questions? </a:t>
            </a:r>
            <a:r>
              <a:rPr lang="en-CA" sz="1900">
                <a:solidFill>
                  <a:schemeClr val="dk1"/>
                </a:solidFill>
              </a:rPr>
              <a:t>Contact us at: </a:t>
            </a:r>
            <a:r>
              <a:rPr b="1" lang="en-CA" sz="1900" u="sng">
                <a:solidFill>
                  <a:schemeClr val="hlink"/>
                </a:solidFill>
                <a:latin typeface="Roboto"/>
                <a:ea typeface="Roboto"/>
                <a:cs typeface="Roboto"/>
                <a:sym typeface="Roboto"/>
                <a:hlinkClick r:id="rId5"/>
              </a:rPr>
              <a:t>science.internship</a:t>
            </a:r>
            <a:r>
              <a:rPr b="1" lang="en-CA" sz="1900" u="sng">
                <a:solidFill>
                  <a:schemeClr val="hlink"/>
                </a:solidFill>
                <a:latin typeface="Roboto"/>
                <a:ea typeface="Roboto"/>
                <a:cs typeface="Roboto"/>
                <a:sym typeface="Roboto"/>
                <a:hlinkClick r:id="rId6"/>
              </a:rPr>
              <a:t>@ualberta.ca</a:t>
            </a:r>
            <a:endParaRPr b="1" sz="1900">
              <a:solidFill>
                <a:schemeClr val="dk1"/>
              </a:solidFill>
              <a:latin typeface="Roboto"/>
              <a:ea typeface="Roboto"/>
              <a:cs typeface="Roboto"/>
              <a:sym typeface="Roboto"/>
            </a:endParaRPr>
          </a:p>
          <a:p>
            <a:pPr indent="0" lvl="0" marL="0" rtl="0" algn="l">
              <a:lnSpc>
                <a:spcPct val="90000"/>
              </a:lnSpc>
              <a:spcBef>
                <a:spcPts val="1000"/>
              </a:spcBef>
              <a:spcAft>
                <a:spcPts val="0"/>
              </a:spcAft>
              <a:buSzPts val="2000"/>
              <a:buNone/>
            </a:pPr>
            <a:r>
              <a:t/>
            </a:r>
            <a:endParaRPr sz="1700">
              <a:solidFill>
                <a:schemeClr val="dk1"/>
              </a:solidFill>
            </a:endParaRPr>
          </a:p>
          <a:p>
            <a:pPr indent="-228600" lvl="0" marL="457200" rtl="0" algn="l">
              <a:lnSpc>
                <a:spcPct val="100000"/>
              </a:lnSpc>
              <a:spcBef>
                <a:spcPts val="1000"/>
              </a:spcBef>
              <a:spcAft>
                <a:spcPts val="0"/>
              </a:spcAft>
              <a:buClr>
                <a:schemeClr val="dk1"/>
              </a:buClr>
              <a:buSzPts val="2400"/>
              <a:buFont typeface="Roboto"/>
              <a:buNone/>
            </a:pPr>
            <a:r>
              <a:t/>
            </a:r>
            <a:endParaRPr sz="1800">
              <a:solidFill>
                <a:schemeClr val="dk1"/>
              </a:solidFill>
            </a:endParaRPr>
          </a:p>
        </p:txBody>
      </p:sp>
      <p:sp>
        <p:nvSpPr>
          <p:cNvPr id="352" name="Google Shape;352;p6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CA"/>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52"/>
          <p:cNvPicPr preferRelativeResize="0"/>
          <p:nvPr>
            <p:ph idx="2" type="pic"/>
          </p:nvPr>
        </p:nvPicPr>
        <p:blipFill rotWithShape="1">
          <a:blip r:embed="rId3">
            <a:alphaModFix/>
          </a:blip>
          <a:srcRect b="0" l="0" r="0" t="11543"/>
          <a:stretch/>
        </p:blipFill>
        <p:spPr>
          <a:xfrm>
            <a:off x="0" y="0"/>
            <a:ext cx="4581901" cy="5143500"/>
          </a:xfrm>
          <a:prstGeom prst="rect">
            <a:avLst/>
          </a:prstGeom>
        </p:spPr>
      </p:pic>
      <p:sp>
        <p:nvSpPr>
          <p:cNvPr id="231" name="Google Shape;231;p52"/>
          <p:cNvSpPr txBox="1"/>
          <p:nvPr>
            <p:ph type="title"/>
          </p:nvPr>
        </p:nvSpPr>
        <p:spPr>
          <a:xfrm>
            <a:off x="4904750" y="1494900"/>
            <a:ext cx="3951000" cy="159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Gearing Up for Fall: Campus Recruitment at U of A</a:t>
            </a:r>
            <a:endParaRPr>
              <a:solidFill>
                <a:schemeClr val="l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70"/>
          <p:cNvSpPr txBox="1"/>
          <p:nvPr>
            <p:ph type="title"/>
          </p:nvPr>
        </p:nvSpPr>
        <p:spPr>
          <a:xfrm>
            <a:off x="350850" y="352500"/>
            <a:ext cx="8576100" cy="456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CA">
                <a:solidFill>
                  <a:schemeClr val="dk2"/>
                </a:solidFill>
              </a:rPr>
              <a:t>Graduate Studies</a:t>
            </a:r>
            <a:endParaRPr>
              <a:solidFill>
                <a:schemeClr val="dk2"/>
              </a:solidFill>
            </a:endParaRPr>
          </a:p>
        </p:txBody>
      </p:sp>
      <p:sp>
        <p:nvSpPr>
          <p:cNvPr id="358" name="Google Shape;358;p70"/>
          <p:cNvSpPr txBox="1"/>
          <p:nvPr>
            <p:ph idx="1" type="body"/>
          </p:nvPr>
        </p:nvSpPr>
        <p:spPr>
          <a:xfrm>
            <a:off x="350850" y="1309500"/>
            <a:ext cx="8461500" cy="3268200"/>
          </a:xfrm>
          <a:prstGeom prst="rect">
            <a:avLst/>
          </a:prstGeom>
          <a:noFill/>
          <a:ln>
            <a:noFill/>
          </a:ln>
        </p:spPr>
        <p:txBody>
          <a:bodyPr anchorCtr="0" anchor="t" bIns="0" lIns="0" spcFirstLastPara="1" rIns="0" wrap="square" tIns="0">
            <a:noAutofit/>
          </a:bodyPr>
          <a:lstStyle/>
          <a:p>
            <a:pPr indent="0" lvl="0" marL="114300" rtl="0" algn="l">
              <a:lnSpc>
                <a:spcPct val="90000"/>
              </a:lnSpc>
              <a:spcBef>
                <a:spcPts val="0"/>
              </a:spcBef>
              <a:spcAft>
                <a:spcPts val="0"/>
              </a:spcAft>
              <a:buClr>
                <a:schemeClr val="dk1"/>
              </a:buClr>
              <a:buSzPts val="1800"/>
              <a:buNone/>
            </a:pPr>
            <a:r>
              <a:rPr b="1" lang="en-CA" sz="2400" u="sng">
                <a:solidFill>
                  <a:schemeClr val="hlink"/>
                </a:solidFill>
                <a:hlinkClick r:id="rId3"/>
              </a:rPr>
              <a:t>Graduate Student Internship Program (GSIP)</a:t>
            </a:r>
            <a:endParaRPr b="1" sz="2400">
              <a:solidFill>
                <a:schemeClr val="dk1"/>
              </a:solidFill>
            </a:endParaRPr>
          </a:p>
          <a:p>
            <a:pPr indent="-330200" lvl="0" marL="457200" rtl="0" algn="l">
              <a:lnSpc>
                <a:spcPct val="90000"/>
              </a:lnSpc>
              <a:spcBef>
                <a:spcPts val="0"/>
              </a:spcBef>
              <a:spcAft>
                <a:spcPts val="0"/>
              </a:spcAft>
              <a:buClr>
                <a:schemeClr val="dk1"/>
              </a:buClr>
              <a:buSzPts val="1600"/>
              <a:buChar char="●"/>
            </a:pPr>
            <a:r>
              <a:rPr lang="en-CA" sz="1800">
                <a:solidFill>
                  <a:schemeClr val="dk1"/>
                </a:solidFill>
              </a:rPr>
              <a:t>Supports flexible,</a:t>
            </a:r>
            <a:r>
              <a:rPr lang="en-CA" sz="1800">
                <a:solidFill>
                  <a:schemeClr val="dk1"/>
                </a:solidFill>
              </a:rPr>
              <a:t> paid, professional work experience opportunities for </a:t>
            </a:r>
            <a:endParaRPr sz="1800">
              <a:solidFill>
                <a:schemeClr val="dk1"/>
              </a:solidFill>
            </a:endParaRPr>
          </a:p>
          <a:p>
            <a:pPr indent="0" lvl="0" marL="457200" rtl="0" algn="l">
              <a:lnSpc>
                <a:spcPct val="90000"/>
              </a:lnSpc>
              <a:spcBef>
                <a:spcPts val="1000"/>
              </a:spcBef>
              <a:spcAft>
                <a:spcPts val="0"/>
              </a:spcAft>
              <a:buNone/>
            </a:pPr>
            <a:r>
              <a:rPr lang="en-CA" sz="1800">
                <a:solidFill>
                  <a:schemeClr val="dk1"/>
                </a:solidFill>
              </a:rPr>
              <a:t>U of A Masters and PhD students and Postdoctoral Fellows</a:t>
            </a:r>
            <a:endParaRPr sz="1800"/>
          </a:p>
          <a:p>
            <a:pPr indent="-330200" lvl="0" marL="457200" rtl="0" algn="l">
              <a:lnSpc>
                <a:spcPct val="90000"/>
              </a:lnSpc>
              <a:spcBef>
                <a:spcPts val="1000"/>
              </a:spcBef>
              <a:spcAft>
                <a:spcPts val="0"/>
              </a:spcAft>
              <a:buClr>
                <a:schemeClr val="dk1"/>
              </a:buClr>
              <a:buSzPts val="1600"/>
              <a:buChar char="●"/>
            </a:pPr>
            <a:r>
              <a:rPr lang="en-CA" sz="1800"/>
              <a:t>Employers can post opportunities for grad students </a:t>
            </a:r>
            <a:r>
              <a:rPr lang="en-CA" sz="1800"/>
              <a:t>directly</a:t>
            </a:r>
            <a:r>
              <a:rPr lang="en-CA" sz="1800"/>
              <a:t> onto the </a:t>
            </a:r>
            <a:endParaRPr sz="1800"/>
          </a:p>
          <a:p>
            <a:pPr indent="0" lvl="0" marL="457200" rtl="0" algn="l">
              <a:lnSpc>
                <a:spcPct val="90000"/>
              </a:lnSpc>
              <a:spcBef>
                <a:spcPts val="1000"/>
              </a:spcBef>
              <a:spcAft>
                <a:spcPts val="0"/>
              </a:spcAft>
              <a:buNone/>
            </a:pPr>
            <a:r>
              <a:rPr lang="en-CA" sz="1800"/>
              <a:t>GSIP job board on </a:t>
            </a:r>
            <a:r>
              <a:rPr b="1" lang="en-CA" sz="1800" u="sng">
                <a:solidFill>
                  <a:schemeClr val="hlink"/>
                </a:solidFill>
                <a:latin typeface="Roboto"/>
                <a:ea typeface="Roboto"/>
                <a:cs typeface="Roboto"/>
                <a:sym typeface="Roboto"/>
                <a:hlinkClick r:id="rId4"/>
              </a:rPr>
              <a:t>campusBRIDGE</a:t>
            </a:r>
            <a:r>
              <a:rPr lang="en-CA" sz="1800" u="sng">
                <a:solidFill>
                  <a:schemeClr val="hlink"/>
                </a:solidFill>
              </a:rPr>
              <a:t> </a:t>
            </a:r>
            <a:r>
              <a:rPr lang="en-CA" sz="1800">
                <a:solidFill>
                  <a:schemeClr val="dk1"/>
                </a:solidFill>
              </a:rPr>
              <a:t> </a:t>
            </a:r>
            <a:endParaRPr sz="1800">
              <a:solidFill>
                <a:schemeClr val="dk1"/>
              </a:solidFill>
            </a:endParaRPr>
          </a:p>
          <a:p>
            <a:pPr indent="-330200" lvl="0" marL="457200" rtl="0" algn="l">
              <a:lnSpc>
                <a:spcPct val="90000"/>
              </a:lnSpc>
              <a:spcBef>
                <a:spcPts val="1000"/>
              </a:spcBef>
              <a:spcAft>
                <a:spcPts val="0"/>
              </a:spcAft>
              <a:buClr>
                <a:schemeClr val="dk1"/>
              </a:buClr>
              <a:buSzPts val="1600"/>
              <a:buFont typeface="Roboto"/>
              <a:buChar char="●"/>
            </a:pPr>
            <a:r>
              <a:rPr lang="en-CA" sz="1800">
                <a:solidFill>
                  <a:schemeClr val="dk1"/>
                </a:solidFill>
              </a:rPr>
              <a:t>Positions can target any graduate degree program specifically, or they may be multidisciplinary</a:t>
            </a:r>
            <a:endParaRPr sz="1800">
              <a:solidFill>
                <a:schemeClr val="dk1"/>
              </a:solidFill>
            </a:endParaRPr>
          </a:p>
          <a:p>
            <a:pPr indent="-330200" lvl="0" marL="457200" rtl="0" algn="l">
              <a:lnSpc>
                <a:spcPct val="90000"/>
              </a:lnSpc>
              <a:spcBef>
                <a:spcPts val="1000"/>
              </a:spcBef>
              <a:spcAft>
                <a:spcPts val="0"/>
              </a:spcAft>
              <a:buClr>
                <a:schemeClr val="dk1"/>
              </a:buClr>
              <a:buSzPts val="1600"/>
              <a:buFont typeface="Roboto"/>
              <a:buChar char="●"/>
            </a:pPr>
            <a:r>
              <a:rPr lang="en-CA" sz="1800">
                <a:solidFill>
                  <a:schemeClr val="dk1"/>
                </a:solidFill>
              </a:rPr>
              <a:t>Contact us to learn more about the graduate programs with an internship component and ask about possible wage-subsidies: </a:t>
            </a:r>
            <a:r>
              <a:rPr b="1" lang="en-CA" sz="1800" u="sng">
                <a:solidFill>
                  <a:schemeClr val="hlink"/>
                </a:solidFill>
                <a:latin typeface="Roboto"/>
                <a:ea typeface="Roboto"/>
                <a:cs typeface="Roboto"/>
                <a:sym typeface="Roboto"/>
                <a:hlinkClick r:id="rId5"/>
              </a:rPr>
              <a:t>gsip@ualberta.ca</a:t>
            </a:r>
            <a:endParaRPr b="1" sz="1800">
              <a:solidFill>
                <a:schemeClr val="dk1"/>
              </a:solidFill>
              <a:latin typeface="Roboto"/>
              <a:ea typeface="Roboto"/>
              <a:cs typeface="Roboto"/>
              <a:sym typeface="Roboto"/>
            </a:endParaRPr>
          </a:p>
          <a:p>
            <a:pPr indent="0" lvl="0" marL="0" rtl="0" algn="l">
              <a:lnSpc>
                <a:spcPct val="90000"/>
              </a:lnSpc>
              <a:spcBef>
                <a:spcPts val="1000"/>
              </a:spcBef>
              <a:spcAft>
                <a:spcPts val="0"/>
              </a:spcAft>
              <a:buSzPts val="2000"/>
              <a:buNone/>
            </a:pPr>
            <a:r>
              <a:t/>
            </a:r>
            <a:endParaRPr sz="1700">
              <a:solidFill>
                <a:schemeClr val="dk1"/>
              </a:solidFill>
            </a:endParaRPr>
          </a:p>
          <a:p>
            <a:pPr indent="-228600" lvl="0" marL="457200" rtl="0" algn="l">
              <a:lnSpc>
                <a:spcPct val="100000"/>
              </a:lnSpc>
              <a:spcBef>
                <a:spcPts val="1000"/>
              </a:spcBef>
              <a:spcAft>
                <a:spcPts val="0"/>
              </a:spcAft>
              <a:buClr>
                <a:schemeClr val="dk1"/>
              </a:buClr>
              <a:buSzPts val="2400"/>
              <a:buFont typeface="Roboto"/>
              <a:buNone/>
            </a:pPr>
            <a:r>
              <a:t/>
            </a:r>
            <a:endParaRPr sz="1800">
              <a:solidFill>
                <a:schemeClr val="dk1"/>
              </a:solidFill>
            </a:endParaRPr>
          </a:p>
        </p:txBody>
      </p:sp>
      <p:sp>
        <p:nvSpPr>
          <p:cNvPr id="359" name="Google Shape;359;p7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CA"/>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71"/>
          <p:cNvSpPr txBox="1"/>
          <p:nvPr>
            <p:ph type="title"/>
          </p:nvPr>
        </p:nvSpPr>
        <p:spPr>
          <a:xfrm>
            <a:off x="343950" y="667075"/>
            <a:ext cx="8456100" cy="52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Other Opportunities and Resources</a:t>
            </a:r>
            <a:endParaRPr/>
          </a:p>
        </p:txBody>
      </p:sp>
      <p:sp>
        <p:nvSpPr>
          <p:cNvPr id="365" name="Google Shape;365;p71"/>
          <p:cNvSpPr txBox="1"/>
          <p:nvPr>
            <p:ph idx="1" type="body"/>
          </p:nvPr>
        </p:nvSpPr>
        <p:spPr>
          <a:xfrm>
            <a:off x="344025" y="1305450"/>
            <a:ext cx="8456100" cy="3293400"/>
          </a:xfrm>
          <a:prstGeom prst="rect">
            <a:avLst/>
          </a:prstGeom>
        </p:spPr>
        <p:txBody>
          <a:bodyPr anchorCtr="0" anchor="t" bIns="0" lIns="0" spcFirstLastPara="1" rIns="0" wrap="square" tIns="0">
            <a:noAutofit/>
          </a:bodyPr>
          <a:lstStyle/>
          <a:p>
            <a:pPr indent="-336550" lvl="0" marL="457200" rtl="0" algn="l">
              <a:lnSpc>
                <a:spcPct val="100000"/>
              </a:lnSpc>
              <a:spcBef>
                <a:spcPts val="1000"/>
              </a:spcBef>
              <a:spcAft>
                <a:spcPts val="0"/>
              </a:spcAft>
              <a:buSzPts val="1700"/>
              <a:buChar char="●"/>
            </a:pPr>
            <a:r>
              <a:rPr lang="en-CA" sz="1700"/>
              <a:t>Connect with student groups </a:t>
            </a:r>
            <a:endParaRPr sz="1700"/>
          </a:p>
          <a:p>
            <a:pPr indent="-336550" lvl="0" marL="457200" rtl="0" algn="l">
              <a:lnSpc>
                <a:spcPct val="100000"/>
              </a:lnSpc>
              <a:spcBef>
                <a:spcPts val="0"/>
              </a:spcBef>
              <a:spcAft>
                <a:spcPts val="0"/>
              </a:spcAft>
              <a:buSzPts val="1700"/>
              <a:buChar char="●"/>
            </a:pPr>
            <a:r>
              <a:rPr lang="en-CA" sz="1700"/>
              <a:t>Engage with students through other experiential learning programs </a:t>
            </a:r>
            <a:endParaRPr sz="1700"/>
          </a:p>
          <a:p>
            <a:pPr indent="-336550" lvl="0" marL="457200" rtl="0" algn="l">
              <a:lnSpc>
                <a:spcPct val="100000"/>
              </a:lnSpc>
              <a:spcBef>
                <a:spcPts val="0"/>
              </a:spcBef>
              <a:spcAft>
                <a:spcPts val="0"/>
              </a:spcAft>
              <a:buSzPts val="1700"/>
              <a:buChar char="●"/>
            </a:pPr>
            <a:r>
              <a:rPr lang="en-CA" sz="1700" u="sng">
                <a:solidFill>
                  <a:schemeClr val="hlink"/>
                </a:solidFill>
                <a:hlinkClick r:id="rId3"/>
              </a:rPr>
              <a:t>Sponsorship</a:t>
            </a:r>
            <a:r>
              <a:rPr lang="en-CA" sz="1700"/>
              <a:t> opportunities</a:t>
            </a:r>
            <a:endParaRPr sz="1700"/>
          </a:p>
          <a:p>
            <a:pPr indent="-336550" lvl="0" marL="457200" rtl="0" algn="l">
              <a:lnSpc>
                <a:spcPct val="100000"/>
              </a:lnSpc>
              <a:spcBef>
                <a:spcPts val="0"/>
              </a:spcBef>
              <a:spcAft>
                <a:spcPts val="0"/>
              </a:spcAft>
              <a:buSzPts val="1700"/>
              <a:buChar char="●"/>
            </a:pPr>
            <a:r>
              <a:rPr lang="en-CA" sz="1700"/>
              <a:t>Enrollment data</a:t>
            </a:r>
            <a:endParaRPr sz="1700"/>
          </a:p>
          <a:p>
            <a:pPr indent="-336550" lvl="0" marL="457200" rtl="0" algn="l">
              <a:lnSpc>
                <a:spcPct val="100000"/>
              </a:lnSpc>
              <a:spcBef>
                <a:spcPts val="0"/>
              </a:spcBef>
              <a:spcAft>
                <a:spcPts val="0"/>
              </a:spcAft>
              <a:buSzPts val="1700"/>
              <a:buChar char="●"/>
            </a:pPr>
            <a:r>
              <a:rPr lang="en-CA" sz="1700"/>
              <a:t>Funding opportunities and wage subsidies</a:t>
            </a:r>
            <a:endParaRPr sz="1700"/>
          </a:p>
          <a:p>
            <a:pPr indent="-336550" lvl="0" marL="457200" rtl="0" algn="l">
              <a:lnSpc>
                <a:spcPct val="100000"/>
              </a:lnSpc>
              <a:spcBef>
                <a:spcPts val="0"/>
              </a:spcBef>
              <a:spcAft>
                <a:spcPts val="0"/>
              </a:spcAft>
              <a:buSzPts val="1700"/>
              <a:buChar char="●"/>
            </a:pPr>
            <a:r>
              <a:rPr lang="en-CA" sz="1700"/>
              <a:t>Program search tool</a:t>
            </a:r>
            <a:endParaRPr sz="1700"/>
          </a:p>
          <a:p>
            <a:pPr indent="-336550" lvl="1" marL="914400" rtl="0" algn="l">
              <a:lnSpc>
                <a:spcPct val="100000"/>
              </a:lnSpc>
              <a:spcBef>
                <a:spcPts val="0"/>
              </a:spcBef>
              <a:spcAft>
                <a:spcPts val="0"/>
              </a:spcAft>
              <a:buSzPts val="1700"/>
              <a:buChar char="○"/>
            </a:pPr>
            <a:r>
              <a:rPr lang="en-CA" sz="1700" u="sng">
                <a:solidFill>
                  <a:schemeClr val="hlink"/>
                </a:solidFill>
                <a:hlinkClick r:id="rId4"/>
              </a:rPr>
              <a:t>Undergraduate programs</a:t>
            </a:r>
            <a:endParaRPr sz="1700"/>
          </a:p>
          <a:p>
            <a:pPr indent="-336550" lvl="1" marL="914400" rtl="0" algn="l">
              <a:lnSpc>
                <a:spcPct val="100000"/>
              </a:lnSpc>
              <a:spcBef>
                <a:spcPts val="0"/>
              </a:spcBef>
              <a:spcAft>
                <a:spcPts val="0"/>
              </a:spcAft>
              <a:buSzPts val="1700"/>
              <a:buChar char="○"/>
            </a:pPr>
            <a:r>
              <a:rPr lang="en-CA" sz="1700" u="sng">
                <a:solidFill>
                  <a:schemeClr val="hlink"/>
                </a:solidFill>
                <a:hlinkClick r:id="rId5"/>
              </a:rPr>
              <a:t>Graduate programs</a:t>
            </a:r>
            <a:endParaRPr sz="1700"/>
          </a:p>
          <a:p>
            <a:pPr indent="0" lvl="0" marL="5943600" rtl="0" algn="l">
              <a:lnSpc>
                <a:spcPct val="100000"/>
              </a:lnSpc>
              <a:spcBef>
                <a:spcPts val="1000"/>
              </a:spcBef>
              <a:spcAft>
                <a:spcPts val="0"/>
              </a:spcAft>
              <a:buNone/>
            </a:pPr>
            <a:r>
              <a:rPr b="1" lang="en-CA">
                <a:latin typeface="Roboto"/>
                <a:ea typeface="Roboto"/>
                <a:cs typeface="Roboto"/>
                <a:sym typeface="Roboto"/>
              </a:rPr>
              <a:t>Anthony Pangilinan</a:t>
            </a:r>
            <a:endParaRPr b="1">
              <a:latin typeface="Roboto"/>
              <a:ea typeface="Roboto"/>
              <a:cs typeface="Roboto"/>
              <a:sym typeface="Roboto"/>
            </a:endParaRPr>
          </a:p>
          <a:p>
            <a:pPr indent="0" lvl="0" marL="5943600" rtl="0" algn="l">
              <a:lnSpc>
                <a:spcPct val="100000"/>
              </a:lnSpc>
              <a:spcBef>
                <a:spcPts val="0"/>
              </a:spcBef>
              <a:spcAft>
                <a:spcPts val="0"/>
              </a:spcAft>
              <a:buNone/>
            </a:pPr>
            <a:r>
              <a:rPr lang="en-CA" sz="1400"/>
              <a:t>Outreach</a:t>
            </a:r>
            <a:r>
              <a:rPr lang="en-CA" sz="1400"/>
              <a:t> Coordinator</a:t>
            </a:r>
            <a:endParaRPr sz="1400"/>
          </a:p>
          <a:p>
            <a:pPr indent="0" lvl="0" marL="5943600" rtl="0" algn="l">
              <a:lnSpc>
                <a:spcPct val="100000"/>
              </a:lnSpc>
              <a:spcBef>
                <a:spcPts val="0"/>
              </a:spcBef>
              <a:spcAft>
                <a:spcPts val="0"/>
              </a:spcAft>
              <a:buNone/>
            </a:pPr>
            <a:r>
              <a:rPr lang="en-CA" sz="1400"/>
              <a:t>anthony.pangilinan@ualberta.ca</a:t>
            </a:r>
            <a:endParaRPr sz="1400"/>
          </a:p>
          <a:p>
            <a:pPr indent="0" lvl="0" marL="0" rtl="0" algn="l">
              <a:spcBef>
                <a:spcPts val="0"/>
              </a:spcBef>
              <a:spcAft>
                <a:spcPts val="0"/>
              </a:spcAft>
              <a:buNone/>
            </a:pPr>
            <a:r>
              <a:t/>
            </a:r>
            <a:endParaRPr/>
          </a:p>
        </p:txBody>
      </p:sp>
      <p:sp>
        <p:nvSpPr>
          <p:cNvPr id="366" name="Google Shape;366;p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72"/>
          <p:cNvSpPr txBox="1"/>
          <p:nvPr>
            <p:ph type="title"/>
          </p:nvPr>
        </p:nvSpPr>
        <p:spPr>
          <a:xfrm>
            <a:off x="343950" y="352225"/>
            <a:ext cx="8456100" cy="524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3800"/>
              <a:buNone/>
            </a:pPr>
            <a:r>
              <a:rPr lang="en-CA" sz="3200"/>
              <a:t>Get involved with the Career Centre!</a:t>
            </a:r>
            <a:endParaRPr sz="3200"/>
          </a:p>
        </p:txBody>
      </p:sp>
      <p:sp>
        <p:nvSpPr>
          <p:cNvPr id="372" name="Google Shape;372;p72"/>
          <p:cNvSpPr txBox="1"/>
          <p:nvPr>
            <p:ph idx="1" type="body"/>
          </p:nvPr>
        </p:nvSpPr>
        <p:spPr>
          <a:xfrm>
            <a:off x="344025" y="1191475"/>
            <a:ext cx="8456100" cy="3387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2000"/>
              </a:spcBef>
              <a:spcAft>
                <a:spcPts val="0"/>
              </a:spcAft>
              <a:buSzPts val="2000"/>
              <a:buNone/>
            </a:pPr>
            <a:r>
              <a:rPr b="1" lang="en-CA" sz="1800" u="sng">
                <a:solidFill>
                  <a:schemeClr val="hlink"/>
                </a:solidFill>
                <a:latin typeface="Roboto"/>
                <a:ea typeface="Roboto"/>
                <a:cs typeface="Roboto"/>
                <a:sym typeface="Roboto"/>
              </a:rPr>
              <a:t>Job Shadow Program</a:t>
            </a:r>
            <a:endParaRPr b="1" sz="1800">
              <a:solidFill>
                <a:schemeClr val="dk1"/>
              </a:solidFill>
              <a:latin typeface="Roboto"/>
              <a:ea typeface="Roboto"/>
              <a:cs typeface="Roboto"/>
              <a:sym typeface="Roboto"/>
            </a:endParaRPr>
          </a:p>
          <a:p>
            <a:pPr indent="-342900" lvl="0" marL="457200" rtl="0" algn="l">
              <a:lnSpc>
                <a:spcPct val="100000"/>
              </a:lnSpc>
              <a:spcBef>
                <a:spcPts val="0"/>
              </a:spcBef>
              <a:spcAft>
                <a:spcPts val="0"/>
              </a:spcAft>
              <a:buClr>
                <a:schemeClr val="dk1"/>
              </a:buClr>
              <a:buSzPts val="1800"/>
              <a:buChar char="●"/>
            </a:pPr>
            <a:r>
              <a:rPr lang="en-CA" sz="1800">
                <a:solidFill>
                  <a:schemeClr val="dk1"/>
                </a:solidFill>
              </a:rPr>
              <a:t>Host one or multiple students or alums at your workplace for one or multiple days from November 12-15</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CA" sz="1800">
                <a:solidFill>
                  <a:schemeClr val="dk1"/>
                </a:solidFill>
              </a:rPr>
              <a:t>Register as a host by September 16, 2024 at </a:t>
            </a:r>
            <a:r>
              <a:rPr lang="en-CA" sz="1800" u="sng">
                <a:solidFill>
                  <a:schemeClr val="hlink"/>
                </a:solidFill>
                <a:hlinkClick r:id="rId3"/>
              </a:rPr>
              <a:t>uab.ca/jsp</a:t>
            </a:r>
            <a:endParaRPr sz="1800">
              <a:solidFill>
                <a:schemeClr val="dk1"/>
              </a:solidFill>
            </a:endParaRPr>
          </a:p>
          <a:p>
            <a:pPr indent="0" lvl="0" marL="0" marR="0" rtl="0" algn="l">
              <a:lnSpc>
                <a:spcPct val="115000"/>
              </a:lnSpc>
              <a:spcBef>
                <a:spcPts val="2000"/>
              </a:spcBef>
              <a:spcAft>
                <a:spcPts val="0"/>
              </a:spcAft>
              <a:buSzPts val="2000"/>
              <a:buNone/>
            </a:pPr>
            <a:r>
              <a:rPr b="1" lang="en-CA" sz="1800" u="sng">
                <a:solidFill>
                  <a:schemeClr val="hlink"/>
                </a:solidFill>
                <a:latin typeface="Roboto"/>
                <a:ea typeface="Roboto"/>
                <a:cs typeface="Roboto"/>
                <a:sym typeface="Roboto"/>
              </a:rPr>
              <a:t>Career Mentoring Program</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CA" sz="1800">
                <a:solidFill>
                  <a:schemeClr val="dk1"/>
                </a:solidFill>
              </a:rPr>
              <a:t>Over a 4 month period, students are matched with a professional based on the student’s career goals and interests</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CA" sz="1800">
                <a:solidFill>
                  <a:schemeClr val="dk1"/>
                </a:solidFill>
              </a:rPr>
              <a:t>Sign up to a prospective Career Mentor at </a:t>
            </a:r>
            <a:r>
              <a:rPr lang="en-CA" sz="1800" u="sng">
                <a:solidFill>
                  <a:schemeClr val="hlink"/>
                </a:solidFill>
                <a:hlinkClick r:id="rId4"/>
              </a:rPr>
              <a:t>uab.ca/cmp</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73"/>
          <p:cNvSpPr txBox="1"/>
          <p:nvPr>
            <p:ph type="title"/>
          </p:nvPr>
        </p:nvSpPr>
        <p:spPr>
          <a:xfrm>
            <a:off x="5082375" y="1487175"/>
            <a:ext cx="3951000" cy="159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sz="2200"/>
              <a:t>Gearing Up for Fall Recruitment at U of A</a:t>
            </a:r>
            <a:r>
              <a:rPr lang="en-CA" sz="3700"/>
              <a:t> </a:t>
            </a:r>
            <a:endParaRPr sz="3700"/>
          </a:p>
          <a:p>
            <a:pPr indent="0" lvl="0" marL="0" rtl="0" algn="l">
              <a:spcBef>
                <a:spcPts val="0"/>
              </a:spcBef>
              <a:spcAft>
                <a:spcPts val="0"/>
              </a:spcAft>
              <a:buNone/>
            </a:pPr>
            <a:r>
              <a:t/>
            </a:r>
            <a:endParaRPr sz="2400"/>
          </a:p>
          <a:p>
            <a:pPr indent="0" lvl="0" marL="0" rtl="0" algn="l">
              <a:spcBef>
                <a:spcPts val="0"/>
              </a:spcBef>
              <a:spcAft>
                <a:spcPts val="0"/>
              </a:spcAft>
              <a:buNone/>
            </a:pPr>
            <a:r>
              <a:rPr lang="en-CA"/>
              <a:t>Round Table</a:t>
            </a:r>
            <a:endParaRPr>
              <a:solidFill>
                <a:schemeClr val="lt2"/>
              </a:solidFill>
            </a:endParaRPr>
          </a:p>
        </p:txBody>
      </p:sp>
      <p:pic>
        <p:nvPicPr>
          <p:cNvPr id="378" name="Google Shape;378;p73"/>
          <p:cNvPicPr preferRelativeResize="0"/>
          <p:nvPr/>
        </p:nvPicPr>
        <p:blipFill>
          <a:blip r:embed="rId3">
            <a:alphaModFix/>
          </a:blip>
          <a:stretch>
            <a:fillRect/>
          </a:stretch>
        </p:blipFill>
        <p:spPr>
          <a:xfrm>
            <a:off x="0" y="839725"/>
            <a:ext cx="4599950" cy="306831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74"/>
          <p:cNvSpPr txBox="1"/>
          <p:nvPr/>
        </p:nvSpPr>
        <p:spPr>
          <a:xfrm>
            <a:off x="198650" y="472950"/>
            <a:ext cx="3759300" cy="32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2800">
                <a:solidFill>
                  <a:srgbClr val="38761D"/>
                </a:solidFill>
                <a:latin typeface="Roboto"/>
                <a:ea typeface="Roboto"/>
                <a:cs typeface="Roboto"/>
                <a:sym typeface="Roboto"/>
              </a:rPr>
              <a:t>Thank you!</a:t>
            </a:r>
            <a:endParaRPr sz="400">
              <a:solidFill>
                <a:srgbClr val="38761D"/>
              </a:solidFill>
              <a:latin typeface="Roboto Light"/>
              <a:ea typeface="Roboto Light"/>
              <a:cs typeface="Roboto Light"/>
              <a:sym typeface="Roboto Light"/>
            </a:endParaRPr>
          </a:p>
          <a:p>
            <a:pPr indent="0" lvl="0" marL="0" rtl="0" algn="l">
              <a:spcBef>
                <a:spcPts val="0"/>
              </a:spcBef>
              <a:spcAft>
                <a:spcPts val="0"/>
              </a:spcAft>
              <a:buNone/>
            </a:pPr>
            <a:r>
              <a:t/>
            </a:r>
            <a:endParaRPr sz="400">
              <a:latin typeface="Roboto Light"/>
              <a:ea typeface="Roboto Light"/>
              <a:cs typeface="Roboto Light"/>
              <a:sym typeface="Roboto Light"/>
            </a:endParaRPr>
          </a:p>
          <a:p>
            <a:pPr indent="0" lvl="0" marL="0" rtl="0" algn="l">
              <a:spcBef>
                <a:spcPts val="0"/>
              </a:spcBef>
              <a:spcAft>
                <a:spcPts val="0"/>
              </a:spcAft>
              <a:buNone/>
            </a:pPr>
            <a:r>
              <a:t/>
            </a:r>
            <a:endParaRPr>
              <a:latin typeface="Roboto Light"/>
              <a:ea typeface="Roboto Light"/>
              <a:cs typeface="Roboto Light"/>
              <a:sym typeface="Roboto Light"/>
            </a:endParaRPr>
          </a:p>
          <a:p>
            <a:pPr indent="-323850" lvl="0" marL="457200" rtl="0" algn="l">
              <a:spcBef>
                <a:spcPts val="0"/>
              </a:spcBef>
              <a:spcAft>
                <a:spcPts val="0"/>
              </a:spcAft>
              <a:buSzPts val="1500"/>
              <a:buFont typeface="Roboto Light"/>
              <a:buChar char="●"/>
            </a:pPr>
            <a:r>
              <a:rPr lang="en-CA" sz="1500">
                <a:latin typeface="Roboto Light"/>
                <a:ea typeface="Roboto Light"/>
                <a:cs typeface="Roboto Light"/>
                <a:sym typeface="Roboto Light"/>
              </a:rPr>
              <a:t>Next Recruit for Success Series (RSS) session:</a:t>
            </a:r>
            <a:endParaRPr sz="1500">
              <a:latin typeface="Roboto Light"/>
              <a:ea typeface="Roboto Light"/>
              <a:cs typeface="Roboto Light"/>
              <a:sym typeface="Roboto Light"/>
            </a:endParaRPr>
          </a:p>
          <a:p>
            <a:pPr indent="0" lvl="0" marL="457200" rtl="0" algn="l">
              <a:spcBef>
                <a:spcPts val="0"/>
              </a:spcBef>
              <a:spcAft>
                <a:spcPts val="0"/>
              </a:spcAft>
              <a:buNone/>
            </a:pPr>
            <a:r>
              <a:t/>
            </a:r>
            <a:endParaRPr b="1" sz="1700">
              <a:latin typeface="Roboto"/>
              <a:ea typeface="Roboto"/>
              <a:cs typeface="Roboto"/>
              <a:sym typeface="Roboto"/>
            </a:endParaRPr>
          </a:p>
          <a:p>
            <a:pPr indent="0" lvl="0" marL="457200" rtl="0" algn="l">
              <a:spcBef>
                <a:spcPts val="0"/>
              </a:spcBef>
              <a:spcAft>
                <a:spcPts val="0"/>
              </a:spcAft>
              <a:buNone/>
            </a:pPr>
            <a:r>
              <a:rPr b="1" lang="en-CA" sz="1700">
                <a:latin typeface="Roboto"/>
                <a:ea typeface="Roboto"/>
                <a:cs typeface="Roboto"/>
                <a:sym typeface="Roboto"/>
              </a:rPr>
              <a:t>Considering EDI in Recruitment and Selection</a:t>
            </a:r>
            <a:endParaRPr b="1" sz="1700">
              <a:latin typeface="Roboto"/>
              <a:ea typeface="Roboto"/>
              <a:cs typeface="Roboto"/>
              <a:sym typeface="Roboto"/>
            </a:endParaRPr>
          </a:p>
          <a:p>
            <a:pPr indent="0" lvl="0" marL="457200" rtl="0" algn="l">
              <a:spcBef>
                <a:spcPts val="0"/>
              </a:spcBef>
              <a:spcAft>
                <a:spcPts val="0"/>
              </a:spcAft>
              <a:buNone/>
            </a:pPr>
            <a:r>
              <a:t/>
            </a:r>
            <a:endParaRPr sz="1200">
              <a:latin typeface="Roboto Light"/>
              <a:ea typeface="Roboto Light"/>
              <a:cs typeface="Roboto Light"/>
              <a:sym typeface="Roboto Light"/>
            </a:endParaRPr>
          </a:p>
          <a:p>
            <a:pPr indent="0" lvl="0" marL="457200" rtl="0" algn="l">
              <a:spcBef>
                <a:spcPts val="0"/>
              </a:spcBef>
              <a:spcAft>
                <a:spcPts val="0"/>
              </a:spcAft>
              <a:buNone/>
            </a:pPr>
            <a:r>
              <a:rPr b="1" lang="en-CA" sz="1500">
                <a:latin typeface="Roboto"/>
                <a:ea typeface="Roboto"/>
                <a:cs typeface="Roboto"/>
                <a:sym typeface="Roboto"/>
              </a:rPr>
              <a:t>Blessie Mathew</a:t>
            </a:r>
            <a:endParaRPr b="1" sz="1500">
              <a:latin typeface="Roboto"/>
              <a:ea typeface="Roboto"/>
              <a:cs typeface="Roboto"/>
              <a:sym typeface="Roboto"/>
            </a:endParaRPr>
          </a:p>
          <a:p>
            <a:pPr indent="0" lvl="0" marL="457200" rtl="0" algn="l">
              <a:spcBef>
                <a:spcPts val="0"/>
              </a:spcBef>
              <a:spcAft>
                <a:spcPts val="0"/>
              </a:spcAft>
              <a:buNone/>
            </a:pPr>
            <a:r>
              <a:rPr lang="en-CA" sz="1300">
                <a:latin typeface="Roboto Light"/>
                <a:ea typeface="Roboto Light"/>
                <a:cs typeface="Roboto Light"/>
                <a:sym typeface="Roboto Light"/>
              </a:rPr>
              <a:t>Director of the University of Alberta Career Centre and Experiential Learning</a:t>
            </a:r>
            <a:endParaRPr sz="1300">
              <a:latin typeface="Roboto Light"/>
              <a:ea typeface="Roboto Light"/>
              <a:cs typeface="Roboto Light"/>
              <a:sym typeface="Roboto Light"/>
            </a:endParaRPr>
          </a:p>
          <a:p>
            <a:pPr indent="0" lvl="0" marL="457200" rtl="0" algn="l">
              <a:spcBef>
                <a:spcPts val="0"/>
              </a:spcBef>
              <a:spcAft>
                <a:spcPts val="0"/>
              </a:spcAft>
              <a:buNone/>
            </a:pPr>
            <a:r>
              <a:t/>
            </a:r>
            <a:endParaRPr sz="1300">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b="1" lang="en-CA" sz="1300">
                <a:solidFill>
                  <a:schemeClr val="dk1"/>
                </a:solidFill>
                <a:latin typeface="Roboto"/>
                <a:ea typeface="Roboto"/>
                <a:cs typeface="Roboto"/>
                <a:sym typeface="Roboto"/>
              </a:rPr>
              <a:t>Thursday, September 12, 2024</a:t>
            </a:r>
            <a:endParaRPr b="1" sz="13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CA" sz="1300">
                <a:solidFill>
                  <a:schemeClr val="dk1"/>
                </a:solidFill>
                <a:latin typeface="Roboto Light"/>
                <a:ea typeface="Roboto Light"/>
                <a:cs typeface="Roboto Light"/>
                <a:sym typeface="Roboto Light"/>
              </a:rPr>
              <a:t>11:30 a.m. to 1:30 p.m. </a:t>
            </a:r>
            <a:endParaRPr sz="1300">
              <a:latin typeface="Roboto Light"/>
              <a:ea typeface="Roboto Light"/>
              <a:cs typeface="Roboto Light"/>
              <a:sym typeface="Roboto Light"/>
            </a:endParaRPr>
          </a:p>
          <a:p>
            <a:pPr indent="0" lvl="0" marL="0" rtl="0" algn="l">
              <a:spcBef>
                <a:spcPts val="0"/>
              </a:spcBef>
              <a:spcAft>
                <a:spcPts val="0"/>
              </a:spcAft>
              <a:buNone/>
            </a:pPr>
            <a:r>
              <a:t/>
            </a:r>
            <a:endParaRPr b="1" sz="1300">
              <a:latin typeface="Roboto"/>
              <a:ea typeface="Roboto"/>
              <a:cs typeface="Roboto"/>
              <a:sym typeface="Roboto"/>
            </a:endParaRPr>
          </a:p>
          <a:p>
            <a:pPr indent="-317500" lvl="0" marL="457200" rtl="0" algn="l">
              <a:spcBef>
                <a:spcPts val="0"/>
              </a:spcBef>
              <a:spcAft>
                <a:spcPts val="0"/>
              </a:spcAft>
              <a:buSzPts val="1400"/>
              <a:buFont typeface="Roboto Light"/>
              <a:buChar char="●"/>
            </a:pPr>
            <a:r>
              <a:rPr lang="en-CA">
                <a:latin typeface="Roboto Light"/>
                <a:ea typeface="Roboto Light"/>
                <a:cs typeface="Roboto Light"/>
                <a:sym typeface="Roboto Light"/>
              </a:rPr>
              <a:t>Contact us at </a:t>
            </a:r>
            <a:r>
              <a:rPr lang="en-CA" u="sng">
                <a:solidFill>
                  <a:schemeClr val="hlink"/>
                </a:solidFill>
                <a:latin typeface="Roboto Light"/>
                <a:ea typeface="Roboto Light"/>
                <a:cs typeface="Roboto Light"/>
                <a:sym typeface="Roboto Light"/>
                <a:hlinkClick r:id="rId3"/>
              </a:rPr>
              <a:t>hiretalent@ualberta.ca</a:t>
            </a:r>
            <a:r>
              <a:rPr lang="en-CA">
                <a:latin typeface="Roboto Light"/>
                <a:ea typeface="Roboto Light"/>
                <a:cs typeface="Roboto Light"/>
                <a:sym typeface="Roboto Light"/>
              </a:rPr>
              <a:t> </a:t>
            </a:r>
            <a:endParaRPr>
              <a:latin typeface="Roboto Light"/>
              <a:ea typeface="Roboto Light"/>
              <a:cs typeface="Roboto Light"/>
              <a:sym typeface="Roboto Light"/>
            </a:endParaRPr>
          </a:p>
        </p:txBody>
      </p:sp>
      <p:pic>
        <p:nvPicPr>
          <p:cNvPr id="384" name="Google Shape;384;p74"/>
          <p:cNvPicPr preferRelativeResize="0"/>
          <p:nvPr/>
        </p:nvPicPr>
        <p:blipFill>
          <a:blip r:embed="rId4">
            <a:alphaModFix/>
          </a:blip>
          <a:stretch>
            <a:fillRect/>
          </a:stretch>
        </p:blipFill>
        <p:spPr>
          <a:xfrm>
            <a:off x="4240324" y="1042863"/>
            <a:ext cx="4618225" cy="30577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53"/>
          <p:cNvPicPr preferRelativeResize="0"/>
          <p:nvPr>
            <p:ph idx="2" type="pic"/>
          </p:nvPr>
        </p:nvPicPr>
        <p:blipFill rotWithShape="1">
          <a:blip r:embed="rId3">
            <a:alphaModFix/>
          </a:blip>
          <a:srcRect b="0" l="0" r="0" t="11543"/>
          <a:stretch/>
        </p:blipFill>
        <p:spPr>
          <a:xfrm>
            <a:off x="0" y="0"/>
            <a:ext cx="4581901" cy="5143500"/>
          </a:xfrm>
          <a:prstGeom prst="rect">
            <a:avLst/>
          </a:prstGeom>
        </p:spPr>
      </p:pic>
      <p:sp>
        <p:nvSpPr>
          <p:cNvPr id="237" name="Google Shape;237;p53"/>
          <p:cNvSpPr txBox="1"/>
          <p:nvPr>
            <p:ph type="title"/>
          </p:nvPr>
        </p:nvSpPr>
        <p:spPr>
          <a:xfrm>
            <a:off x="4812625" y="865400"/>
            <a:ext cx="3951000" cy="95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sz="2900"/>
              <a:t>Land Acknowledgement</a:t>
            </a:r>
            <a:endParaRPr sz="2900"/>
          </a:p>
          <a:p>
            <a:pPr indent="0" lvl="0" marL="0" rtl="0" algn="l">
              <a:spcBef>
                <a:spcPts val="0"/>
              </a:spcBef>
              <a:spcAft>
                <a:spcPts val="0"/>
              </a:spcAft>
              <a:buNone/>
            </a:pPr>
            <a:r>
              <a:t/>
            </a:r>
            <a:endParaRPr sz="2900"/>
          </a:p>
          <a:p>
            <a:pPr indent="0" lvl="0" marL="0" rtl="0" algn="l">
              <a:spcBef>
                <a:spcPts val="0"/>
              </a:spcBef>
              <a:spcAft>
                <a:spcPts val="0"/>
              </a:spcAft>
              <a:buNone/>
            </a:pPr>
            <a:r>
              <a:t/>
            </a:r>
            <a:endParaRPr sz="2900"/>
          </a:p>
        </p:txBody>
      </p:sp>
      <p:sp>
        <p:nvSpPr>
          <p:cNvPr id="238" name="Google Shape;238;p53"/>
          <p:cNvSpPr txBox="1"/>
          <p:nvPr/>
        </p:nvSpPr>
        <p:spPr>
          <a:xfrm>
            <a:off x="4751200" y="1827150"/>
            <a:ext cx="3807600" cy="14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a:solidFill>
                  <a:schemeClr val="lt1"/>
                </a:solidFill>
                <a:latin typeface="Roboto Light"/>
                <a:ea typeface="Roboto Light"/>
                <a:cs typeface="Roboto Light"/>
                <a:sym typeface="Roboto Light"/>
              </a:rPr>
              <a:t>The University of Alberta respectfully acknowledges that we are located on Treaty 6 territory, a traditional gathering place for diverse Indigenous peoples including the Cree, Blackfoot, Métis, Nakota Sioux, Iroquois, Dene, Ojibway/ Saulteaux/Anishinaabe, Inuit, and many others whose histories, languages, and cultures continue to influence our vibrant community."</a:t>
            </a:r>
            <a:endParaRPr>
              <a:solidFill>
                <a:schemeClr val="lt1"/>
              </a:solidFill>
              <a:latin typeface="Roboto Light"/>
              <a:ea typeface="Roboto Light"/>
              <a:cs typeface="Roboto Light"/>
              <a:sym typeface="Robo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54"/>
          <p:cNvSpPr txBox="1"/>
          <p:nvPr>
            <p:ph type="title"/>
          </p:nvPr>
        </p:nvSpPr>
        <p:spPr>
          <a:xfrm>
            <a:off x="350850" y="352500"/>
            <a:ext cx="8576100" cy="45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solidFill>
                  <a:schemeClr val="dk2"/>
                </a:solidFill>
              </a:rPr>
              <a:t>Topics</a:t>
            </a:r>
            <a:endParaRPr>
              <a:solidFill>
                <a:schemeClr val="dk2"/>
              </a:solidFill>
            </a:endParaRPr>
          </a:p>
        </p:txBody>
      </p:sp>
      <p:sp>
        <p:nvSpPr>
          <p:cNvPr id="244" name="Google Shape;244;p54"/>
          <p:cNvSpPr txBox="1"/>
          <p:nvPr>
            <p:ph idx="1" type="body"/>
          </p:nvPr>
        </p:nvSpPr>
        <p:spPr>
          <a:xfrm>
            <a:off x="350850" y="1309500"/>
            <a:ext cx="8461500" cy="3268200"/>
          </a:xfrm>
          <a:prstGeom prst="rect">
            <a:avLst/>
          </a:prstGeom>
        </p:spPr>
        <p:txBody>
          <a:bodyPr anchorCtr="0" anchor="t" bIns="0" lIns="0" spcFirstLastPara="1" rIns="0" wrap="square" tIns="0">
            <a:noAutofit/>
          </a:bodyPr>
          <a:lstStyle/>
          <a:p>
            <a:pPr indent="-342900" lvl="0" marL="457200" rtl="0" algn="l">
              <a:lnSpc>
                <a:spcPct val="90000"/>
              </a:lnSpc>
              <a:spcBef>
                <a:spcPts val="800"/>
              </a:spcBef>
              <a:spcAft>
                <a:spcPts val="0"/>
              </a:spcAft>
              <a:buClr>
                <a:schemeClr val="dk1"/>
              </a:buClr>
              <a:buSzPts val="1800"/>
              <a:buChar char="●"/>
            </a:pPr>
            <a:r>
              <a:rPr lang="en-CA" sz="1800">
                <a:solidFill>
                  <a:schemeClr val="dk1"/>
                </a:solidFill>
              </a:rPr>
              <a:t>Career Centre Career Fairs</a:t>
            </a:r>
            <a:endParaRPr sz="1800">
              <a:solidFill>
                <a:schemeClr val="dk1"/>
              </a:solidFill>
            </a:endParaRPr>
          </a:p>
          <a:p>
            <a:pPr indent="-342900" lvl="0" marL="457200" rtl="0" algn="l">
              <a:lnSpc>
                <a:spcPct val="90000"/>
              </a:lnSpc>
              <a:spcBef>
                <a:spcPts val="0"/>
              </a:spcBef>
              <a:spcAft>
                <a:spcPts val="0"/>
              </a:spcAft>
              <a:buClr>
                <a:schemeClr val="dk1"/>
              </a:buClr>
              <a:buSzPts val="1800"/>
              <a:buChar char="●"/>
            </a:pPr>
            <a:r>
              <a:rPr lang="en-CA" sz="1800">
                <a:solidFill>
                  <a:schemeClr val="dk1"/>
                </a:solidFill>
              </a:rPr>
              <a:t>Employer Information Sessions</a:t>
            </a:r>
            <a:endParaRPr sz="1800">
              <a:solidFill>
                <a:schemeClr val="dk1"/>
              </a:solidFill>
            </a:endParaRPr>
          </a:p>
          <a:p>
            <a:pPr indent="-342900" lvl="0" marL="457200" rtl="0" algn="l">
              <a:lnSpc>
                <a:spcPct val="90000"/>
              </a:lnSpc>
              <a:spcBef>
                <a:spcPts val="0"/>
              </a:spcBef>
              <a:spcAft>
                <a:spcPts val="0"/>
              </a:spcAft>
              <a:buClr>
                <a:schemeClr val="dk1"/>
              </a:buClr>
              <a:buSzPts val="1800"/>
              <a:buChar char="●"/>
            </a:pPr>
            <a:r>
              <a:rPr lang="en-CA" sz="1800">
                <a:solidFill>
                  <a:schemeClr val="dk1"/>
                </a:solidFill>
              </a:rPr>
              <a:t>Custom Events</a:t>
            </a:r>
            <a:endParaRPr sz="1800">
              <a:solidFill>
                <a:schemeClr val="dk1"/>
              </a:solidFill>
            </a:endParaRPr>
          </a:p>
          <a:p>
            <a:pPr indent="-342900" lvl="0" marL="457200" rtl="0" algn="l">
              <a:lnSpc>
                <a:spcPct val="90000"/>
              </a:lnSpc>
              <a:spcBef>
                <a:spcPts val="0"/>
              </a:spcBef>
              <a:spcAft>
                <a:spcPts val="0"/>
              </a:spcAft>
              <a:buClr>
                <a:schemeClr val="dk1"/>
              </a:buClr>
              <a:buSzPts val="1800"/>
              <a:buChar char="●"/>
            </a:pPr>
            <a:r>
              <a:rPr lang="en-CA" sz="1800">
                <a:solidFill>
                  <a:schemeClr val="dk1"/>
                </a:solidFill>
              </a:rPr>
              <a:t>Workplace Visits</a:t>
            </a:r>
            <a:endParaRPr sz="1800">
              <a:solidFill>
                <a:schemeClr val="dk1"/>
              </a:solidFill>
            </a:endParaRPr>
          </a:p>
          <a:p>
            <a:pPr indent="-342900" lvl="0" marL="457200" rtl="0" algn="l">
              <a:lnSpc>
                <a:spcPct val="90000"/>
              </a:lnSpc>
              <a:spcBef>
                <a:spcPts val="0"/>
              </a:spcBef>
              <a:spcAft>
                <a:spcPts val="0"/>
              </a:spcAft>
              <a:buClr>
                <a:schemeClr val="dk1"/>
              </a:buClr>
              <a:buSzPts val="1800"/>
              <a:buChar char="●"/>
            </a:pPr>
            <a:r>
              <a:rPr lang="en-CA" sz="1800">
                <a:solidFill>
                  <a:schemeClr val="dk1"/>
                </a:solidFill>
              </a:rPr>
              <a:t>Recruitment Events Promotion Package</a:t>
            </a:r>
            <a:endParaRPr sz="1800">
              <a:solidFill>
                <a:schemeClr val="dk1"/>
              </a:solidFill>
            </a:endParaRPr>
          </a:p>
          <a:p>
            <a:pPr indent="-342900" lvl="0" marL="457200" rtl="0" algn="l">
              <a:lnSpc>
                <a:spcPct val="90000"/>
              </a:lnSpc>
              <a:spcBef>
                <a:spcPts val="0"/>
              </a:spcBef>
              <a:spcAft>
                <a:spcPts val="0"/>
              </a:spcAft>
              <a:buClr>
                <a:schemeClr val="dk1"/>
              </a:buClr>
              <a:buSzPts val="1800"/>
              <a:buChar char="●"/>
            </a:pPr>
            <a:r>
              <a:rPr lang="en-CA" sz="1800">
                <a:solidFill>
                  <a:schemeClr val="dk1"/>
                </a:solidFill>
              </a:rPr>
              <a:t>Campus Interview</a:t>
            </a:r>
            <a:endParaRPr sz="1800">
              <a:solidFill>
                <a:schemeClr val="dk1"/>
              </a:solidFill>
            </a:endParaRPr>
          </a:p>
          <a:p>
            <a:pPr indent="-342900" lvl="0" marL="457200" rtl="0" algn="l">
              <a:lnSpc>
                <a:spcPct val="90000"/>
              </a:lnSpc>
              <a:spcBef>
                <a:spcPts val="0"/>
              </a:spcBef>
              <a:spcAft>
                <a:spcPts val="0"/>
              </a:spcAft>
              <a:buClr>
                <a:schemeClr val="dk1"/>
              </a:buClr>
              <a:buSzPts val="1800"/>
              <a:buChar char="●"/>
            </a:pPr>
            <a:r>
              <a:rPr lang="en-CA" sz="1800">
                <a:solidFill>
                  <a:schemeClr val="dk1"/>
                </a:solidFill>
              </a:rPr>
              <a:t>Faculty Specific WIL and EL Opportunities</a:t>
            </a:r>
            <a:endParaRPr sz="1800">
              <a:solidFill>
                <a:schemeClr val="dk1"/>
              </a:solidFill>
            </a:endParaRPr>
          </a:p>
          <a:p>
            <a:pPr indent="-342900" lvl="0" marL="457200" rtl="0" algn="l">
              <a:lnSpc>
                <a:spcPct val="90000"/>
              </a:lnSpc>
              <a:spcBef>
                <a:spcPts val="0"/>
              </a:spcBef>
              <a:spcAft>
                <a:spcPts val="0"/>
              </a:spcAft>
              <a:buClr>
                <a:schemeClr val="dk1"/>
              </a:buClr>
              <a:buSzPts val="1800"/>
              <a:buChar char="●"/>
            </a:pPr>
            <a:r>
              <a:rPr lang="en-CA" sz="1800">
                <a:solidFill>
                  <a:schemeClr val="dk1"/>
                </a:solidFill>
              </a:rPr>
              <a:t>Other Opportunities and Resources</a:t>
            </a:r>
            <a:endParaRPr sz="1800">
              <a:solidFill>
                <a:schemeClr val="dk1"/>
              </a:solidFill>
            </a:endParaRPr>
          </a:p>
          <a:p>
            <a:pPr indent="-342900" lvl="0" marL="457200" rtl="0" algn="l">
              <a:lnSpc>
                <a:spcPct val="90000"/>
              </a:lnSpc>
              <a:spcBef>
                <a:spcPts val="0"/>
              </a:spcBef>
              <a:spcAft>
                <a:spcPts val="0"/>
              </a:spcAft>
              <a:buClr>
                <a:schemeClr val="dk1"/>
              </a:buClr>
              <a:buSzPts val="1800"/>
              <a:buChar char="●"/>
            </a:pPr>
            <a:r>
              <a:rPr lang="en-CA" sz="1800">
                <a:solidFill>
                  <a:schemeClr val="dk1"/>
                </a:solidFill>
              </a:rPr>
              <a:t>Round Table Discussions</a:t>
            </a:r>
            <a:endParaRPr sz="1800">
              <a:solidFill>
                <a:schemeClr val="dk1"/>
              </a:solidFill>
            </a:endParaRPr>
          </a:p>
          <a:p>
            <a:pPr indent="0" lvl="0" marL="0" rtl="0" algn="l">
              <a:lnSpc>
                <a:spcPct val="90000"/>
              </a:lnSpc>
              <a:spcBef>
                <a:spcPts val="800"/>
              </a:spcBef>
              <a:spcAft>
                <a:spcPts val="0"/>
              </a:spcAft>
              <a:buNone/>
            </a:pPr>
            <a:r>
              <a:t/>
            </a:r>
            <a:endParaRPr sz="1800">
              <a:solidFill>
                <a:schemeClr val="dk1"/>
              </a:solidFill>
            </a:endParaRPr>
          </a:p>
          <a:p>
            <a:pPr indent="-228600" lvl="0" marL="457200" rtl="0" algn="l">
              <a:spcBef>
                <a:spcPts val="1000"/>
              </a:spcBef>
              <a:spcAft>
                <a:spcPts val="0"/>
              </a:spcAft>
              <a:buClr>
                <a:schemeClr val="dk1"/>
              </a:buClr>
              <a:buSzPts val="2400"/>
              <a:buFont typeface="Roboto"/>
              <a:buNone/>
            </a:pPr>
            <a:r>
              <a:t/>
            </a:r>
            <a:endParaRPr sz="1800">
              <a:solidFill>
                <a:schemeClr val="dk1"/>
              </a:solidFill>
            </a:endParaRPr>
          </a:p>
        </p:txBody>
      </p:sp>
      <p:sp>
        <p:nvSpPr>
          <p:cNvPr id="245" name="Google Shape;245;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55"/>
          <p:cNvSpPr txBox="1"/>
          <p:nvPr>
            <p:ph idx="1" type="subTitle"/>
          </p:nvPr>
        </p:nvSpPr>
        <p:spPr>
          <a:xfrm>
            <a:off x="464575" y="601200"/>
            <a:ext cx="3883500" cy="3941100"/>
          </a:xfrm>
          <a:prstGeom prst="rect">
            <a:avLst/>
          </a:prstGeom>
        </p:spPr>
        <p:txBody>
          <a:bodyPr anchorCtr="0" anchor="t" bIns="0" lIns="0" spcFirstLastPara="1" rIns="0" wrap="square" tIns="0">
            <a:noAutofit/>
          </a:bodyPr>
          <a:lstStyle/>
          <a:p>
            <a:pPr indent="0" lvl="0" marL="0" rtl="0" algn="l">
              <a:lnSpc>
                <a:spcPct val="100000"/>
              </a:lnSpc>
              <a:spcBef>
                <a:spcPts val="1000"/>
              </a:spcBef>
              <a:spcAft>
                <a:spcPts val="0"/>
              </a:spcAft>
              <a:buClr>
                <a:schemeClr val="dk1"/>
              </a:buClr>
              <a:buSzPts val="1100"/>
              <a:buFont typeface="Arial"/>
              <a:buNone/>
            </a:pPr>
            <a:r>
              <a:rPr b="1" lang="en-CA" sz="2400">
                <a:solidFill>
                  <a:schemeClr val="dk1"/>
                </a:solidFill>
                <a:latin typeface="Roboto"/>
                <a:ea typeface="Roboto"/>
                <a:cs typeface="Roboto"/>
                <a:sym typeface="Roboto"/>
              </a:rPr>
              <a:t>Career Centre Career Fairs</a:t>
            </a:r>
            <a:endParaRPr b="1" sz="24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t/>
            </a:r>
            <a:endParaRPr sz="1500">
              <a:solidFill>
                <a:schemeClr val="dk1"/>
              </a:solidFill>
            </a:endParaRPr>
          </a:p>
          <a:p>
            <a:pPr indent="0" lvl="0" marL="0" rtl="0" algn="l">
              <a:lnSpc>
                <a:spcPct val="100000"/>
              </a:lnSpc>
              <a:spcBef>
                <a:spcPts val="0"/>
              </a:spcBef>
              <a:spcAft>
                <a:spcPts val="0"/>
              </a:spcAft>
              <a:buNone/>
            </a:pPr>
            <a:r>
              <a:rPr lang="en-CA" sz="1800">
                <a:solidFill>
                  <a:schemeClr val="dk1"/>
                </a:solidFill>
              </a:rPr>
              <a:t>Careers Day / Foire d’emploi bilingue </a:t>
            </a:r>
            <a:br>
              <a:rPr lang="en-CA" sz="1800">
                <a:solidFill>
                  <a:schemeClr val="dk1"/>
                </a:solidFill>
              </a:rPr>
            </a:br>
            <a:r>
              <a:rPr lang="en-CA" sz="1300">
                <a:solidFill>
                  <a:schemeClr val="dk1"/>
                </a:solidFill>
              </a:rPr>
              <a:t>September 25, 2024, 12 - 4:30 p.m.</a:t>
            </a:r>
            <a:endParaRPr sz="1300">
              <a:solidFill>
                <a:schemeClr val="dk1"/>
              </a:solidFill>
            </a:endParaRPr>
          </a:p>
          <a:p>
            <a:pPr indent="0" lvl="0" marL="0" rtl="0" algn="l">
              <a:lnSpc>
                <a:spcPct val="100000"/>
              </a:lnSpc>
              <a:spcBef>
                <a:spcPts val="0"/>
              </a:spcBef>
              <a:spcAft>
                <a:spcPts val="0"/>
              </a:spcAft>
              <a:buNone/>
            </a:pPr>
            <a:br>
              <a:rPr lang="en-CA" sz="1800">
                <a:solidFill>
                  <a:schemeClr val="dk1"/>
                </a:solidFill>
              </a:rPr>
            </a:br>
            <a:r>
              <a:rPr lang="en-CA" sz="1800">
                <a:solidFill>
                  <a:schemeClr val="dk1"/>
                </a:solidFill>
              </a:rPr>
              <a:t>Healthcare Industry Career Fair</a:t>
            </a:r>
            <a:endParaRPr sz="1800">
              <a:solidFill>
                <a:schemeClr val="dk1"/>
              </a:solidFill>
            </a:endParaRPr>
          </a:p>
          <a:p>
            <a:pPr indent="0" lvl="0" marL="0" rtl="0" algn="l">
              <a:lnSpc>
                <a:spcPct val="100000"/>
              </a:lnSpc>
              <a:spcBef>
                <a:spcPts val="0"/>
              </a:spcBef>
              <a:spcAft>
                <a:spcPts val="0"/>
              </a:spcAft>
              <a:buNone/>
            </a:pPr>
            <a:r>
              <a:rPr lang="en-CA" sz="1300">
                <a:solidFill>
                  <a:schemeClr val="dk1"/>
                </a:solidFill>
              </a:rPr>
              <a:t>October 29, 2024, 11 a.m. - 3 p.m.</a:t>
            </a:r>
            <a:endParaRPr sz="1300">
              <a:solidFill>
                <a:schemeClr val="dk1"/>
              </a:solidFill>
            </a:endParaRPr>
          </a:p>
          <a:p>
            <a:pPr indent="0" lvl="0" marL="0" rtl="0" algn="l">
              <a:lnSpc>
                <a:spcPct val="100000"/>
              </a:lnSpc>
              <a:spcBef>
                <a:spcPts val="0"/>
              </a:spcBef>
              <a:spcAft>
                <a:spcPts val="0"/>
              </a:spcAft>
              <a:buNone/>
            </a:pPr>
            <a:r>
              <a:t/>
            </a:r>
            <a:endParaRPr sz="1500">
              <a:solidFill>
                <a:schemeClr val="dk1"/>
              </a:solidFill>
            </a:endParaRPr>
          </a:p>
          <a:p>
            <a:pPr indent="0" lvl="0" marL="0" rtl="0" algn="l">
              <a:lnSpc>
                <a:spcPct val="100000"/>
              </a:lnSpc>
              <a:spcBef>
                <a:spcPts val="0"/>
              </a:spcBef>
              <a:spcAft>
                <a:spcPts val="0"/>
              </a:spcAft>
              <a:buNone/>
            </a:pPr>
            <a:r>
              <a:rPr lang="en-CA" sz="1800">
                <a:solidFill>
                  <a:schemeClr val="dk1"/>
                </a:solidFill>
              </a:rPr>
              <a:t>Education Career Fair / Foire d’emploi en éducation </a:t>
            </a:r>
            <a:endParaRPr sz="1800">
              <a:solidFill>
                <a:schemeClr val="dk1"/>
              </a:solidFill>
            </a:endParaRPr>
          </a:p>
          <a:p>
            <a:pPr indent="0" lvl="0" marL="0" rtl="0" algn="l">
              <a:lnSpc>
                <a:spcPct val="100000"/>
              </a:lnSpc>
              <a:spcBef>
                <a:spcPts val="0"/>
              </a:spcBef>
              <a:spcAft>
                <a:spcPts val="0"/>
              </a:spcAft>
              <a:buNone/>
            </a:pPr>
            <a:r>
              <a:rPr lang="en-CA" sz="1300">
                <a:solidFill>
                  <a:schemeClr val="dk1"/>
                </a:solidFill>
              </a:rPr>
              <a:t>January 22, 2025, 11 a.m. - 3 p.m.</a:t>
            </a:r>
            <a:endParaRPr sz="1300">
              <a:solidFill>
                <a:schemeClr val="dk1"/>
              </a:solidFill>
            </a:endParaRPr>
          </a:p>
          <a:p>
            <a:pPr indent="0" lvl="0" marL="0" rtl="0" algn="l">
              <a:lnSpc>
                <a:spcPct val="100000"/>
              </a:lnSpc>
              <a:spcBef>
                <a:spcPts val="0"/>
              </a:spcBef>
              <a:spcAft>
                <a:spcPts val="0"/>
              </a:spcAft>
              <a:buNone/>
            </a:pPr>
            <a:r>
              <a:t/>
            </a:r>
            <a:endParaRPr sz="1500">
              <a:solidFill>
                <a:schemeClr val="dk1"/>
              </a:solidFill>
            </a:endParaRPr>
          </a:p>
          <a:p>
            <a:pPr indent="0" lvl="0" marL="0" rtl="0" algn="l">
              <a:lnSpc>
                <a:spcPct val="100000"/>
              </a:lnSpc>
              <a:spcBef>
                <a:spcPts val="0"/>
              </a:spcBef>
              <a:spcAft>
                <a:spcPts val="0"/>
              </a:spcAft>
              <a:buNone/>
            </a:pPr>
            <a:r>
              <a:rPr lang="en-CA" sz="1800">
                <a:solidFill>
                  <a:schemeClr val="dk1"/>
                </a:solidFill>
              </a:rPr>
              <a:t>Spring Hiring Fair / Foire d'emploi du printemps </a:t>
            </a:r>
            <a:endParaRPr sz="1800">
              <a:solidFill>
                <a:schemeClr val="dk1"/>
              </a:solidFill>
            </a:endParaRPr>
          </a:p>
          <a:p>
            <a:pPr indent="0" lvl="0" marL="0" rtl="0" algn="l">
              <a:lnSpc>
                <a:spcPct val="100000"/>
              </a:lnSpc>
              <a:spcBef>
                <a:spcPts val="0"/>
              </a:spcBef>
              <a:spcAft>
                <a:spcPts val="0"/>
              </a:spcAft>
              <a:buNone/>
            </a:pPr>
            <a:r>
              <a:rPr lang="en-CA" sz="1300">
                <a:solidFill>
                  <a:schemeClr val="dk1"/>
                </a:solidFill>
              </a:rPr>
              <a:t>February 4, 2025, 12 - 4:30 p.m.</a:t>
            </a:r>
            <a:endParaRPr sz="1300">
              <a:solidFill>
                <a:schemeClr val="dk1"/>
              </a:solidFill>
            </a:endParaRPr>
          </a:p>
          <a:p>
            <a:pPr indent="0" lvl="0" marL="0" rtl="0" algn="l">
              <a:lnSpc>
                <a:spcPct val="100000"/>
              </a:lnSpc>
              <a:spcBef>
                <a:spcPts val="1000"/>
              </a:spcBef>
              <a:spcAft>
                <a:spcPts val="0"/>
              </a:spcAft>
              <a:buNone/>
            </a:pPr>
            <a:r>
              <a:t/>
            </a:r>
            <a:endParaRPr sz="1700">
              <a:solidFill>
                <a:schemeClr val="dk1"/>
              </a:solidFill>
            </a:endParaRPr>
          </a:p>
          <a:p>
            <a:pPr indent="0" lvl="0" marL="0" rtl="0" algn="l">
              <a:lnSpc>
                <a:spcPct val="100000"/>
              </a:lnSpc>
              <a:spcBef>
                <a:spcPts val="1000"/>
              </a:spcBef>
              <a:spcAft>
                <a:spcPts val="0"/>
              </a:spcAft>
              <a:buNone/>
            </a:pPr>
            <a:r>
              <a:t/>
            </a:r>
            <a:endParaRPr sz="1800">
              <a:solidFill>
                <a:schemeClr val="dk1"/>
              </a:solidFill>
            </a:endParaRPr>
          </a:p>
        </p:txBody>
      </p:sp>
      <p:sp>
        <p:nvSpPr>
          <p:cNvPr id="251" name="Google Shape;251;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solidFill>
                  <a:schemeClr val="lt1"/>
                </a:solidFill>
              </a:rPr>
              <a:t>‹#›</a:t>
            </a:fld>
            <a:endParaRPr>
              <a:solidFill>
                <a:schemeClr val="lt1"/>
              </a:solidFill>
            </a:endParaRPr>
          </a:p>
        </p:txBody>
      </p:sp>
      <p:pic>
        <p:nvPicPr>
          <p:cNvPr id="252" name="Google Shape;252;p55"/>
          <p:cNvPicPr preferRelativeResize="0"/>
          <p:nvPr/>
        </p:nvPicPr>
        <p:blipFill rotWithShape="1">
          <a:blip r:embed="rId3">
            <a:alphaModFix/>
          </a:blip>
          <a:srcRect b="0" l="5531" r="5540" t="0"/>
          <a:stretch/>
        </p:blipFill>
        <p:spPr>
          <a:xfrm>
            <a:off x="4584925" y="862101"/>
            <a:ext cx="4559073" cy="34192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56"/>
          <p:cNvSpPr txBox="1"/>
          <p:nvPr>
            <p:ph idx="1" type="subTitle"/>
          </p:nvPr>
        </p:nvSpPr>
        <p:spPr>
          <a:xfrm>
            <a:off x="456325" y="598525"/>
            <a:ext cx="3883500" cy="3607500"/>
          </a:xfrm>
          <a:prstGeom prst="rect">
            <a:avLst/>
          </a:prstGeom>
        </p:spPr>
        <p:txBody>
          <a:bodyPr anchorCtr="0" anchor="t" bIns="0" lIns="0" spcFirstLastPara="1" rIns="0" wrap="square" tIns="0">
            <a:noAutofit/>
          </a:bodyPr>
          <a:lstStyle/>
          <a:p>
            <a:pPr indent="0" lvl="0" marL="0" rtl="0" algn="l">
              <a:lnSpc>
                <a:spcPct val="100000"/>
              </a:lnSpc>
              <a:spcBef>
                <a:spcPts val="1000"/>
              </a:spcBef>
              <a:spcAft>
                <a:spcPts val="0"/>
              </a:spcAft>
              <a:buClr>
                <a:schemeClr val="dk1"/>
              </a:buClr>
              <a:buSzPts val="1100"/>
              <a:buFont typeface="Arial"/>
              <a:buNone/>
            </a:pPr>
            <a:r>
              <a:rPr b="1" lang="en-CA" sz="2400">
                <a:solidFill>
                  <a:schemeClr val="dk1"/>
                </a:solidFill>
                <a:latin typeface="Roboto"/>
                <a:ea typeface="Roboto"/>
                <a:cs typeface="Roboto"/>
                <a:sym typeface="Roboto"/>
              </a:rPr>
              <a:t>Career Centre Career Fairs</a:t>
            </a:r>
            <a:endParaRPr b="1" sz="24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t/>
            </a:r>
            <a:endParaRPr sz="1700">
              <a:solidFill>
                <a:schemeClr val="dk1"/>
              </a:solidFill>
            </a:endParaRPr>
          </a:p>
          <a:p>
            <a:pPr indent="-203200" lvl="0" marL="269999" rtl="0" algn="l">
              <a:lnSpc>
                <a:spcPct val="100000"/>
              </a:lnSpc>
              <a:spcBef>
                <a:spcPts val="0"/>
              </a:spcBef>
              <a:spcAft>
                <a:spcPts val="0"/>
              </a:spcAft>
              <a:buSzPts val="1700"/>
              <a:buChar char="●"/>
            </a:pPr>
            <a:r>
              <a:rPr lang="en-CA" sz="1700">
                <a:solidFill>
                  <a:schemeClr val="dk1"/>
                </a:solidFill>
              </a:rPr>
              <a:t>Register on </a:t>
            </a:r>
            <a:r>
              <a:rPr lang="en-CA" sz="1700" u="sng">
                <a:solidFill>
                  <a:schemeClr val="hlink"/>
                </a:solidFill>
                <a:hlinkClick r:id="rId3"/>
              </a:rPr>
              <a:t>campusBRIDGE</a:t>
            </a:r>
            <a:endParaRPr sz="1700">
              <a:solidFill>
                <a:schemeClr val="dk1"/>
              </a:solidFill>
            </a:endParaRPr>
          </a:p>
          <a:p>
            <a:pPr indent="-95250" lvl="0" marL="269999" rtl="0" algn="l">
              <a:lnSpc>
                <a:spcPct val="100000"/>
              </a:lnSpc>
              <a:spcBef>
                <a:spcPts val="0"/>
              </a:spcBef>
              <a:spcAft>
                <a:spcPts val="0"/>
              </a:spcAft>
              <a:buNone/>
            </a:pPr>
            <a:r>
              <a:t/>
            </a:r>
            <a:endParaRPr sz="1700">
              <a:solidFill>
                <a:schemeClr val="dk1"/>
              </a:solidFill>
            </a:endParaRPr>
          </a:p>
          <a:p>
            <a:pPr indent="-203200" lvl="0" marL="269999" rtl="0" algn="l">
              <a:lnSpc>
                <a:spcPct val="100000"/>
              </a:lnSpc>
              <a:spcBef>
                <a:spcPts val="0"/>
              </a:spcBef>
              <a:spcAft>
                <a:spcPts val="0"/>
              </a:spcAft>
              <a:buSzPts val="1700"/>
              <a:buChar char="●"/>
            </a:pPr>
            <a:r>
              <a:rPr lang="en-CA" sz="1700">
                <a:solidFill>
                  <a:schemeClr val="dk1"/>
                </a:solidFill>
              </a:rPr>
              <a:t>Find more details on the Career Centre’s </a:t>
            </a:r>
            <a:r>
              <a:rPr lang="en-CA" sz="1700" u="sng">
                <a:solidFill>
                  <a:schemeClr val="hlink"/>
                </a:solidFill>
                <a:hlinkClick r:id="rId4"/>
              </a:rPr>
              <a:t>website</a:t>
            </a:r>
            <a:endParaRPr sz="1700">
              <a:solidFill>
                <a:schemeClr val="dk1"/>
              </a:solidFill>
            </a:endParaRPr>
          </a:p>
          <a:p>
            <a:pPr indent="0" lvl="0" marL="174749" rtl="0" algn="l">
              <a:lnSpc>
                <a:spcPct val="100000"/>
              </a:lnSpc>
              <a:spcBef>
                <a:spcPts val="0"/>
              </a:spcBef>
              <a:spcAft>
                <a:spcPts val="0"/>
              </a:spcAft>
              <a:buNone/>
            </a:pPr>
            <a:r>
              <a:t/>
            </a:r>
            <a:endParaRPr sz="1700">
              <a:solidFill>
                <a:schemeClr val="dk1"/>
              </a:solidFill>
            </a:endParaRPr>
          </a:p>
          <a:p>
            <a:pPr indent="-203200" lvl="0" marL="269999" rtl="0" algn="l">
              <a:lnSpc>
                <a:spcPct val="100000"/>
              </a:lnSpc>
              <a:spcBef>
                <a:spcPts val="0"/>
              </a:spcBef>
              <a:spcAft>
                <a:spcPts val="0"/>
              </a:spcAft>
              <a:buClr>
                <a:schemeClr val="dk1"/>
              </a:buClr>
              <a:buSzPts val="1700"/>
              <a:buChar char="●"/>
            </a:pPr>
            <a:r>
              <a:rPr lang="en-CA" sz="1700" u="sng">
                <a:solidFill>
                  <a:schemeClr val="hlink"/>
                </a:solidFill>
                <a:hlinkClick r:id="rId5"/>
              </a:rPr>
              <a:t>Sponsorship</a:t>
            </a:r>
            <a:r>
              <a:rPr lang="en-CA" sz="1700">
                <a:solidFill>
                  <a:schemeClr val="dk1"/>
                </a:solidFill>
              </a:rPr>
              <a:t> opportunities available</a:t>
            </a:r>
            <a:endParaRPr sz="1900">
              <a:solidFill>
                <a:schemeClr val="dk1"/>
              </a:solidFill>
            </a:endParaRPr>
          </a:p>
          <a:p>
            <a:pPr indent="0" lvl="0" marL="0" rtl="0" algn="l">
              <a:lnSpc>
                <a:spcPct val="100000"/>
              </a:lnSpc>
              <a:spcBef>
                <a:spcPts val="0"/>
              </a:spcBef>
              <a:spcAft>
                <a:spcPts val="0"/>
              </a:spcAft>
              <a:buNone/>
            </a:pPr>
            <a:r>
              <a:t/>
            </a:r>
            <a:endParaRPr sz="1600">
              <a:solidFill>
                <a:schemeClr val="dk1"/>
              </a:solidFill>
            </a:endParaRPr>
          </a:p>
          <a:p>
            <a:pPr indent="0" lvl="0" marL="0" rtl="0" algn="l">
              <a:lnSpc>
                <a:spcPct val="100000"/>
              </a:lnSpc>
              <a:spcBef>
                <a:spcPts val="0"/>
              </a:spcBef>
              <a:spcAft>
                <a:spcPts val="0"/>
              </a:spcAft>
              <a:buNone/>
            </a:pPr>
            <a:r>
              <a:rPr lang="en-CA" sz="1600">
                <a:solidFill>
                  <a:schemeClr val="dk1"/>
                </a:solidFill>
              </a:rPr>
              <a:t>Contact: </a:t>
            </a:r>
            <a:endParaRPr sz="800">
              <a:solidFill>
                <a:schemeClr val="dk1"/>
              </a:solidFill>
            </a:endParaRPr>
          </a:p>
          <a:p>
            <a:pPr indent="0" lvl="0" marL="0" rtl="0" algn="l">
              <a:lnSpc>
                <a:spcPct val="100000"/>
              </a:lnSpc>
              <a:spcBef>
                <a:spcPts val="0"/>
              </a:spcBef>
              <a:spcAft>
                <a:spcPts val="0"/>
              </a:spcAft>
              <a:buNone/>
            </a:pPr>
            <a:r>
              <a:rPr b="1" lang="en-CA" sz="1800">
                <a:solidFill>
                  <a:schemeClr val="dk1"/>
                </a:solidFill>
                <a:latin typeface="Roboto"/>
                <a:ea typeface="Roboto"/>
                <a:cs typeface="Roboto"/>
                <a:sym typeface="Roboto"/>
              </a:rPr>
              <a:t>Metta Pusa</a:t>
            </a:r>
            <a:endParaRPr b="1" sz="18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CA" sz="1500">
                <a:solidFill>
                  <a:schemeClr val="dk1"/>
                </a:solidFill>
              </a:rPr>
              <a:t>Recruitment Coordinator</a:t>
            </a:r>
            <a:endParaRPr sz="1500">
              <a:solidFill>
                <a:schemeClr val="dk1"/>
              </a:solidFill>
            </a:endParaRPr>
          </a:p>
          <a:p>
            <a:pPr indent="0" lvl="0" marL="0" rtl="0" algn="l">
              <a:lnSpc>
                <a:spcPct val="100000"/>
              </a:lnSpc>
              <a:spcBef>
                <a:spcPts val="0"/>
              </a:spcBef>
              <a:spcAft>
                <a:spcPts val="0"/>
              </a:spcAft>
              <a:buNone/>
            </a:pPr>
            <a:r>
              <a:rPr lang="en-CA" sz="1500" u="sng">
                <a:solidFill>
                  <a:schemeClr val="hlink"/>
                </a:solidFill>
                <a:hlinkClick r:id="rId6"/>
              </a:rPr>
              <a:t>hiretalent@ualberta.ca</a:t>
            </a:r>
            <a:endParaRPr sz="1500">
              <a:solidFill>
                <a:schemeClr val="dk1"/>
              </a:solidFill>
            </a:endParaRPr>
          </a:p>
          <a:p>
            <a:pPr indent="0" lvl="0" marL="0" rtl="0" algn="l">
              <a:lnSpc>
                <a:spcPct val="100000"/>
              </a:lnSpc>
              <a:spcBef>
                <a:spcPts val="0"/>
              </a:spcBef>
              <a:spcAft>
                <a:spcPts val="0"/>
              </a:spcAft>
              <a:buNone/>
            </a:pPr>
            <a:r>
              <a:rPr lang="en-CA" sz="1500">
                <a:solidFill>
                  <a:schemeClr val="dk1"/>
                </a:solidFill>
              </a:rPr>
              <a:t>780-492-4248</a:t>
            </a:r>
            <a:endParaRPr sz="1600">
              <a:solidFill>
                <a:schemeClr val="dk1"/>
              </a:solidFill>
            </a:endParaRPr>
          </a:p>
          <a:p>
            <a:pPr indent="0" lvl="0" marL="0" rtl="0" algn="l">
              <a:lnSpc>
                <a:spcPct val="100000"/>
              </a:lnSpc>
              <a:spcBef>
                <a:spcPts val="1000"/>
              </a:spcBef>
              <a:spcAft>
                <a:spcPts val="0"/>
              </a:spcAft>
              <a:buNone/>
            </a:pPr>
            <a:r>
              <a:t/>
            </a:r>
            <a:endParaRPr sz="1700">
              <a:solidFill>
                <a:schemeClr val="dk1"/>
              </a:solidFill>
            </a:endParaRPr>
          </a:p>
          <a:p>
            <a:pPr indent="0" lvl="0" marL="0" rtl="0" algn="l">
              <a:lnSpc>
                <a:spcPct val="100000"/>
              </a:lnSpc>
              <a:spcBef>
                <a:spcPts val="1000"/>
              </a:spcBef>
              <a:spcAft>
                <a:spcPts val="0"/>
              </a:spcAft>
              <a:buNone/>
            </a:pPr>
            <a:r>
              <a:t/>
            </a:r>
            <a:endParaRPr sz="1800">
              <a:solidFill>
                <a:schemeClr val="dk1"/>
              </a:solidFill>
            </a:endParaRPr>
          </a:p>
        </p:txBody>
      </p:sp>
      <p:sp>
        <p:nvSpPr>
          <p:cNvPr id="258" name="Google Shape;258;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solidFill>
                  <a:schemeClr val="lt1"/>
                </a:solidFill>
              </a:rPr>
              <a:t>‹#›</a:t>
            </a:fld>
            <a:endParaRPr>
              <a:solidFill>
                <a:schemeClr val="lt1"/>
              </a:solidFill>
            </a:endParaRPr>
          </a:p>
        </p:txBody>
      </p:sp>
      <p:pic>
        <p:nvPicPr>
          <p:cNvPr id="259" name="Google Shape;259;p56"/>
          <p:cNvPicPr preferRelativeResize="0"/>
          <p:nvPr/>
        </p:nvPicPr>
        <p:blipFill rotWithShape="1">
          <a:blip r:embed="rId7">
            <a:alphaModFix/>
          </a:blip>
          <a:srcRect b="0" l="18181" r="5459" t="4315"/>
          <a:stretch/>
        </p:blipFill>
        <p:spPr>
          <a:xfrm>
            <a:off x="4738325" y="730788"/>
            <a:ext cx="4405673" cy="36819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7"/>
          <p:cNvSpPr txBox="1"/>
          <p:nvPr>
            <p:ph idx="1" type="subTitle"/>
          </p:nvPr>
        </p:nvSpPr>
        <p:spPr>
          <a:xfrm>
            <a:off x="4972200" y="1616650"/>
            <a:ext cx="3782100" cy="2743800"/>
          </a:xfrm>
          <a:prstGeom prst="rect">
            <a:avLst/>
          </a:prstGeom>
        </p:spPr>
        <p:txBody>
          <a:bodyPr anchorCtr="0" anchor="t" bIns="0" lIns="0" spcFirstLastPara="1" rIns="0" wrap="square" tIns="0">
            <a:noAutofit/>
          </a:bodyPr>
          <a:lstStyle/>
          <a:p>
            <a:pPr indent="-323850" lvl="0" marL="457200" rtl="0" algn="l">
              <a:lnSpc>
                <a:spcPct val="100000"/>
              </a:lnSpc>
              <a:spcBef>
                <a:spcPts val="0"/>
              </a:spcBef>
              <a:spcAft>
                <a:spcPts val="0"/>
              </a:spcAft>
              <a:buSzPts val="1500"/>
              <a:buChar char="-"/>
            </a:pPr>
            <a:r>
              <a:rPr lang="en-CA" sz="1500"/>
              <a:t>Book 4 weeks in advance</a:t>
            </a:r>
            <a:endParaRPr sz="1500"/>
          </a:p>
          <a:p>
            <a:pPr indent="-323850" lvl="0" marL="457200" rtl="0" algn="l">
              <a:lnSpc>
                <a:spcPct val="100000"/>
              </a:lnSpc>
              <a:spcBef>
                <a:spcPts val="0"/>
              </a:spcBef>
              <a:spcAft>
                <a:spcPts val="0"/>
              </a:spcAft>
              <a:buSzPts val="1500"/>
              <a:buChar char="-"/>
            </a:pPr>
            <a:r>
              <a:rPr lang="en-CA" sz="1500"/>
              <a:t>Requests can be submitted starting July 2 for Fall and starting November 15 for Winter </a:t>
            </a:r>
            <a:endParaRPr sz="1500"/>
          </a:p>
          <a:p>
            <a:pPr indent="-323850" lvl="0" marL="457200" rtl="0" algn="l">
              <a:lnSpc>
                <a:spcPct val="100000"/>
              </a:lnSpc>
              <a:spcBef>
                <a:spcPts val="0"/>
              </a:spcBef>
              <a:spcAft>
                <a:spcPts val="0"/>
              </a:spcAft>
              <a:buSzPts val="1500"/>
              <a:buChar char="-"/>
            </a:pPr>
            <a:r>
              <a:rPr lang="en-CA" sz="1500"/>
              <a:t>90 minutes in length</a:t>
            </a:r>
            <a:endParaRPr sz="1500"/>
          </a:p>
          <a:p>
            <a:pPr indent="-323850" lvl="0" marL="457200" rtl="0" algn="l">
              <a:lnSpc>
                <a:spcPct val="100000"/>
              </a:lnSpc>
              <a:spcBef>
                <a:spcPts val="0"/>
              </a:spcBef>
              <a:spcAft>
                <a:spcPts val="0"/>
              </a:spcAft>
              <a:buSzPts val="1500"/>
              <a:buChar char="-"/>
            </a:pPr>
            <a:r>
              <a:rPr lang="en-CA" sz="1500"/>
              <a:t>Hosted in a </a:t>
            </a:r>
            <a:r>
              <a:rPr b="1" lang="en-CA" sz="1500">
                <a:latin typeface="Roboto"/>
                <a:ea typeface="Roboto"/>
                <a:cs typeface="Roboto"/>
                <a:sym typeface="Roboto"/>
              </a:rPr>
              <a:t>classroom on campus</a:t>
            </a:r>
            <a:endParaRPr b="1" sz="1500">
              <a:latin typeface="Roboto"/>
              <a:ea typeface="Roboto"/>
              <a:cs typeface="Roboto"/>
              <a:sym typeface="Roboto"/>
            </a:endParaRPr>
          </a:p>
          <a:p>
            <a:pPr indent="-323850" lvl="0" marL="457200" rtl="0" algn="l">
              <a:lnSpc>
                <a:spcPct val="100000"/>
              </a:lnSpc>
              <a:spcBef>
                <a:spcPts val="0"/>
              </a:spcBef>
              <a:spcAft>
                <a:spcPts val="0"/>
              </a:spcAft>
              <a:buSzPts val="1500"/>
              <a:buChar char="-"/>
            </a:pPr>
            <a:r>
              <a:rPr lang="en-CA" sz="1500"/>
              <a:t>If requested, order pizza for catering</a:t>
            </a:r>
            <a:endParaRPr sz="1500"/>
          </a:p>
          <a:p>
            <a:pPr indent="-323850" lvl="0" marL="457200" rtl="0" algn="l">
              <a:lnSpc>
                <a:spcPct val="100000"/>
              </a:lnSpc>
              <a:spcBef>
                <a:spcPts val="0"/>
              </a:spcBef>
              <a:spcAft>
                <a:spcPts val="0"/>
              </a:spcAft>
              <a:buSzPts val="1500"/>
              <a:buChar char="-"/>
            </a:pPr>
            <a:r>
              <a:rPr lang="en-CA" sz="1500"/>
              <a:t>Staff support during the event </a:t>
            </a:r>
            <a:endParaRPr sz="1500"/>
          </a:p>
          <a:p>
            <a:pPr indent="0" lvl="0" marL="457200" rtl="0" algn="l">
              <a:lnSpc>
                <a:spcPct val="100000"/>
              </a:lnSpc>
              <a:spcBef>
                <a:spcPts val="0"/>
              </a:spcBef>
              <a:spcAft>
                <a:spcPts val="0"/>
              </a:spcAft>
              <a:buNone/>
            </a:pPr>
            <a:r>
              <a:t/>
            </a:r>
            <a:endParaRPr sz="1500"/>
          </a:p>
          <a:p>
            <a:pPr indent="0" lvl="0" marL="0" rtl="0" algn="l">
              <a:lnSpc>
                <a:spcPct val="100000"/>
              </a:lnSpc>
              <a:spcBef>
                <a:spcPts val="0"/>
              </a:spcBef>
              <a:spcAft>
                <a:spcPts val="0"/>
              </a:spcAft>
              <a:buNone/>
            </a:pPr>
            <a:r>
              <a:rPr b="1" lang="en-CA" sz="1500">
                <a:latin typeface="Roboto"/>
                <a:ea typeface="Roboto"/>
                <a:cs typeface="Roboto"/>
                <a:sym typeface="Roboto"/>
              </a:rPr>
              <a:t>Booking Price: $350 (+GST)</a:t>
            </a:r>
            <a:endParaRPr b="1" sz="1500">
              <a:latin typeface="Roboto"/>
              <a:ea typeface="Roboto"/>
              <a:cs typeface="Roboto"/>
              <a:sym typeface="Roboto"/>
            </a:endParaRPr>
          </a:p>
          <a:p>
            <a:pPr indent="0" lvl="0" marL="0" rtl="0" algn="l">
              <a:lnSpc>
                <a:spcPct val="100000"/>
              </a:lnSpc>
              <a:spcBef>
                <a:spcPts val="0"/>
              </a:spcBef>
              <a:spcAft>
                <a:spcPts val="0"/>
              </a:spcAft>
              <a:buNone/>
            </a:pPr>
            <a:r>
              <a:rPr lang="en-CA" sz="1500"/>
              <a:t>More details will be provided after the request has been received.</a:t>
            </a:r>
            <a:endParaRPr sz="1500"/>
          </a:p>
          <a:p>
            <a:pPr indent="0" lvl="0" marL="0" rtl="0" algn="l">
              <a:lnSpc>
                <a:spcPct val="100000"/>
              </a:lnSpc>
              <a:spcBef>
                <a:spcPts val="0"/>
              </a:spcBef>
              <a:spcAft>
                <a:spcPts val="0"/>
              </a:spcAft>
              <a:buNone/>
            </a:pPr>
            <a:r>
              <a:t/>
            </a:r>
            <a:endParaRPr sz="1900"/>
          </a:p>
        </p:txBody>
      </p:sp>
      <p:sp>
        <p:nvSpPr>
          <p:cNvPr id="265" name="Google Shape;265;p57"/>
          <p:cNvSpPr txBox="1"/>
          <p:nvPr>
            <p:ph type="title"/>
          </p:nvPr>
        </p:nvSpPr>
        <p:spPr>
          <a:xfrm>
            <a:off x="4972200" y="788588"/>
            <a:ext cx="3714600" cy="84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sz="2700"/>
              <a:t>Employer Information Sessions_In-Person</a:t>
            </a:r>
            <a:endParaRPr sz="2700"/>
          </a:p>
        </p:txBody>
      </p:sp>
      <p:sp>
        <p:nvSpPr>
          <p:cNvPr id="266" name="Google Shape;266;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solidFill>
                  <a:schemeClr val="lt1"/>
                </a:solidFill>
              </a:rPr>
              <a:t>‹#›</a:t>
            </a:fld>
            <a:endParaRPr>
              <a:solidFill>
                <a:schemeClr val="lt1"/>
              </a:solidFill>
            </a:endParaRPr>
          </a:p>
        </p:txBody>
      </p:sp>
      <p:pic>
        <p:nvPicPr>
          <p:cNvPr id="267" name="Google Shape;267;p57"/>
          <p:cNvPicPr preferRelativeResize="0"/>
          <p:nvPr/>
        </p:nvPicPr>
        <p:blipFill>
          <a:blip r:embed="rId3">
            <a:alphaModFix/>
          </a:blip>
          <a:stretch>
            <a:fillRect/>
          </a:stretch>
        </p:blipFill>
        <p:spPr>
          <a:xfrm>
            <a:off x="0" y="788600"/>
            <a:ext cx="4667397" cy="30652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58"/>
          <p:cNvSpPr txBox="1"/>
          <p:nvPr>
            <p:ph idx="1" type="subTitle"/>
          </p:nvPr>
        </p:nvSpPr>
        <p:spPr>
          <a:xfrm>
            <a:off x="4972200" y="1616650"/>
            <a:ext cx="3782100" cy="2825700"/>
          </a:xfrm>
          <a:prstGeom prst="rect">
            <a:avLst/>
          </a:prstGeom>
        </p:spPr>
        <p:txBody>
          <a:bodyPr anchorCtr="0" anchor="t" bIns="0" lIns="0" spcFirstLastPara="1" rIns="0" wrap="square" tIns="0">
            <a:noAutofit/>
          </a:bodyPr>
          <a:lstStyle/>
          <a:p>
            <a:pPr indent="-323850" lvl="0" marL="457200" rtl="0" algn="l">
              <a:lnSpc>
                <a:spcPct val="100000"/>
              </a:lnSpc>
              <a:spcBef>
                <a:spcPts val="0"/>
              </a:spcBef>
              <a:spcAft>
                <a:spcPts val="0"/>
              </a:spcAft>
              <a:buSzPts val="1500"/>
              <a:buChar char="-"/>
            </a:pPr>
            <a:r>
              <a:rPr lang="en-CA" sz="1500"/>
              <a:t>Book </a:t>
            </a:r>
            <a:r>
              <a:rPr lang="en-CA" sz="1500"/>
              <a:t>4 weeks in advance</a:t>
            </a:r>
            <a:endParaRPr sz="1500"/>
          </a:p>
          <a:p>
            <a:pPr indent="-323850" lvl="0" marL="457200" rtl="0" algn="l">
              <a:lnSpc>
                <a:spcPct val="100000"/>
              </a:lnSpc>
              <a:spcBef>
                <a:spcPts val="0"/>
              </a:spcBef>
              <a:spcAft>
                <a:spcPts val="0"/>
              </a:spcAft>
              <a:buSzPts val="1500"/>
              <a:buChar char="-"/>
            </a:pPr>
            <a:r>
              <a:rPr lang="en-CA" sz="1500"/>
              <a:t>Requests can be submitted starting July 2 for Fall and starting November 15 for Winter </a:t>
            </a:r>
            <a:endParaRPr sz="1500"/>
          </a:p>
          <a:p>
            <a:pPr indent="-323850" lvl="0" marL="457200" rtl="0" algn="l">
              <a:lnSpc>
                <a:spcPct val="100000"/>
              </a:lnSpc>
              <a:spcBef>
                <a:spcPts val="0"/>
              </a:spcBef>
              <a:spcAft>
                <a:spcPts val="0"/>
              </a:spcAft>
              <a:buSzPts val="1500"/>
              <a:buChar char="-"/>
            </a:pPr>
            <a:r>
              <a:rPr lang="en-CA" sz="1500"/>
              <a:t>90 minutes in length</a:t>
            </a:r>
            <a:endParaRPr sz="1500"/>
          </a:p>
          <a:p>
            <a:pPr indent="-323850" lvl="0" marL="457200" rtl="0" algn="l">
              <a:lnSpc>
                <a:spcPct val="100000"/>
              </a:lnSpc>
              <a:spcBef>
                <a:spcPts val="0"/>
              </a:spcBef>
              <a:spcAft>
                <a:spcPts val="0"/>
              </a:spcAft>
              <a:buSzPts val="1500"/>
              <a:buChar char="-"/>
            </a:pPr>
            <a:r>
              <a:rPr lang="en-CA" sz="1500"/>
              <a:t>Hosted through the Career Centre’s </a:t>
            </a:r>
            <a:r>
              <a:rPr b="1" lang="en-CA" sz="1500">
                <a:latin typeface="Roboto"/>
                <a:ea typeface="Roboto"/>
                <a:cs typeface="Roboto"/>
                <a:sym typeface="Roboto"/>
              </a:rPr>
              <a:t>Zoom </a:t>
            </a:r>
            <a:r>
              <a:rPr lang="en-CA" sz="1500"/>
              <a:t>platform</a:t>
            </a:r>
            <a:endParaRPr sz="1500"/>
          </a:p>
          <a:p>
            <a:pPr indent="-323850" lvl="0" marL="457200" rtl="0" algn="l">
              <a:lnSpc>
                <a:spcPct val="100000"/>
              </a:lnSpc>
              <a:spcBef>
                <a:spcPts val="0"/>
              </a:spcBef>
              <a:spcAft>
                <a:spcPts val="0"/>
              </a:spcAft>
              <a:buSzPts val="1500"/>
              <a:buChar char="-"/>
            </a:pPr>
            <a:r>
              <a:rPr lang="en-CA" sz="1500"/>
              <a:t>Staff support during the event </a:t>
            </a:r>
            <a:endParaRPr sz="1500"/>
          </a:p>
          <a:p>
            <a:pPr indent="0" lvl="0" marL="457200" rtl="0" algn="l">
              <a:lnSpc>
                <a:spcPct val="100000"/>
              </a:lnSpc>
              <a:spcBef>
                <a:spcPts val="0"/>
              </a:spcBef>
              <a:spcAft>
                <a:spcPts val="0"/>
              </a:spcAft>
              <a:buNone/>
            </a:pPr>
            <a:r>
              <a:t/>
            </a:r>
            <a:endParaRPr sz="1500"/>
          </a:p>
          <a:p>
            <a:pPr indent="0" lvl="0" marL="0" rtl="0" algn="l">
              <a:lnSpc>
                <a:spcPct val="100000"/>
              </a:lnSpc>
              <a:spcBef>
                <a:spcPts val="0"/>
              </a:spcBef>
              <a:spcAft>
                <a:spcPts val="0"/>
              </a:spcAft>
              <a:buNone/>
            </a:pPr>
            <a:r>
              <a:rPr b="1" lang="en-CA" sz="1500">
                <a:latin typeface="Roboto"/>
                <a:ea typeface="Roboto"/>
                <a:cs typeface="Roboto"/>
                <a:sym typeface="Roboto"/>
              </a:rPr>
              <a:t>Booking Price: $300 (+GST)</a:t>
            </a:r>
            <a:endParaRPr b="1" sz="1500">
              <a:latin typeface="Roboto"/>
              <a:ea typeface="Roboto"/>
              <a:cs typeface="Roboto"/>
              <a:sym typeface="Roboto"/>
            </a:endParaRPr>
          </a:p>
          <a:p>
            <a:pPr indent="0" lvl="0" marL="0" rtl="0" algn="l">
              <a:lnSpc>
                <a:spcPct val="100000"/>
              </a:lnSpc>
              <a:spcBef>
                <a:spcPts val="0"/>
              </a:spcBef>
              <a:spcAft>
                <a:spcPts val="0"/>
              </a:spcAft>
              <a:buNone/>
            </a:pPr>
            <a:r>
              <a:rPr lang="en-CA" sz="1500"/>
              <a:t>More details will be provided after the request has been received.</a:t>
            </a:r>
            <a:endParaRPr sz="1500"/>
          </a:p>
          <a:p>
            <a:pPr indent="0" lvl="0" marL="0" rtl="0" algn="l">
              <a:lnSpc>
                <a:spcPct val="100000"/>
              </a:lnSpc>
              <a:spcBef>
                <a:spcPts val="0"/>
              </a:spcBef>
              <a:spcAft>
                <a:spcPts val="0"/>
              </a:spcAft>
              <a:buNone/>
            </a:pPr>
            <a:r>
              <a:t/>
            </a:r>
            <a:endParaRPr sz="1900"/>
          </a:p>
        </p:txBody>
      </p:sp>
      <p:sp>
        <p:nvSpPr>
          <p:cNvPr id="273" name="Google Shape;273;p58"/>
          <p:cNvSpPr txBox="1"/>
          <p:nvPr>
            <p:ph type="title"/>
          </p:nvPr>
        </p:nvSpPr>
        <p:spPr>
          <a:xfrm>
            <a:off x="4972200" y="788588"/>
            <a:ext cx="3714600" cy="84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sz="2700"/>
              <a:t>Employer Information Sessions_Virtual</a:t>
            </a:r>
            <a:endParaRPr sz="2700"/>
          </a:p>
        </p:txBody>
      </p:sp>
      <p:sp>
        <p:nvSpPr>
          <p:cNvPr id="274" name="Google Shape;274;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solidFill>
                  <a:schemeClr val="lt1"/>
                </a:solidFill>
              </a:rPr>
              <a:t>‹#›</a:t>
            </a:fld>
            <a:endParaRPr>
              <a:solidFill>
                <a:schemeClr val="lt1"/>
              </a:solidFill>
            </a:endParaRPr>
          </a:p>
        </p:txBody>
      </p:sp>
      <p:pic>
        <p:nvPicPr>
          <p:cNvPr id="275" name="Google Shape;275;p58"/>
          <p:cNvPicPr preferRelativeResize="0"/>
          <p:nvPr/>
        </p:nvPicPr>
        <p:blipFill>
          <a:blip r:embed="rId3">
            <a:alphaModFix/>
          </a:blip>
          <a:stretch>
            <a:fillRect/>
          </a:stretch>
        </p:blipFill>
        <p:spPr>
          <a:xfrm>
            <a:off x="0" y="788600"/>
            <a:ext cx="4667402" cy="31108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9"/>
          <p:cNvSpPr txBox="1"/>
          <p:nvPr>
            <p:ph idx="1" type="subTitle"/>
          </p:nvPr>
        </p:nvSpPr>
        <p:spPr>
          <a:xfrm>
            <a:off x="4972200" y="1576850"/>
            <a:ext cx="3782100" cy="2651400"/>
          </a:xfrm>
          <a:prstGeom prst="rect">
            <a:avLst/>
          </a:prstGeom>
        </p:spPr>
        <p:txBody>
          <a:bodyPr anchorCtr="0" anchor="t" bIns="0" lIns="0" spcFirstLastPara="1" rIns="0" wrap="square" tIns="0">
            <a:noAutofit/>
          </a:bodyPr>
          <a:lstStyle/>
          <a:p>
            <a:pPr indent="-336550" lvl="0" marL="457200" rtl="0" algn="l">
              <a:lnSpc>
                <a:spcPct val="100000"/>
              </a:lnSpc>
              <a:spcBef>
                <a:spcPts val="0"/>
              </a:spcBef>
              <a:spcAft>
                <a:spcPts val="0"/>
              </a:spcAft>
              <a:buSzPts val="1700"/>
              <a:buChar char="-"/>
            </a:pPr>
            <a:r>
              <a:rPr lang="en-CA" sz="1700"/>
              <a:t>Book 6 weeks in advance</a:t>
            </a:r>
            <a:endParaRPr sz="1700"/>
          </a:p>
          <a:p>
            <a:pPr indent="-336550" lvl="0" marL="457200" rtl="0" algn="l">
              <a:lnSpc>
                <a:spcPct val="100000"/>
              </a:lnSpc>
              <a:spcBef>
                <a:spcPts val="0"/>
              </a:spcBef>
              <a:spcAft>
                <a:spcPts val="0"/>
              </a:spcAft>
              <a:buSzPts val="1700"/>
              <a:buChar char="-"/>
            </a:pPr>
            <a:r>
              <a:rPr lang="en-CA" sz="1700"/>
              <a:t>Customize venue, catering, event length and schedule, etc.</a:t>
            </a:r>
            <a:endParaRPr sz="1700"/>
          </a:p>
          <a:p>
            <a:pPr indent="-336550" lvl="0" marL="457200" rtl="0" algn="l">
              <a:lnSpc>
                <a:spcPct val="100000"/>
              </a:lnSpc>
              <a:spcBef>
                <a:spcPts val="0"/>
              </a:spcBef>
              <a:spcAft>
                <a:spcPts val="0"/>
              </a:spcAft>
              <a:buSzPts val="1700"/>
              <a:buChar char="-"/>
            </a:pPr>
            <a:r>
              <a:rPr lang="en-CA" sz="1500"/>
              <a:t>Requests can be submitted starting July 2 for Fall and starting November 15 for Winter</a:t>
            </a:r>
            <a:endParaRPr sz="1700"/>
          </a:p>
          <a:p>
            <a:pPr indent="-336550" lvl="0" marL="457200" rtl="0" algn="l">
              <a:lnSpc>
                <a:spcPct val="100000"/>
              </a:lnSpc>
              <a:spcBef>
                <a:spcPts val="0"/>
              </a:spcBef>
              <a:spcAft>
                <a:spcPts val="0"/>
              </a:spcAft>
              <a:buSzPts val="1700"/>
              <a:buChar char="-"/>
            </a:pPr>
            <a:r>
              <a:rPr lang="en-CA" sz="1700"/>
              <a:t>Same blackout periods apply</a:t>
            </a:r>
            <a:endParaRPr sz="1700"/>
          </a:p>
          <a:p>
            <a:pPr indent="-336550" lvl="0" marL="457200" rtl="0" algn="l">
              <a:lnSpc>
                <a:spcPct val="100000"/>
              </a:lnSpc>
              <a:spcBef>
                <a:spcPts val="0"/>
              </a:spcBef>
              <a:spcAft>
                <a:spcPts val="0"/>
              </a:spcAft>
              <a:buSzPts val="1700"/>
              <a:buChar char="-"/>
            </a:pPr>
            <a:r>
              <a:rPr lang="en-CA" sz="1700"/>
              <a:t>Same requirements on COI</a:t>
            </a:r>
            <a:endParaRPr sz="1700"/>
          </a:p>
          <a:p>
            <a:pPr indent="0" lvl="0" marL="45720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rPr b="1" lang="en-CA" sz="1600">
                <a:latin typeface="Roboto"/>
                <a:ea typeface="Roboto"/>
                <a:cs typeface="Roboto"/>
                <a:sym typeface="Roboto"/>
              </a:rPr>
              <a:t>Booking Price: starting at $500 (+GST)</a:t>
            </a:r>
            <a:endParaRPr b="1" sz="1600">
              <a:latin typeface="Roboto"/>
              <a:ea typeface="Roboto"/>
              <a:cs typeface="Roboto"/>
              <a:sym typeface="Roboto"/>
            </a:endParaRPr>
          </a:p>
          <a:p>
            <a:pPr indent="0" lvl="0" marL="0" rtl="0" algn="l">
              <a:lnSpc>
                <a:spcPct val="100000"/>
              </a:lnSpc>
              <a:spcBef>
                <a:spcPts val="0"/>
              </a:spcBef>
              <a:spcAft>
                <a:spcPts val="0"/>
              </a:spcAft>
              <a:buNone/>
            </a:pPr>
            <a:r>
              <a:rPr lang="en-CA" sz="1600"/>
              <a:t>More details will be provided after the request has been received.</a:t>
            </a:r>
            <a:endParaRPr sz="1600"/>
          </a:p>
          <a:p>
            <a:pPr indent="0" lvl="0" marL="0" rtl="0" algn="l">
              <a:lnSpc>
                <a:spcPct val="100000"/>
              </a:lnSpc>
              <a:spcBef>
                <a:spcPts val="0"/>
              </a:spcBef>
              <a:spcAft>
                <a:spcPts val="0"/>
              </a:spcAft>
              <a:buNone/>
            </a:pPr>
            <a:r>
              <a:t/>
            </a:r>
            <a:endParaRPr/>
          </a:p>
        </p:txBody>
      </p:sp>
      <p:sp>
        <p:nvSpPr>
          <p:cNvPr id="281" name="Google Shape;281;p59"/>
          <p:cNvSpPr txBox="1"/>
          <p:nvPr>
            <p:ph type="title"/>
          </p:nvPr>
        </p:nvSpPr>
        <p:spPr>
          <a:xfrm>
            <a:off x="5005975" y="821475"/>
            <a:ext cx="4099500" cy="84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sz="2700"/>
              <a:t>Custom</a:t>
            </a:r>
            <a:r>
              <a:rPr lang="en-CA" sz="2700"/>
              <a:t> Events </a:t>
            </a:r>
            <a:br>
              <a:rPr lang="en-CA" sz="2700"/>
            </a:br>
            <a:r>
              <a:rPr lang="en-CA" sz="2000"/>
              <a:t>(in-person or hybrid)</a:t>
            </a:r>
            <a:endParaRPr sz="2000"/>
          </a:p>
        </p:txBody>
      </p:sp>
      <p:sp>
        <p:nvSpPr>
          <p:cNvPr id="282" name="Google Shape;282;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solidFill>
                  <a:schemeClr val="lt1"/>
                </a:solidFill>
              </a:rPr>
              <a:t>‹#›</a:t>
            </a:fld>
            <a:endParaRPr>
              <a:solidFill>
                <a:schemeClr val="lt1"/>
              </a:solidFill>
            </a:endParaRPr>
          </a:p>
        </p:txBody>
      </p:sp>
      <p:pic>
        <p:nvPicPr>
          <p:cNvPr id="283" name="Google Shape;283;p59"/>
          <p:cNvPicPr preferRelativeResize="0"/>
          <p:nvPr/>
        </p:nvPicPr>
        <p:blipFill>
          <a:blip r:embed="rId3">
            <a:alphaModFix/>
          </a:blip>
          <a:stretch>
            <a:fillRect/>
          </a:stretch>
        </p:blipFill>
        <p:spPr>
          <a:xfrm>
            <a:off x="0" y="821475"/>
            <a:ext cx="4667397" cy="35005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75D38"/>
      </a:dk2>
      <a:lt2>
        <a:srgbClr val="F2CD00"/>
      </a:lt2>
      <a:accent1>
        <a:srgbClr val="F68D2E"/>
      </a:accent1>
      <a:accent2>
        <a:srgbClr val="E56954"/>
      </a:accent2>
      <a:accent3>
        <a:srgbClr val="C86BA8"/>
      </a:accent3>
      <a:accent4>
        <a:srgbClr val="007933"/>
      </a:accent4>
      <a:accent5>
        <a:srgbClr val="6CC249"/>
      </a:accent5>
      <a:accent6>
        <a:srgbClr val="6BBBAE"/>
      </a:accent6>
      <a:hlink>
        <a:srgbClr val="7BA3D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75D38"/>
      </a:dk2>
      <a:lt2>
        <a:srgbClr val="F2CD00"/>
      </a:lt2>
      <a:accent1>
        <a:srgbClr val="F68D2E"/>
      </a:accent1>
      <a:accent2>
        <a:srgbClr val="E56954"/>
      </a:accent2>
      <a:accent3>
        <a:srgbClr val="C86BA8"/>
      </a:accent3>
      <a:accent4>
        <a:srgbClr val="007933"/>
      </a:accent4>
      <a:accent5>
        <a:srgbClr val="6CC249"/>
      </a:accent5>
      <a:accent6>
        <a:srgbClr val="6BBBAE"/>
      </a:accent6>
      <a:hlink>
        <a:srgbClr val="7BA3D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