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582" r:id="rId3"/>
    <p:sldId id="258" r:id="rId4"/>
    <p:sldId id="259" r:id="rId5"/>
    <p:sldId id="575" r:id="rId6"/>
    <p:sldId id="574" r:id="rId7"/>
    <p:sldId id="576" r:id="rId8"/>
    <p:sldId id="569" r:id="rId9"/>
    <p:sldId id="577" r:id="rId10"/>
    <p:sldId id="578" r:id="rId11"/>
    <p:sldId id="286" r:id="rId12"/>
    <p:sldId id="350" r:id="rId13"/>
    <p:sldId id="262" r:id="rId14"/>
    <p:sldId id="547" r:id="rId15"/>
    <p:sldId id="586" r:id="rId16"/>
    <p:sldId id="584" r:id="rId17"/>
    <p:sldId id="518" r:id="rId18"/>
    <p:sldId id="519" r:id="rId19"/>
    <p:sldId id="571" r:id="rId20"/>
    <p:sldId id="585" r:id="rId21"/>
    <p:sldId id="543" r:id="rId2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acdon" initials="SM" lastIdx="2" clrIdx="0">
    <p:extLst>
      <p:ext uri="{19B8F6BF-5375-455C-9EA6-DF929625EA0E}">
        <p15:presenceInfo xmlns:p15="http://schemas.microsoft.com/office/powerpoint/2012/main" userId="smacd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13A"/>
    <a:srgbClr val="3C6F4C"/>
    <a:srgbClr val="F721D8"/>
    <a:srgbClr val="00AEC7"/>
    <a:srgbClr val="820B8B"/>
    <a:srgbClr val="A8E0D9"/>
    <a:srgbClr val="BDECFC"/>
    <a:srgbClr val="ECAE33"/>
    <a:srgbClr val="C8AB00"/>
    <a:srgbClr val="F2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44041" autoAdjust="0"/>
  </p:normalViewPr>
  <p:slideViewPr>
    <p:cSldViewPr snapToGrid="0" snapToObjects="1">
      <p:cViewPr varScale="1">
        <p:scale>
          <a:sx n="47" d="100"/>
          <a:sy n="47" d="100"/>
        </p:scale>
        <p:origin x="324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731600D-D24C-0543-99C6-5C86875D8AB4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80E04744-3163-C240-A09F-FE59B6F16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62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6FE2CAE-3947-7B44-94ED-4B4B793A0D51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C2AC10D-4550-6F42-8734-5BC2C827E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11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ec28eb3ce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7363" y="733425"/>
            <a:ext cx="6516687" cy="36655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ec28eb3ce7_0_15:notes"/>
          <p:cNvSpPr txBox="1">
            <a:spLocks noGrp="1"/>
          </p:cNvSpPr>
          <p:nvPr>
            <p:ph type="body" idx="1"/>
          </p:nvPr>
        </p:nvSpPr>
        <p:spPr>
          <a:xfrm>
            <a:off x="749131" y="4642914"/>
            <a:ext cx="5993045" cy="439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615" tIns="98615" rIns="98615" bIns="98615" anchor="t" anchorCtr="0">
            <a:noAutofit/>
          </a:bodyPr>
          <a:lstStyle/>
          <a:p>
            <a:pPr marL="174982" indent="-174982">
              <a:buSzPts val="1100"/>
              <a:buFont typeface="Arial" panose="020B0604020202020204" pitchFamily="34" charset="0"/>
              <a:buChar char="•"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3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01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47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43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40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83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9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77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51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 defTabSz="933237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237">
              <a:defRPr/>
            </a:pPr>
            <a:fld id="{ADB3BF44-912E-4867-A05D-A33DAF9AEB3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60324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3237"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3237">
              <a:defRPr/>
            </a:pPr>
            <a:fld id="{B6025C6F-7B8D-4366-AB2A-207DC4B7CFC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3118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 defTabSz="933237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31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55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48FF0-9DA5-4956-9AAE-EA7D3BFDE942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3993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48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48FF0-9DA5-4956-9AAE-EA7D3BFDE942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0026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38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54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C10D-4550-6F42-8734-5BC2C827E8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1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2" y="135240"/>
            <a:ext cx="12191998" cy="5765180"/>
          </a:xfrm>
          <a:prstGeom prst="rect">
            <a:avLst/>
          </a:prstGeom>
          <a:gradFill flip="none" rotWithShape="1">
            <a:gsLst>
              <a:gs pos="0">
                <a:srgbClr val="29613A"/>
              </a:gs>
              <a:gs pos="100000">
                <a:srgbClr val="29613A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35"/>
          <p:cNvSpPr>
            <a:spLocks noGrp="1"/>
          </p:cNvSpPr>
          <p:nvPr>
            <p:ph type="title" hasCustomPrompt="1"/>
          </p:nvPr>
        </p:nvSpPr>
        <p:spPr>
          <a:xfrm>
            <a:off x="603253" y="1789535"/>
            <a:ext cx="5492747" cy="2755146"/>
          </a:xfrm>
          <a:prstGeom prst="rect">
            <a:avLst/>
          </a:prstGeom>
        </p:spPr>
        <p:txBody>
          <a:bodyPr/>
          <a:lstStyle>
            <a:lvl1pPr>
              <a:lnSpc>
                <a:spcPts val="5500"/>
              </a:lnSpc>
              <a:defRPr sz="6000" b="1" i="0" baseline="0">
                <a:solidFill>
                  <a:schemeClr val="bg1"/>
                </a:solidFill>
                <a:latin typeface="+mn-lt"/>
                <a:ea typeface="DIN Pro Medium" charset="0"/>
                <a:cs typeface="DIN Pro Medium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Text Placeholder 38"/>
          <p:cNvSpPr>
            <a:spLocks noGrp="1"/>
          </p:cNvSpPr>
          <p:nvPr>
            <p:ph type="body" sz="quarter" idx="10" hasCustomPrompt="1"/>
          </p:nvPr>
        </p:nvSpPr>
        <p:spPr>
          <a:xfrm>
            <a:off x="603252" y="4741547"/>
            <a:ext cx="5492747" cy="452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2CD00"/>
                </a:solidFill>
                <a:latin typeface="+mn-lt"/>
                <a:ea typeface="DINPro" charset="0"/>
                <a:cs typeface="DINPro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Optional Second Title</a:t>
            </a:r>
          </a:p>
        </p:txBody>
      </p:sp>
      <p:pic>
        <p:nvPicPr>
          <p:cNvPr id="1026" name="Picture 2" descr="https://lh6.googleusercontent.com/0DPt_FhHlyckgPqpWxs1yl2jEiUQcCFG1ky2m8apwFsEHfjXG3DIKohQKBB59WHlMZ8pJVDTbYjG42kEjbFlO66PeQoYfKk6jhV2y4U4bhWVBO4AooZdQWOKbHvCQVIP_7zRBnHrVGMkxQgeJzEggg=s2048">
            <a:extLst>
              <a:ext uri="{FF2B5EF4-FFF2-40B4-BE49-F238E27FC236}">
                <a16:creationId xmlns:a16="http://schemas.microsoft.com/office/drawing/2014/main" id="{49AFECA5-073C-4AA4-9167-BAF7560471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1" y="6073850"/>
            <a:ext cx="2316481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" y="0"/>
            <a:ext cx="12191998" cy="1092819"/>
          </a:xfrm>
          <a:prstGeom prst="rect">
            <a:avLst/>
          </a:prstGeom>
          <a:gradFill>
            <a:gsLst>
              <a:gs pos="100000">
                <a:srgbClr val="29613A">
                  <a:alpha val="50000"/>
                </a:srgbClr>
              </a:gs>
              <a:gs pos="0">
                <a:srgbClr val="29613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9859" y="346842"/>
            <a:ext cx="11226173" cy="504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 baseline="0">
                <a:solidFill>
                  <a:schemeClr val="bg1"/>
                </a:solidFill>
                <a:latin typeface="+mn-lt"/>
                <a:ea typeface="DIN Pro Medium" charset="0"/>
                <a:cs typeface="DIN Pro Medium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Heading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20C67-0CB0-F642-A5E1-7A61DC4C742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59860" y="1387364"/>
            <a:ext cx="11226172" cy="4529959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2" descr="https://lh6.googleusercontent.com/0DPt_FhHlyckgPqpWxs1yl2jEiUQcCFG1ky2m8apwFsEHfjXG3DIKohQKBB59WHlMZ8pJVDTbYjG42kEjbFlO66PeQoYfKk6jhV2y4U4bhWVBO4AooZdQWOKbHvCQVIP_7zRBnHrVGMkxQgeJzEggg=s2048">
            <a:extLst>
              <a:ext uri="{FF2B5EF4-FFF2-40B4-BE49-F238E27FC236}">
                <a16:creationId xmlns:a16="http://schemas.microsoft.com/office/drawing/2014/main" id="{48614721-9AB1-4CD7-A2DF-1CA31B8817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1" y="6073850"/>
            <a:ext cx="2316481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" y="0"/>
            <a:ext cx="12191998" cy="1092819"/>
          </a:xfrm>
          <a:prstGeom prst="rect">
            <a:avLst/>
          </a:prstGeom>
          <a:gradFill>
            <a:gsLst>
              <a:gs pos="885">
                <a:srgbClr val="29613A"/>
              </a:gs>
              <a:gs pos="100000">
                <a:srgbClr val="29613A">
                  <a:alpha val="5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9858" y="346842"/>
            <a:ext cx="11272281" cy="504496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+mn-lt"/>
                <a:ea typeface="DIN Pro Medium" charset="0"/>
                <a:cs typeface="DIN Pro Medium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FEA514-0139-7A41-BD0C-C3D281AE1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9859" y="1376601"/>
            <a:ext cx="5459356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5399847-5FB6-8A47-8311-075DFDDAC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783" y="1376601"/>
            <a:ext cx="5459357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2" descr="https://lh6.googleusercontent.com/0DPt_FhHlyckgPqpWxs1yl2jEiUQcCFG1ky2m8apwFsEHfjXG3DIKohQKBB59WHlMZ8pJVDTbYjG42kEjbFlO66PeQoYfKk6jhV2y4U4bhWVBO4AooZdQWOKbHvCQVIP_7zRBnHrVGMkxQgeJzEggg=s2048">
            <a:extLst>
              <a:ext uri="{FF2B5EF4-FFF2-40B4-BE49-F238E27FC236}">
                <a16:creationId xmlns:a16="http://schemas.microsoft.com/office/drawing/2014/main" id="{9A4DF95F-E1A2-4E42-9295-7052167C68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421" y="6073850"/>
            <a:ext cx="2316481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700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9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39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0745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48EAB-722A-43FA-AFBB-356F27D1F954}" type="datetimeFigureOut">
              <a:rPr lang="en-US" smtClean="0"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606C-3496-4934-9A3E-C5734C6AD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6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253" y="896603"/>
            <a:ext cx="9422490" cy="2755146"/>
          </a:xfrm>
        </p:spPr>
        <p:txBody>
          <a:bodyPr/>
          <a:lstStyle/>
          <a:p>
            <a:r>
              <a:rPr lang="en-US" sz="5400" dirty="0"/>
              <a:t>Setting the Stage:</a:t>
            </a:r>
            <a:br>
              <a:rPr lang="en-US" sz="5400" dirty="0"/>
            </a:br>
            <a:r>
              <a:rPr lang="en-US" sz="5400" dirty="0"/>
              <a:t>Vaccine Safety in the Landscape of Vaccine Science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3252" y="3250201"/>
            <a:ext cx="9215662" cy="45243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Symposium on the Science of Vaccine Safety: Bridging Across Pillars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October 28, 2025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55E166B-B5A8-4BFC-BDDB-5E78312230E7}"/>
              </a:ext>
            </a:extLst>
          </p:cNvPr>
          <p:cNvSpPr txBox="1">
            <a:spLocks/>
          </p:cNvSpPr>
          <p:nvPr/>
        </p:nvSpPr>
        <p:spPr>
          <a:xfrm>
            <a:off x="603252" y="4215781"/>
            <a:ext cx="7978038" cy="15726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kern="1200" baseline="0">
                <a:solidFill>
                  <a:srgbClr val="F2CD00"/>
                </a:solidFill>
                <a:latin typeface="+mn-lt"/>
                <a:ea typeface="DINPro" charset="0"/>
                <a:cs typeface="DINPr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Shannon MacDonald PhD, RN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Professor, Faculty of Nursing, University of Alberta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Canada Research Chair (Tier II) in Applied Pediatric Immunization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Adjunct Professor, School of Public Health, University of Alberta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Adjunct Professor, Department of Pediatrics, 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180932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nveiling Edmonton's Hidden Gems">
            <a:extLst>
              <a:ext uri="{FF2B5EF4-FFF2-40B4-BE49-F238E27FC236}">
                <a16:creationId xmlns:a16="http://schemas.microsoft.com/office/drawing/2014/main" id="{4093554F-C479-4F4D-9174-D2EED1CB7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" name="Google Shape;193;gec28eb3ce7_0_15"/>
          <p:cNvSpPr txBox="1">
            <a:spLocks noGrp="1"/>
          </p:cNvSpPr>
          <p:nvPr>
            <p:ph type="title"/>
          </p:nvPr>
        </p:nvSpPr>
        <p:spPr>
          <a:xfrm>
            <a:off x="1143000" y="109728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rbel"/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Land Acknowledgement</a:t>
            </a:r>
            <a:endParaRPr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94" name="Google Shape;194;gec28eb3ce7_0_15"/>
          <p:cNvSpPr txBox="1">
            <a:spLocks noGrp="1"/>
          </p:cNvSpPr>
          <p:nvPr>
            <p:ph type="body" idx="1"/>
          </p:nvPr>
        </p:nvSpPr>
        <p:spPr>
          <a:xfrm>
            <a:off x="839524" y="3013364"/>
            <a:ext cx="10742875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SzPct val="79999"/>
              <a:buNone/>
            </a:pPr>
            <a:r>
              <a:rPr lang="en-US" sz="3600" b="1" dirty="0">
                <a:solidFill>
                  <a:schemeClr val="lt1"/>
                </a:solidFill>
              </a:rPr>
              <a:t>The University of Alberta is located on Treaty 6 territory, home to diverse First Nations, as well as the Métis North Saskatchewan River Territory. </a:t>
            </a:r>
            <a:endParaRPr sz="36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34FDF8-1259-430F-91F3-1E388309C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Declarations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264CA-59D8-48B1-8ED1-F0486A6C7BB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 have received research grant funds from national and provincial funding bodies.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 am a pediatric nurse, who has seen the adverse outcomes that can occur when children contract infectious disease.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 am also the parent of two teenage children, which also drives my passion for supporting child &amp; youth health.</a:t>
            </a:r>
          </a:p>
        </p:txBody>
      </p:sp>
    </p:spTree>
    <p:extLst>
      <p:ext uri="{BB962C8B-B14F-4D97-AF65-F5344CB8AC3E}">
        <p14:creationId xmlns:p14="http://schemas.microsoft.com/office/powerpoint/2010/main" val="345054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66B6F3-5E00-41C8-B7A9-9EABE4FEC5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ED411-C816-4CE2-8919-8F7245E0906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9513" y="1392620"/>
            <a:ext cx="11226172" cy="4529959"/>
          </a:xfrm>
        </p:spPr>
        <p:txBody>
          <a:bodyPr/>
          <a:lstStyle/>
          <a:p>
            <a:r>
              <a:rPr lang="en-CA" dirty="0"/>
              <a:t>The breadth of vaccine science</a:t>
            </a:r>
          </a:p>
          <a:p>
            <a:r>
              <a:rPr lang="en-CA" dirty="0"/>
              <a:t>Why focus on vaccine safety?</a:t>
            </a:r>
          </a:p>
          <a:p>
            <a:r>
              <a:rPr lang="en-CA" dirty="0"/>
              <a:t>The Canadian vaccine safety research landscape</a:t>
            </a:r>
          </a:p>
        </p:txBody>
      </p:sp>
    </p:spTree>
    <p:extLst>
      <p:ext uri="{BB962C8B-B14F-4D97-AF65-F5344CB8AC3E}">
        <p14:creationId xmlns:p14="http://schemas.microsoft.com/office/powerpoint/2010/main" val="140612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5E4E-5F05-448B-A6A3-D91AAA6104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Vaccine science</a:t>
            </a: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023C79D4-A8B5-426C-88E0-EDFFA72934D9}"/>
              </a:ext>
            </a:extLst>
          </p:cNvPr>
          <p:cNvSpPr/>
          <p:nvPr/>
        </p:nvSpPr>
        <p:spPr>
          <a:xfrm>
            <a:off x="4076075" y="2379515"/>
            <a:ext cx="3410262" cy="580549"/>
          </a:xfrm>
          <a:prstGeom prst="arc">
            <a:avLst>
              <a:gd name="adj1" fmla="val 10781482"/>
              <a:gd name="adj2" fmla="val 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F968A50-F214-449D-8DE8-57EC5A5A453B}"/>
              </a:ext>
            </a:extLst>
          </p:cNvPr>
          <p:cNvSpPr/>
          <p:nvPr/>
        </p:nvSpPr>
        <p:spPr>
          <a:xfrm rot="10800000">
            <a:off x="4062335" y="4421662"/>
            <a:ext cx="3410262" cy="580549"/>
          </a:xfrm>
          <a:prstGeom prst="arc">
            <a:avLst>
              <a:gd name="adj1" fmla="val 10781482"/>
              <a:gd name="adj2" fmla="val 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E4770-F137-49EF-B8C0-04DE28706462}"/>
              </a:ext>
            </a:extLst>
          </p:cNvPr>
          <p:cNvSpPr txBox="1"/>
          <p:nvPr/>
        </p:nvSpPr>
        <p:spPr>
          <a:xfrm>
            <a:off x="6852853" y="5009491"/>
            <a:ext cx="2453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Behavioural science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9748E2-6718-445A-B2CD-15818CE66F5D}"/>
              </a:ext>
            </a:extLst>
          </p:cNvPr>
          <p:cNvSpPr txBox="1"/>
          <p:nvPr/>
        </p:nvSpPr>
        <p:spPr>
          <a:xfrm>
            <a:off x="8465196" y="2169366"/>
            <a:ext cx="3220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Vaccine-preventable disease surveillance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189D5F-58BA-4F19-84B4-0EE453C0E76F}"/>
              </a:ext>
            </a:extLst>
          </p:cNvPr>
          <p:cNvSpPr txBox="1"/>
          <p:nvPr/>
        </p:nvSpPr>
        <p:spPr>
          <a:xfrm>
            <a:off x="975145" y="1855894"/>
            <a:ext cx="2453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Disease surveillance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37DDF7-1562-4586-91CD-B738C8B5F2B2}"/>
              </a:ext>
            </a:extLst>
          </p:cNvPr>
          <p:cNvSpPr txBox="1"/>
          <p:nvPr/>
        </p:nvSpPr>
        <p:spPr>
          <a:xfrm>
            <a:off x="240565" y="2699947"/>
            <a:ext cx="2453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Pathogen analysis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36F598-F88A-4A75-B575-8C7A28A425E3}"/>
              </a:ext>
            </a:extLst>
          </p:cNvPr>
          <p:cNvSpPr txBox="1"/>
          <p:nvPr/>
        </p:nvSpPr>
        <p:spPr>
          <a:xfrm>
            <a:off x="224701" y="3544000"/>
            <a:ext cx="245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Pre-clinical laboratory research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490877-93BD-4E5D-B353-5830C6E0C2FC}"/>
              </a:ext>
            </a:extLst>
          </p:cNvPr>
          <p:cNvSpPr txBox="1"/>
          <p:nvPr/>
        </p:nvSpPr>
        <p:spPr>
          <a:xfrm>
            <a:off x="936670" y="4552544"/>
            <a:ext cx="245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Clinical studies &amp; trials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0A3D8D-DE95-43B4-BA19-0BF971D70FFE}"/>
              </a:ext>
            </a:extLst>
          </p:cNvPr>
          <p:cNvSpPr txBox="1"/>
          <p:nvPr/>
        </p:nvSpPr>
        <p:spPr>
          <a:xfrm>
            <a:off x="6471278" y="1671228"/>
            <a:ext cx="2172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Pharmacovigilance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A3FAB7-BBD7-4974-B61B-58E94A1D10D3}"/>
              </a:ext>
            </a:extLst>
          </p:cNvPr>
          <p:cNvSpPr txBox="1"/>
          <p:nvPr/>
        </p:nvSpPr>
        <p:spPr>
          <a:xfrm>
            <a:off x="9030265" y="3152434"/>
            <a:ext cx="2386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Modeling &amp; economics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B77D6-F301-4BD4-96F1-461829E2B75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567620" y="3054933"/>
            <a:ext cx="1468535" cy="14685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A58EDE-575B-4319-9D6E-205CBC6F5C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8766" t="24142" b="16221"/>
          <a:stretch/>
        </p:blipFill>
        <p:spPr>
          <a:xfrm>
            <a:off x="6917339" y="2904428"/>
            <a:ext cx="2303961" cy="1505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478BE2-BA47-4195-97C0-3C99AF6AAA25}"/>
              </a:ext>
            </a:extLst>
          </p:cNvPr>
          <p:cNvSpPr txBox="1"/>
          <p:nvPr/>
        </p:nvSpPr>
        <p:spPr>
          <a:xfrm>
            <a:off x="8610215" y="4003204"/>
            <a:ext cx="2960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Implementation science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1B70E2-7265-4641-AF32-EE19F3FD66AC}"/>
              </a:ext>
            </a:extLst>
          </p:cNvPr>
          <p:cNvSpPr txBox="1"/>
          <p:nvPr/>
        </p:nvSpPr>
        <p:spPr>
          <a:xfrm>
            <a:off x="8037077" y="4525291"/>
            <a:ext cx="2960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Population &amp; public health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863591-26E6-4772-813B-DED4181D16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715"/>
          <a:stretch/>
        </p:blipFill>
        <p:spPr>
          <a:xfrm>
            <a:off x="2593148" y="2607387"/>
            <a:ext cx="1401517" cy="1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9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/>
      <p:bldP spid="13" grpId="0"/>
      <p:bldP spid="17" grpId="0"/>
      <p:bldP spid="18" grpId="0"/>
      <p:bldP spid="19" grpId="0"/>
      <p:bldP spid="20" grpId="0"/>
      <p:bldP spid="23" grpId="0"/>
      <p:bldP spid="25" grpId="0"/>
      <p:bldP spid="12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1A785D-44BD-498A-95E2-B36D2FCD41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Why Vaccine Safety?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D88788-E416-461B-8B8E-CC7F82C1314B}"/>
              </a:ext>
            </a:extLst>
          </p:cNvPr>
          <p:cNvGrpSpPr/>
          <p:nvPr/>
        </p:nvGrpSpPr>
        <p:grpSpPr>
          <a:xfrm>
            <a:off x="5046494" y="1424066"/>
            <a:ext cx="2148785" cy="3591966"/>
            <a:chOff x="5046494" y="1094281"/>
            <a:chExt cx="2438790" cy="392175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C1F0FE7-7B2C-4DCE-93FE-999C51A42F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477" t="11147" b="12432"/>
            <a:stretch/>
          </p:blipFill>
          <p:spPr>
            <a:xfrm>
              <a:off x="5046494" y="1094281"/>
              <a:ext cx="2438790" cy="392175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FB543C5-F8AC-4B55-A1FF-237484F53A0C}"/>
                </a:ext>
              </a:extLst>
            </p:cNvPr>
            <p:cNvSpPr/>
            <p:nvPr/>
          </p:nvSpPr>
          <p:spPr>
            <a:xfrm>
              <a:off x="5486400" y="2923082"/>
              <a:ext cx="1499016" cy="11542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CA23FD-EADC-4038-948A-005418DB3F02}"/>
                </a:ext>
              </a:extLst>
            </p:cNvPr>
            <p:cNvSpPr txBox="1"/>
            <p:nvPr/>
          </p:nvSpPr>
          <p:spPr>
            <a:xfrm>
              <a:off x="5433934" y="3055156"/>
              <a:ext cx="16039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b="1" dirty="0">
                  <a:solidFill>
                    <a:schemeClr val="accent1"/>
                  </a:solidFill>
                </a:rPr>
                <a:t>VACCINE SAFETY</a:t>
              </a:r>
            </a:p>
          </p:txBody>
        </p:sp>
      </p:grpSp>
      <p:pic>
        <p:nvPicPr>
          <p:cNvPr id="4" name="Graphic 3" descr="Magnifying glass">
            <a:extLst>
              <a:ext uri="{FF2B5EF4-FFF2-40B4-BE49-F238E27FC236}">
                <a16:creationId xmlns:a16="http://schemas.microsoft.com/office/drawing/2014/main" id="{920A5308-3BFC-4157-94C8-8D42C7E61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40535" y="346843"/>
            <a:ext cx="8304874" cy="72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9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14489B-0285-4090-9524-52BC6CCC3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Safety across the vaccine lifecycle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B0D57-210B-4248-B5AF-0D4C06C53A29}"/>
              </a:ext>
            </a:extLst>
          </p:cNvPr>
          <p:cNvSpPr/>
          <p:nvPr/>
        </p:nvSpPr>
        <p:spPr>
          <a:xfrm>
            <a:off x="459859" y="2914779"/>
            <a:ext cx="2194131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E1D97-5D1B-49B5-9E11-E209DB61997A}"/>
              </a:ext>
            </a:extLst>
          </p:cNvPr>
          <p:cNvSpPr/>
          <p:nvPr/>
        </p:nvSpPr>
        <p:spPr>
          <a:xfrm>
            <a:off x="2880533" y="2913156"/>
            <a:ext cx="2587227" cy="39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22E42-6041-4753-9A59-213A3C979B59}"/>
              </a:ext>
            </a:extLst>
          </p:cNvPr>
          <p:cNvSpPr txBox="1"/>
          <p:nvPr/>
        </p:nvSpPr>
        <p:spPr>
          <a:xfrm>
            <a:off x="244406" y="3325306"/>
            <a:ext cx="86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Basic Research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1026E9-AA00-47BA-B7D2-1EED645A7E1E}"/>
              </a:ext>
            </a:extLst>
          </p:cNvPr>
          <p:cNvSpPr txBox="1"/>
          <p:nvPr/>
        </p:nvSpPr>
        <p:spPr>
          <a:xfrm>
            <a:off x="912651" y="3312583"/>
            <a:ext cx="1112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Discovery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F27E83-D17E-455D-AE02-DC80544DEF60}"/>
              </a:ext>
            </a:extLst>
          </p:cNvPr>
          <p:cNvSpPr txBox="1"/>
          <p:nvPr/>
        </p:nvSpPr>
        <p:spPr>
          <a:xfrm>
            <a:off x="1736679" y="3327553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Pre-clinical Studies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9288C2-A602-4687-80A7-6455D1418E7C}"/>
              </a:ext>
            </a:extLst>
          </p:cNvPr>
          <p:cNvCxnSpPr>
            <a:cxnSpLocks/>
          </p:cNvCxnSpPr>
          <p:nvPr/>
        </p:nvCxnSpPr>
        <p:spPr>
          <a:xfrm>
            <a:off x="2771699" y="3167655"/>
            <a:ext cx="0" cy="15734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CDD8C5-F6CC-41FA-A671-44EE9B0391D9}"/>
              </a:ext>
            </a:extLst>
          </p:cNvPr>
          <p:cNvSpPr txBox="1"/>
          <p:nvPr/>
        </p:nvSpPr>
        <p:spPr>
          <a:xfrm>
            <a:off x="2142080" y="4756259"/>
            <a:ext cx="127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Clinical Trial 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DD6E2-A697-4913-9341-CAEA6FAFAD62}"/>
              </a:ext>
            </a:extLst>
          </p:cNvPr>
          <p:cNvSpPr txBox="1"/>
          <p:nvPr/>
        </p:nvSpPr>
        <p:spPr>
          <a:xfrm>
            <a:off x="2612197" y="3317672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1 Safety</a:t>
            </a:r>
            <a:endParaRPr lang="en-CA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D4B29-8777-4AF1-94C7-D83405B0C55E}"/>
              </a:ext>
            </a:extLst>
          </p:cNvPr>
          <p:cNvSpPr txBox="1"/>
          <p:nvPr/>
        </p:nvSpPr>
        <p:spPr>
          <a:xfrm>
            <a:off x="3318931" y="3321280"/>
            <a:ext cx="1496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2 Immunogenicity &amp; Safety</a:t>
            </a:r>
            <a:endParaRPr lang="en-CA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1E4F1-A733-4918-A855-D571898968E8}"/>
              </a:ext>
            </a:extLst>
          </p:cNvPr>
          <p:cNvSpPr txBox="1"/>
          <p:nvPr/>
        </p:nvSpPr>
        <p:spPr>
          <a:xfrm>
            <a:off x="4427580" y="3317672"/>
            <a:ext cx="1187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3 Safety &amp; Efficacy</a:t>
            </a:r>
            <a:endParaRPr lang="en-CA" sz="14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09D42B-6A31-421A-8580-5CA6D274B16E}"/>
              </a:ext>
            </a:extLst>
          </p:cNvPr>
          <p:cNvCxnSpPr>
            <a:cxnSpLocks/>
          </p:cNvCxnSpPr>
          <p:nvPr/>
        </p:nvCxnSpPr>
        <p:spPr>
          <a:xfrm>
            <a:off x="5577860" y="3127923"/>
            <a:ext cx="0" cy="1264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5F0AEC-6251-49D2-BE76-9BD0D1A5468A}"/>
              </a:ext>
            </a:extLst>
          </p:cNvPr>
          <p:cNvSpPr txBox="1"/>
          <p:nvPr/>
        </p:nvSpPr>
        <p:spPr>
          <a:xfrm>
            <a:off x="4949196" y="4429392"/>
            <a:ext cx="1253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New Drug Submission to HC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6F8C1-3B28-46A8-99EC-0CA3AEC5E88F}"/>
              </a:ext>
            </a:extLst>
          </p:cNvPr>
          <p:cNvSpPr txBox="1"/>
          <p:nvPr/>
        </p:nvSpPr>
        <p:spPr>
          <a:xfrm>
            <a:off x="149742" y="6514338"/>
            <a:ext cx="967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Adapted from: CDC. The Vaccine Life Cycle. Aug 10, 2024; Health Canada. Regulating vaccines for human use in Canada. June 11, 2025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35C831-3487-4472-BFB2-6A260CE32F55}"/>
              </a:ext>
            </a:extLst>
          </p:cNvPr>
          <p:cNvSpPr txBox="1"/>
          <p:nvPr/>
        </p:nvSpPr>
        <p:spPr>
          <a:xfrm>
            <a:off x="2849677" y="4316883"/>
            <a:ext cx="2448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Clinical Trials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21EFC-18E7-4E91-9999-BF5ADBD974BF}"/>
              </a:ext>
            </a:extLst>
          </p:cNvPr>
          <p:cNvSpPr txBox="1"/>
          <p:nvPr/>
        </p:nvSpPr>
        <p:spPr>
          <a:xfrm>
            <a:off x="204221" y="4487522"/>
            <a:ext cx="1937856" cy="18158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HC: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Canada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BRDD: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 and Radiopharmaceutical Drugs Directorate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NACI: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Advisory Committee on Immunization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36E408-0F37-4B1D-9F17-34CBD8A46250}"/>
              </a:ext>
            </a:extLst>
          </p:cNvPr>
          <p:cNvSpPr txBox="1"/>
          <p:nvPr/>
        </p:nvSpPr>
        <p:spPr>
          <a:xfrm>
            <a:off x="459860" y="1889407"/>
            <a:ext cx="5000664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306753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1" grpId="0"/>
      <p:bldP spid="12" grpId="0"/>
      <p:bldP spid="16" grpId="0"/>
      <p:bldP spid="18" grpId="0"/>
      <p:bldP spid="19" grpId="0"/>
      <p:bldP spid="20" grpId="0"/>
      <p:bldP spid="24" grpId="0"/>
      <p:bldP spid="17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23D58DBD-E50C-4533-979E-483D961B956C}"/>
              </a:ext>
            </a:extLst>
          </p:cNvPr>
          <p:cNvSpPr txBox="1"/>
          <p:nvPr/>
        </p:nvSpPr>
        <p:spPr>
          <a:xfrm>
            <a:off x="459860" y="1889407"/>
            <a:ext cx="5000664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Development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14489B-0285-4090-9524-52BC6CCC3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Safety across the vaccine lifecycle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B0D57-210B-4248-B5AF-0D4C06C53A29}"/>
              </a:ext>
            </a:extLst>
          </p:cNvPr>
          <p:cNvSpPr/>
          <p:nvPr/>
        </p:nvSpPr>
        <p:spPr>
          <a:xfrm>
            <a:off x="459859" y="2914779"/>
            <a:ext cx="2194131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E1D97-5D1B-49B5-9E11-E209DB61997A}"/>
              </a:ext>
            </a:extLst>
          </p:cNvPr>
          <p:cNvSpPr/>
          <p:nvPr/>
        </p:nvSpPr>
        <p:spPr>
          <a:xfrm>
            <a:off x="2880533" y="2913156"/>
            <a:ext cx="2587227" cy="39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BACE9-5B8C-4424-8FD2-7E933ED3CE30}"/>
              </a:ext>
            </a:extLst>
          </p:cNvPr>
          <p:cNvSpPr/>
          <p:nvPr/>
        </p:nvSpPr>
        <p:spPr>
          <a:xfrm>
            <a:off x="5683821" y="2913010"/>
            <a:ext cx="821003" cy="396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3A869-260C-4C5B-985D-09EF483FF13E}"/>
              </a:ext>
            </a:extLst>
          </p:cNvPr>
          <p:cNvSpPr/>
          <p:nvPr/>
        </p:nvSpPr>
        <p:spPr>
          <a:xfrm>
            <a:off x="6698719" y="2907892"/>
            <a:ext cx="821003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22E42-6041-4753-9A59-213A3C979B59}"/>
              </a:ext>
            </a:extLst>
          </p:cNvPr>
          <p:cNvSpPr txBox="1"/>
          <p:nvPr/>
        </p:nvSpPr>
        <p:spPr>
          <a:xfrm>
            <a:off x="244406" y="3325306"/>
            <a:ext cx="86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Basic Research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1026E9-AA00-47BA-B7D2-1EED645A7E1E}"/>
              </a:ext>
            </a:extLst>
          </p:cNvPr>
          <p:cNvSpPr txBox="1"/>
          <p:nvPr/>
        </p:nvSpPr>
        <p:spPr>
          <a:xfrm>
            <a:off x="912651" y="3312583"/>
            <a:ext cx="1112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Discovery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F27E83-D17E-455D-AE02-DC80544DEF60}"/>
              </a:ext>
            </a:extLst>
          </p:cNvPr>
          <p:cNvSpPr txBox="1"/>
          <p:nvPr/>
        </p:nvSpPr>
        <p:spPr>
          <a:xfrm>
            <a:off x="1736679" y="3327553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Pre-clinical Studies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9288C2-A602-4687-80A7-6455D1418E7C}"/>
              </a:ext>
            </a:extLst>
          </p:cNvPr>
          <p:cNvCxnSpPr>
            <a:cxnSpLocks/>
          </p:cNvCxnSpPr>
          <p:nvPr/>
        </p:nvCxnSpPr>
        <p:spPr>
          <a:xfrm>
            <a:off x="2771699" y="3167655"/>
            <a:ext cx="0" cy="15734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CDD8C5-F6CC-41FA-A671-44EE9B0391D9}"/>
              </a:ext>
            </a:extLst>
          </p:cNvPr>
          <p:cNvSpPr txBox="1"/>
          <p:nvPr/>
        </p:nvSpPr>
        <p:spPr>
          <a:xfrm>
            <a:off x="2142080" y="4756259"/>
            <a:ext cx="127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Clinical Trial 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DD6E2-A697-4913-9341-CAEA6FAFAD62}"/>
              </a:ext>
            </a:extLst>
          </p:cNvPr>
          <p:cNvSpPr txBox="1"/>
          <p:nvPr/>
        </p:nvSpPr>
        <p:spPr>
          <a:xfrm>
            <a:off x="2612197" y="3317672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1 Safety</a:t>
            </a:r>
            <a:endParaRPr lang="en-CA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D4B29-8777-4AF1-94C7-D83405B0C55E}"/>
              </a:ext>
            </a:extLst>
          </p:cNvPr>
          <p:cNvSpPr txBox="1"/>
          <p:nvPr/>
        </p:nvSpPr>
        <p:spPr>
          <a:xfrm>
            <a:off x="3318931" y="3321280"/>
            <a:ext cx="1496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2 Immunogenicity &amp; Safety</a:t>
            </a:r>
            <a:endParaRPr lang="en-CA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1E4F1-A733-4918-A855-D571898968E8}"/>
              </a:ext>
            </a:extLst>
          </p:cNvPr>
          <p:cNvSpPr txBox="1"/>
          <p:nvPr/>
        </p:nvSpPr>
        <p:spPr>
          <a:xfrm>
            <a:off x="4427580" y="3317672"/>
            <a:ext cx="1187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3 Safety &amp; Efficacy</a:t>
            </a:r>
            <a:endParaRPr lang="en-CA" sz="14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09D42B-6A31-421A-8580-5CA6D274B16E}"/>
              </a:ext>
            </a:extLst>
          </p:cNvPr>
          <p:cNvCxnSpPr>
            <a:cxnSpLocks/>
          </p:cNvCxnSpPr>
          <p:nvPr/>
        </p:nvCxnSpPr>
        <p:spPr>
          <a:xfrm>
            <a:off x="5577860" y="3127923"/>
            <a:ext cx="0" cy="1264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5F0AEC-6251-49D2-BE76-9BD0D1A5468A}"/>
              </a:ext>
            </a:extLst>
          </p:cNvPr>
          <p:cNvSpPr txBox="1"/>
          <p:nvPr/>
        </p:nvSpPr>
        <p:spPr>
          <a:xfrm>
            <a:off x="4949196" y="4429392"/>
            <a:ext cx="1253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New Drug Submission to HC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A53C2F-4E68-4A32-BCAA-F9DA75998DC4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6611629" y="3127923"/>
            <a:ext cx="7681" cy="20165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6C5FC8-2B1D-4108-B3AB-77E8C25A6B9F}"/>
              </a:ext>
            </a:extLst>
          </p:cNvPr>
          <p:cNvSpPr txBox="1"/>
          <p:nvPr/>
        </p:nvSpPr>
        <p:spPr>
          <a:xfrm>
            <a:off x="5878819" y="5144515"/>
            <a:ext cx="148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HC Authorization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9AD125-E011-4914-9508-56090927F2EF}"/>
              </a:ext>
            </a:extLst>
          </p:cNvPr>
          <p:cNvSpPr txBox="1"/>
          <p:nvPr/>
        </p:nvSpPr>
        <p:spPr>
          <a:xfrm>
            <a:off x="5549892" y="3311772"/>
            <a:ext cx="1112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Health Canada (BRDD) Review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0281A1-8948-4603-B0C3-92360E4EE76A}"/>
              </a:ext>
            </a:extLst>
          </p:cNvPr>
          <p:cNvSpPr txBox="1"/>
          <p:nvPr/>
        </p:nvSpPr>
        <p:spPr>
          <a:xfrm>
            <a:off x="6645203" y="3312621"/>
            <a:ext cx="94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NACI Review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AC76DD-BA96-4504-BDB7-F358F68F1742}"/>
              </a:ext>
            </a:extLst>
          </p:cNvPr>
          <p:cNvCxnSpPr>
            <a:cxnSpLocks/>
          </p:cNvCxnSpPr>
          <p:nvPr/>
        </p:nvCxnSpPr>
        <p:spPr>
          <a:xfrm>
            <a:off x="7626528" y="3115994"/>
            <a:ext cx="15038" cy="12613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D38E70D-86E3-42E6-BEDD-110F403F50B0}"/>
              </a:ext>
            </a:extLst>
          </p:cNvPr>
          <p:cNvSpPr txBox="1"/>
          <p:nvPr/>
        </p:nvSpPr>
        <p:spPr>
          <a:xfrm>
            <a:off x="6721910" y="4383363"/>
            <a:ext cx="183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NACI Recommendation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6F8C1-3B28-46A8-99EC-0CA3AEC5E88F}"/>
              </a:ext>
            </a:extLst>
          </p:cNvPr>
          <p:cNvSpPr txBox="1"/>
          <p:nvPr/>
        </p:nvSpPr>
        <p:spPr>
          <a:xfrm>
            <a:off x="149742" y="6514338"/>
            <a:ext cx="967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Adapted from: CDC. The Vaccine Life Cycle. Aug 10, 2024; Health Canada. Regulating vaccines for human use in Canada. June 11, 2025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79745A-02AB-4F18-A26E-2F0AD5ED385F}"/>
              </a:ext>
            </a:extLst>
          </p:cNvPr>
          <p:cNvSpPr txBox="1"/>
          <p:nvPr/>
        </p:nvSpPr>
        <p:spPr>
          <a:xfrm>
            <a:off x="5460524" y="1889256"/>
            <a:ext cx="2150553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Approval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658980-712E-4CE5-B1DE-DD769C1456FA}"/>
              </a:ext>
            </a:extLst>
          </p:cNvPr>
          <p:cNvSpPr txBox="1"/>
          <p:nvPr/>
        </p:nvSpPr>
        <p:spPr>
          <a:xfrm>
            <a:off x="2849677" y="4316883"/>
            <a:ext cx="2448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Clinical Trials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F57742-30AC-48A7-90EC-80493CFC99F0}"/>
              </a:ext>
            </a:extLst>
          </p:cNvPr>
          <p:cNvSpPr txBox="1"/>
          <p:nvPr/>
        </p:nvSpPr>
        <p:spPr>
          <a:xfrm>
            <a:off x="204221" y="4487522"/>
            <a:ext cx="1937856" cy="18158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HC: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Canada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BRDD: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 and Radiopharmaceutical Drugs Directorate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NACI: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Advisory Committee on Immunization</a:t>
            </a:r>
          </a:p>
        </p:txBody>
      </p:sp>
    </p:spTree>
    <p:extLst>
      <p:ext uri="{BB962C8B-B14F-4D97-AF65-F5344CB8AC3E}">
        <p14:creationId xmlns:p14="http://schemas.microsoft.com/office/powerpoint/2010/main" val="97766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6" grpId="0"/>
      <p:bldP spid="27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14489B-0285-4090-9524-52BC6CCC3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Safety across the vaccine lifecycle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B0D57-210B-4248-B5AF-0D4C06C53A29}"/>
              </a:ext>
            </a:extLst>
          </p:cNvPr>
          <p:cNvSpPr/>
          <p:nvPr/>
        </p:nvSpPr>
        <p:spPr>
          <a:xfrm>
            <a:off x="459859" y="2914779"/>
            <a:ext cx="2194131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E1D97-5D1B-49B5-9E11-E209DB61997A}"/>
              </a:ext>
            </a:extLst>
          </p:cNvPr>
          <p:cNvSpPr/>
          <p:nvPr/>
        </p:nvSpPr>
        <p:spPr>
          <a:xfrm>
            <a:off x="2880533" y="2913156"/>
            <a:ext cx="2587227" cy="39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BACE9-5B8C-4424-8FD2-7E933ED3CE30}"/>
              </a:ext>
            </a:extLst>
          </p:cNvPr>
          <p:cNvSpPr/>
          <p:nvPr/>
        </p:nvSpPr>
        <p:spPr>
          <a:xfrm>
            <a:off x="5683821" y="2913010"/>
            <a:ext cx="821003" cy="396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3A869-260C-4C5B-985D-09EF483FF13E}"/>
              </a:ext>
            </a:extLst>
          </p:cNvPr>
          <p:cNvSpPr/>
          <p:nvPr/>
        </p:nvSpPr>
        <p:spPr>
          <a:xfrm>
            <a:off x="6698719" y="2907892"/>
            <a:ext cx="821003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A62D9C-B5C6-43A2-94C2-BB9A024EBE1E}"/>
              </a:ext>
            </a:extLst>
          </p:cNvPr>
          <p:cNvSpPr/>
          <p:nvPr/>
        </p:nvSpPr>
        <p:spPr>
          <a:xfrm>
            <a:off x="7747561" y="2913010"/>
            <a:ext cx="935490" cy="396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22E42-6041-4753-9A59-213A3C979B59}"/>
              </a:ext>
            </a:extLst>
          </p:cNvPr>
          <p:cNvSpPr txBox="1"/>
          <p:nvPr/>
        </p:nvSpPr>
        <p:spPr>
          <a:xfrm>
            <a:off x="244406" y="3325306"/>
            <a:ext cx="86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Basic Research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1026E9-AA00-47BA-B7D2-1EED645A7E1E}"/>
              </a:ext>
            </a:extLst>
          </p:cNvPr>
          <p:cNvSpPr txBox="1"/>
          <p:nvPr/>
        </p:nvSpPr>
        <p:spPr>
          <a:xfrm>
            <a:off x="912651" y="3312583"/>
            <a:ext cx="1112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Discovery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F27E83-D17E-455D-AE02-DC80544DEF60}"/>
              </a:ext>
            </a:extLst>
          </p:cNvPr>
          <p:cNvSpPr txBox="1"/>
          <p:nvPr/>
        </p:nvSpPr>
        <p:spPr>
          <a:xfrm>
            <a:off x="1736679" y="3327553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Pre-clinical Studies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9288C2-A602-4687-80A7-6455D1418E7C}"/>
              </a:ext>
            </a:extLst>
          </p:cNvPr>
          <p:cNvCxnSpPr>
            <a:cxnSpLocks/>
          </p:cNvCxnSpPr>
          <p:nvPr/>
        </p:nvCxnSpPr>
        <p:spPr>
          <a:xfrm>
            <a:off x="2771699" y="3167655"/>
            <a:ext cx="0" cy="15734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CDD8C5-F6CC-41FA-A671-44EE9B0391D9}"/>
              </a:ext>
            </a:extLst>
          </p:cNvPr>
          <p:cNvSpPr txBox="1"/>
          <p:nvPr/>
        </p:nvSpPr>
        <p:spPr>
          <a:xfrm>
            <a:off x="2142080" y="4756259"/>
            <a:ext cx="127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Clinical Trial 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DD6E2-A697-4913-9341-CAEA6FAFAD62}"/>
              </a:ext>
            </a:extLst>
          </p:cNvPr>
          <p:cNvSpPr txBox="1"/>
          <p:nvPr/>
        </p:nvSpPr>
        <p:spPr>
          <a:xfrm>
            <a:off x="2612197" y="3317672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1 Safety</a:t>
            </a:r>
            <a:endParaRPr lang="en-CA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D4B29-8777-4AF1-94C7-D83405B0C55E}"/>
              </a:ext>
            </a:extLst>
          </p:cNvPr>
          <p:cNvSpPr txBox="1"/>
          <p:nvPr/>
        </p:nvSpPr>
        <p:spPr>
          <a:xfrm>
            <a:off x="3318931" y="3321280"/>
            <a:ext cx="1496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2 Immunogenicity &amp; Safety</a:t>
            </a:r>
            <a:endParaRPr lang="en-CA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1E4F1-A733-4918-A855-D571898968E8}"/>
              </a:ext>
            </a:extLst>
          </p:cNvPr>
          <p:cNvSpPr txBox="1"/>
          <p:nvPr/>
        </p:nvSpPr>
        <p:spPr>
          <a:xfrm>
            <a:off x="4427580" y="3317672"/>
            <a:ext cx="1187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3 Safety &amp; Efficacy</a:t>
            </a:r>
            <a:endParaRPr lang="en-CA" sz="14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09D42B-6A31-421A-8580-5CA6D274B16E}"/>
              </a:ext>
            </a:extLst>
          </p:cNvPr>
          <p:cNvCxnSpPr>
            <a:cxnSpLocks/>
          </p:cNvCxnSpPr>
          <p:nvPr/>
        </p:nvCxnSpPr>
        <p:spPr>
          <a:xfrm>
            <a:off x="5577860" y="3127923"/>
            <a:ext cx="0" cy="1264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5F0AEC-6251-49D2-BE76-9BD0D1A5468A}"/>
              </a:ext>
            </a:extLst>
          </p:cNvPr>
          <p:cNvSpPr txBox="1"/>
          <p:nvPr/>
        </p:nvSpPr>
        <p:spPr>
          <a:xfrm>
            <a:off x="4949196" y="4429392"/>
            <a:ext cx="1253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New Drug Submission to HC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A53C2F-4E68-4A32-BCAA-F9DA75998DC4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6611629" y="3127923"/>
            <a:ext cx="7681" cy="20165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6C5FC8-2B1D-4108-B3AB-77E8C25A6B9F}"/>
              </a:ext>
            </a:extLst>
          </p:cNvPr>
          <p:cNvSpPr txBox="1"/>
          <p:nvPr/>
        </p:nvSpPr>
        <p:spPr>
          <a:xfrm>
            <a:off x="5878819" y="5144515"/>
            <a:ext cx="148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HC Authorization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9AD125-E011-4914-9508-56090927F2EF}"/>
              </a:ext>
            </a:extLst>
          </p:cNvPr>
          <p:cNvSpPr txBox="1"/>
          <p:nvPr/>
        </p:nvSpPr>
        <p:spPr>
          <a:xfrm>
            <a:off x="5549892" y="3311772"/>
            <a:ext cx="1112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Health Canada Review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0281A1-8948-4603-B0C3-92360E4EE76A}"/>
              </a:ext>
            </a:extLst>
          </p:cNvPr>
          <p:cNvSpPr txBox="1"/>
          <p:nvPr/>
        </p:nvSpPr>
        <p:spPr>
          <a:xfrm>
            <a:off x="6645203" y="3312621"/>
            <a:ext cx="94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NACI Review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AC76DD-BA96-4504-BDB7-F358F68F1742}"/>
              </a:ext>
            </a:extLst>
          </p:cNvPr>
          <p:cNvCxnSpPr>
            <a:cxnSpLocks/>
          </p:cNvCxnSpPr>
          <p:nvPr/>
        </p:nvCxnSpPr>
        <p:spPr>
          <a:xfrm>
            <a:off x="7626528" y="3115994"/>
            <a:ext cx="15038" cy="12613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D38E70D-86E3-42E6-BEDD-110F403F50B0}"/>
              </a:ext>
            </a:extLst>
          </p:cNvPr>
          <p:cNvSpPr txBox="1"/>
          <p:nvPr/>
        </p:nvSpPr>
        <p:spPr>
          <a:xfrm>
            <a:off x="6721910" y="4383363"/>
            <a:ext cx="183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NACI Recommendation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0E1F11-2744-4887-9BAC-EDA5A1A76505}"/>
              </a:ext>
            </a:extLst>
          </p:cNvPr>
          <p:cNvSpPr txBox="1"/>
          <p:nvPr/>
        </p:nvSpPr>
        <p:spPr>
          <a:xfrm>
            <a:off x="7589784" y="3317279"/>
            <a:ext cx="1356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Manufacturing, transport &amp; storage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6F8C1-3B28-46A8-99EC-0CA3AEC5E88F}"/>
              </a:ext>
            </a:extLst>
          </p:cNvPr>
          <p:cNvSpPr txBox="1"/>
          <p:nvPr/>
        </p:nvSpPr>
        <p:spPr>
          <a:xfrm>
            <a:off x="149742" y="6514338"/>
            <a:ext cx="967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Adapted from: CDC. The Vaccine Life Cycle. Aug 10, 2024; Health Canada. Regulating vaccines for human use in Canada. June 11, 2025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79745A-02AB-4F18-A26E-2F0AD5ED385F}"/>
              </a:ext>
            </a:extLst>
          </p:cNvPr>
          <p:cNvSpPr txBox="1"/>
          <p:nvPr/>
        </p:nvSpPr>
        <p:spPr>
          <a:xfrm>
            <a:off x="5460524" y="1889407"/>
            <a:ext cx="2150553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Approval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D30802-40A2-43F5-AF3B-49BF1B8947DD}"/>
              </a:ext>
            </a:extLst>
          </p:cNvPr>
          <p:cNvSpPr txBox="1"/>
          <p:nvPr/>
        </p:nvSpPr>
        <p:spPr>
          <a:xfrm>
            <a:off x="7610744" y="1889407"/>
            <a:ext cx="1356241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Distribution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17B15E-2650-4F7A-8347-9CC47FB88110}"/>
              </a:ext>
            </a:extLst>
          </p:cNvPr>
          <p:cNvSpPr txBox="1"/>
          <p:nvPr/>
        </p:nvSpPr>
        <p:spPr>
          <a:xfrm>
            <a:off x="2849677" y="4316883"/>
            <a:ext cx="2448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Clinical Trials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572560-89CC-46BE-9412-753F26A39E6B}"/>
              </a:ext>
            </a:extLst>
          </p:cNvPr>
          <p:cNvSpPr txBox="1"/>
          <p:nvPr/>
        </p:nvSpPr>
        <p:spPr>
          <a:xfrm>
            <a:off x="204221" y="4487522"/>
            <a:ext cx="1937856" cy="18158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HC: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Canada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BRDD: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 and Radiopharmaceutical Drugs Directorate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NACI: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Advisory Committee on Immunization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1E8373-F8CD-4977-A2D0-D5704368477B}"/>
              </a:ext>
            </a:extLst>
          </p:cNvPr>
          <p:cNvSpPr txBox="1"/>
          <p:nvPr/>
        </p:nvSpPr>
        <p:spPr>
          <a:xfrm>
            <a:off x="459860" y="1889407"/>
            <a:ext cx="5000664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998867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14489B-0285-4090-9524-52BC6CCC34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Safety across the vaccine lifecycle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B0D57-210B-4248-B5AF-0D4C06C53A29}"/>
              </a:ext>
            </a:extLst>
          </p:cNvPr>
          <p:cNvSpPr/>
          <p:nvPr/>
        </p:nvSpPr>
        <p:spPr>
          <a:xfrm>
            <a:off x="459859" y="2914779"/>
            <a:ext cx="2194131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E1D97-5D1B-49B5-9E11-E209DB61997A}"/>
              </a:ext>
            </a:extLst>
          </p:cNvPr>
          <p:cNvSpPr/>
          <p:nvPr/>
        </p:nvSpPr>
        <p:spPr>
          <a:xfrm>
            <a:off x="2880533" y="2913156"/>
            <a:ext cx="2587227" cy="39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BACE9-5B8C-4424-8FD2-7E933ED3CE30}"/>
              </a:ext>
            </a:extLst>
          </p:cNvPr>
          <p:cNvSpPr/>
          <p:nvPr/>
        </p:nvSpPr>
        <p:spPr>
          <a:xfrm>
            <a:off x="5683821" y="2913010"/>
            <a:ext cx="821003" cy="396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3A869-260C-4C5B-985D-09EF483FF13E}"/>
              </a:ext>
            </a:extLst>
          </p:cNvPr>
          <p:cNvSpPr/>
          <p:nvPr/>
        </p:nvSpPr>
        <p:spPr>
          <a:xfrm>
            <a:off x="6698719" y="2907892"/>
            <a:ext cx="821003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A62D9C-B5C6-43A2-94C2-BB9A024EBE1E}"/>
              </a:ext>
            </a:extLst>
          </p:cNvPr>
          <p:cNvSpPr/>
          <p:nvPr/>
        </p:nvSpPr>
        <p:spPr>
          <a:xfrm>
            <a:off x="7747561" y="2913010"/>
            <a:ext cx="935490" cy="396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7AB76F8-E6FB-40BB-829E-88A2BF12EB7C}"/>
              </a:ext>
            </a:extLst>
          </p:cNvPr>
          <p:cNvSpPr/>
          <p:nvPr/>
        </p:nvSpPr>
        <p:spPr>
          <a:xfrm>
            <a:off x="8970724" y="2721450"/>
            <a:ext cx="2889434" cy="781649"/>
          </a:xfrm>
          <a:prstGeom prst="rightArrow">
            <a:avLst/>
          </a:prstGeom>
          <a:solidFill>
            <a:srgbClr val="6A0971"/>
          </a:solidFill>
          <a:ln>
            <a:solidFill>
              <a:srgbClr val="6A09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22E42-6041-4753-9A59-213A3C979B59}"/>
              </a:ext>
            </a:extLst>
          </p:cNvPr>
          <p:cNvSpPr txBox="1"/>
          <p:nvPr/>
        </p:nvSpPr>
        <p:spPr>
          <a:xfrm>
            <a:off x="244406" y="3325306"/>
            <a:ext cx="86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Basic Research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1026E9-AA00-47BA-B7D2-1EED645A7E1E}"/>
              </a:ext>
            </a:extLst>
          </p:cNvPr>
          <p:cNvSpPr txBox="1"/>
          <p:nvPr/>
        </p:nvSpPr>
        <p:spPr>
          <a:xfrm>
            <a:off x="912651" y="3312583"/>
            <a:ext cx="1112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Discovery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F27E83-D17E-455D-AE02-DC80544DEF60}"/>
              </a:ext>
            </a:extLst>
          </p:cNvPr>
          <p:cNvSpPr txBox="1"/>
          <p:nvPr/>
        </p:nvSpPr>
        <p:spPr>
          <a:xfrm>
            <a:off x="1736679" y="3327553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Pre-clinical Studies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9288C2-A602-4687-80A7-6455D1418E7C}"/>
              </a:ext>
            </a:extLst>
          </p:cNvPr>
          <p:cNvCxnSpPr>
            <a:cxnSpLocks/>
          </p:cNvCxnSpPr>
          <p:nvPr/>
        </p:nvCxnSpPr>
        <p:spPr>
          <a:xfrm>
            <a:off x="2771699" y="3167655"/>
            <a:ext cx="0" cy="15734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8CDD8C5-F6CC-41FA-A671-44EE9B0391D9}"/>
              </a:ext>
            </a:extLst>
          </p:cNvPr>
          <p:cNvSpPr txBox="1"/>
          <p:nvPr/>
        </p:nvSpPr>
        <p:spPr>
          <a:xfrm>
            <a:off x="2142080" y="4756259"/>
            <a:ext cx="1277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Clinical Trial Application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DD6E2-A697-4913-9341-CAEA6FAFAD62}"/>
              </a:ext>
            </a:extLst>
          </p:cNvPr>
          <p:cNvSpPr txBox="1"/>
          <p:nvPr/>
        </p:nvSpPr>
        <p:spPr>
          <a:xfrm>
            <a:off x="2612197" y="3317672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1 Safety</a:t>
            </a:r>
            <a:endParaRPr lang="en-CA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7D4B29-8777-4AF1-94C7-D83405B0C55E}"/>
              </a:ext>
            </a:extLst>
          </p:cNvPr>
          <p:cNvSpPr txBox="1"/>
          <p:nvPr/>
        </p:nvSpPr>
        <p:spPr>
          <a:xfrm>
            <a:off x="3318931" y="3321280"/>
            <a:ext cx="1496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2 Immunogenicity &amp; Safety</a:t>
            </a:r>
            <a:endParaRPr lang="en-CA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1E4F1-A733-4918-A855-D571898968E8}"/>
              </a:ext>
            </a:extLst>
          </p:cNvPr>
          <p:cNvSpPr txBox="1"/>
          <p:nvPr/>
        </p:nvSpPr>
        <p:spPr>
          <a:xfrm>
            <a:off x="4427580" y="3317672"/>
            <a:ext cx="1187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3 Safety &amp; Efficacy</a:t>
            </a:r>
            <a:endParaRPr lang="en-CA" sz="1400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09D42B-6A31-421A-8580-5CA6D274B16E}"/>
              </a:ext>
            </a:extLst>
          </p:cNvPr>
          <p:cNvCxnSpPr>
            <a:cxnSpLocks/>
          </p:cNvCxnSpPr>
          <p:nvPr/>
        </p:nvCxnSpPr>
        <p:spPr>
          <a:xfrm>
            <a:off x="5577860" y="3127923"/>
            <a:ext cx="0" cy="126405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5F0AEC-6251-49D2-BE76-9BD0D1A5468A}"/>
              </a:ext>
            </a:extLst>
          </p:cNvPr>
          <p:cNvSpPr txBox="1"/>
          <p:nvPr/>
        </p:nvSpPr>
        <p:spPr>
          <a:xfrm>
            <a:off x="4949196" y="4429392"/>
            <a:ext cx="1253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New Drug Submission to HC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5A53C2F-4E68-4A32-BCAA-F9DA75998DC4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6611629" y="3127923"/>
            <a:ext cx="7681" cy="201659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6C5FC8-2B1D-4108-B3AB-77E8C25A6B9F}"/>
              </a:ext>
            </a:extLst>
          </p:cNvPr>
          <p:cNvSpPr txBox="1"/>
          <p:nvPr/>
        </p:nvSpPr>
        <p:spPr>
          <a:xfrm>
            <a:off x="5878819" y="5144515"/>
            <a:ext cx="1480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HC Authorization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9AD125-E011-4914-9508-56090927F2EF}"/>
              </a:ext>
            </a:extLst>
          </p:cNvPr>
          <p:cNvSpPr txBox="1"/>
          <p:nvPr/>
        </p:nvSpPr>
        <p:spPr>
          <a:xfrm>
            <a:off x="5549892" y="3311772"/>
            <a:ext cx="1112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Health Canada Review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0281A1-8948-4603-B0C3-92360E4EE76A}"/>
              </a:ext>
            </a:extLst>
          </p:cNvPr>
          <p:cNvSpPr txBox="1"/>
          <p:nvPr/>
        </p:nvSpPr>
        <p:spPr>
          <a:xfrm>
            <a:off x="6645203" y="3312621"/>
            <a:ext cx="94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NACI Review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9AC76DD-BA96-4504-BDB7-F358F68F1742}"/>
              </a:ext>
            </a:extLst>
          </p:cNvPr>
          <p:cNvCxnSpPr>
            <a:cxnSpLocks/>
          </p:cNvCxnSpPr>
          <p:nvPr/>
        </p:nvCxnSpPr>
        <p:spPr>
          <a:xfrm>
            <a:off x="7626528" y="3115994"/>
            <a:ext cx="15038" cy="12613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D38E70D-86E3-42E6-BEDD-110F403F50B0}"/>
              </a:ext>
            </a:extLst>
          </p:cNvPr>
          <p:cNvSpPr txBox="1"/>
          <p:nvPr/>
        </p:nvSpPr>
        <p:spPr>
          <a:xfrm>
            <a:off x="6721910" y="4383363"/>
            <a:ext cx="183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NACI Recommendation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0E1F11-2744-4887-9BAC-EDA5A1A76505}"/>
              </a:ext>
            </a:extLst>
          </p:cNvPr>
          <p:cNvSpPr txBox="1"/>
          <p:nvPr/>
        </p:nvSpPr>
        <p:spPr>
          <a:xfrm>
            <a:off x="7589784" y="3317279"/>
            <a:ext cx="1356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Manufacturing, transport &amp; storage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11CFC28-1784-443A-9CEF-CC92CE3DA2FF}"/>
              </a:ext>
            </a:extLst>
          </p:cNvPr>
          <p:cNvCxnSpPr>
            <a:cxnSpLocks/>
          </p:cNvCxnSpPr>
          <p:nvPr/>
        </p:nvCxnSpPr>
        <p:spPr>
          <a:xfrm>
            <a:off x="8860131" y="3101694"/>
            <a:ext cx="0" cy="189748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02D8FEB-19C5-478C-8DAD-86F646A66BE4}"/>
              </a:ext>
            </a:extLst>
          </p:cNvPr>
          <p:cNvSpPr txBox="1"/>
          <p:nvPr/>
        </p:nvSpPr>
        <p:spPr>
          <a:xfrm>
            <a:off x="7929538" y="5065138"/>
            <a:ext cx="183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C00000"/>
                </a:solidFill>
              </a:rPr>
              <a:t>Program Implementation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7FA2A5-00B6-4D80-A912-0D4309EC8B0B}"/>
              </a:ext>
            </a:extLst>
          </p:cNvPr>
          <p:cNvSpPr txBox="1"/>
          <p:nvPr/>
        </p:nvSpPr>
        <p:spPr>
          <a:xfrm>
            <a:off x="9087649" y="3359672"/>
            <a:ext cx="2517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Phase 4 Safety &amp; Effectiveness</a:t>
            </a:r>
          </a:p>
          <a:p>
            <a:r>
              <a:rPr lang="en-CA" sz="1400" dirty="0"/>
              <a:t>Pharmacovigilance</a:t>
            </a:r>
          </a:p>
          <a:p>
            <a:r>
              <a:rPr lang="en-CA" sz="1400" dirty="0"/>
              <a:t>Program evaluation, including public acceptability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36F8C1-3B28-46A8-99EC-0CA3AEC5E88F}"/>
              </a:ext>
            </a:extLst>
          </p:cNvPr>
          <p:cNvSpPr txBox="1"/>
          <p:nvPr/>
        </p:nvSpPr>
        <p:spPr>
          <a:xfrm>
            <a:off x="149742" y="6514338"/>
            <a:ext cx="967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Adapted from: CDC. The Vaccine Life Cycle. Aug 10, 2024; Health Canada. Regulating vaccines for human use in Canada. June 11, 2025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7A8C3D4-41BC-43FF-AEEC-A692D00EAE34}"/>
              </a:ext>
            </a:extLst>
          </p:cNvPr>
          <p:cNvSpPr txBox="1"/>
          <p:nvPr/>
        </p:nvSpPr>
        <p:spPr>
          <a:xfrm>
            <a:off x="8973792" y="1889407"/>
            <a:ext cx="2886366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Vaccination &amp; Monitoring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79745A-02AB-4F18-A26E-2F0AD5ED385F}"/>
              </a:ext>
            </a:extLst>
          </p:cNvPr>
          <p:cNvSpPr txBox="1"/>
          <p:nvPr/>
        </p:nvSpPr>
        <p:spPr>
          <a:xfrm>
            <a:off x="5460524" y="1889407"/>
            <a:ext cx="2150553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Approval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D30802-40A2-43F5-AF3B-49BF1B8947DD}"/>
              </a:ext>
            </a:extLst>
          </p:cNvPr>
          <p:cNvSpPr txBox="1"/>
          <p:nvPr/>
        </p:nvSpPr>
        <p:spPr>
          <a:xfrm>
            <a:off x="7610744" y="1889407"/>
            <a:ext cx="1356241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Distribution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AFECBE1-2413-43C5-BF73-8658BEA59500}"/>
              </a:ext>
            </a:extLst>
          </p:cNvPr>
          <p:cNvSpPr txBox="1"/>
          <p:nvPr/>
        </p:nvSpPr>
        <p:spPr>
          <a:xfrm>
            <a:off x="2849677" y="4316883"/>
            <a:ext cx="2448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Clinical Trials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F60FE09-BF19-4801-93DE-93F947DCBF94}"/>
              </a:ext>
            </a:extLst>
          </p:cNvPr>
          <p:cNvSpPr txBox="1"/>
          <p:nvPr/>
        </p:nvSpPr>
        <p:spPr>
          <a:xfrm>
            <a:off x="204221" y="4487522"/>
            <a:ext cx="1937856" cy="181588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HC: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Canada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BRDD: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 and Radiopharmaceutical Drugs Directorate</a:t>
            </a:r>
          </a:p>
          <a:p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NACI: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Advisory Committee on Immunization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935281-C74E-4534-B088-C87E41D62990}"/>
              </a:ext>
            </a:extLst>
          </p:cNvPr>
          <p:cNvSpPr txBox="1"/>
          <p:nvPr/>
        </p:nvSpPr>
        <p:spPr>
          <a:xfrm>
            <a:off x="459860" y="1889407"/>
            <a:ext cx="5000664" cy="37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i="1" dirty="0">
                <a:solidFill>
                  <a:schemeClr val="accent1">
                    <a:lumMod val="50000"/>
                  </a:schemeClr>
                </a:solidFill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3604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70AFCB-555B-2A4B-92F6-342AB14A9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Canadian Adverse Event Following Immunization Surveillance System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0F7788-0C8B-4842-B212-492D8736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0684" y="193414"/>
            <a:ext cx="7104916" cy="667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277FD1-D4AD-E648-9862-78FA81662B64}"/>
              </a:ext>
            </a:extLst>
          </p:cNvPr>
          <p:cNvSpPr txBox="1"/>
          <p:nvPr/>
        </p:nvSpPr>
        <p:spPr>
          <a:xfrm>
            <a:off x="260222" y="6265333"/>
            <a:ext cx="68381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Adapted from: https://www.canada.ca/en/public-health/services/immunization/canadian-adverse-events-following-immunization-surveillance-system-caefiss.html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5A0231-5008-4A02-87FE-9135E8E9B240}"/>
              </a:ext>
            </a:extLst>
          </p:cNvPr>
          <p:cNvSpPr/>
          <p:nvPr/>
        </p:nvSpPr>
        <p:spPr>
          <a:xfrm>
            <a:off x="4680684" y="2916455"/>
            <a:ext cx="2923274" cy="3779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DE9E3FD3-FC7E-4BCD-841F-76DFFF1CF6E7}"/>
              </a:ext>
            </a:extLst>
          </p:cNvPr>
          <p:cNvSpPr/>
          <p:nvPr/>
        </p:nvSpPr>
        <p:spPr>
          <a:xfrm>
            <a:off x="1074420" y="1642842"/>
            <a:ext cx="4495800" cy="3779765"/>
          </a:xfrm>
          <a:prstGeom prst="homePlate">
            <a:avLst/>
          </a:prstGeom>
          <a:solidFill>
            <a:srgbClr val="820B8B"/>
          </a:solidFill>
          <a:ln>
            <a:solidFill>
              <a:srgbClr val="820B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Canadian Adverse Event Following Immunization Surveillance System (CAEFISS)</a:t>
            </a:r>
            <a:endParaRPr lang="en-CA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8BA7C-4B7E-4823-82C5-7A2ED09C3EB8}"/>
              </a:ext>
            </a:extLst>
          </p:cNvPr>
          <p:cNvSpPr txBox="1"/>
          <p:nvPr/>
        </p:nvSpPr>
        <p:spPr>
          <a:xfrm>
            <a:off x="260222" y="381000"/>
            <a:ext cx="7104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Passive vaccine safety surveillance</a:t>
            </a:r>
          </a:p>
        </p:txBody>
      </p:sp>
    </p:spTree>
    <p:extLst>
      <p:ext uri="{BB962C8B-B14F-4D97-AF65-F5344CB8AC3E}">
        <p14:creationId xmlns:p14="http://schemas.microsoft.com/office/powerpoint/2010/main" val="338548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49636" y="1028460"/>
            <a:ext cx="9525062" cy="4804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Canadian National Vaccine Safety Network (CANVAS)</a:t>
            </a:r>
          </a:p>
          <a:p>
            <a:pPr lvl="1"/>
            <a:r>
              <a:rPr lang="en-US" sz="2800" dirty="0"/>
              <a:t>Enroll vaccine recipients at time of vaccination</a:t>
            </a:r>
          </a:p>
          <a:p>
            <a:pPr lvl="1"/>
            <a:r>
              <a:rPr lang="en-US" sz="2800" dirty="0"/>
              <a:t>Enroll non-vaccinated controls</a:t>
            </a:r>
          </a:p>
          <a:p>
            <a:pPr marL="0" indent="0">
              <a:buNone/>
            </a:pPr>
            <a:r>
              <a:rPr lang="en-CA" dirty="0"/>
              <a:t>Participants provide:</a:t>
            </a:r>
          </a:p>
          <a:p>
            <a:pPr lvl="1"/>
            <a:r>
              <a:rPr lang="en-CA" sz="2800" dirty="0"/>
              <a:t>Vaccination date, vaccine received, first name, email address, telephone # </a:t>
            </a:r>
          </a:p>
          <a:p>
            <a:pPr marL="0" indent="0">
              <a:buNone/>
            </a:pPr>
            <a:r>
              <a:rPr lang="en-US" dirty="0"/>
              <a:t>Survey sent on Day 8 after immunization</a:t>
            </a:r>
            <a:endParaRPr lang="en-CA" dirty="0"/>
          </a:p>
        </p:txBody>
      </p:sp>
      <p:pic>
        <p:nvPicPr>
          <p:cNvPr id="7" name="Picture 6" descr="6-CIRN-word.png">
            <a:extLst>
              <a:ext uri="{FF2B5EF4-FFF2-40B4-BE49-F238E27FC236}">
                <a16:creationId xmlns:a16="http://schemas.microsoft.com/office/drawing/2014/main" id="{D23D8950-9CAC-0446-B032-A41FA530264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160" y="4877236"/>
            <a:ext cx="2403889" cy="1237900"/>
          </a:xfrm>
          <a:custGeom>
            <a:avLst/>
            <a:gdLst/>
            <a:ahLst/>
            <a:cxnLst/>
            <a:rect l="l" t="t" r="r" b="b"/>
            <a:pathLst>
              <a:path w="2185353" h="2064564">
                <a:moveTo>
                  <a:pt x="65529" y="0"/>
                </a:moveTo>
                <a:lnTo>
                  <a:pt x="2119824" y="0"/>
                </a:lnTo>
                <a:cubicBezTo>
                  <a:pt x="2156015" y="0"/>
                  <a:pt x="2185353" y="29338"/>
                  <a:pt x="2185353" y="65529"/>
                </a:cubicBezTo>
                <a:lnTo>
                  <a:pt x="2185353" y="1999035"/>
                </a:lnTo>
                <a:cubicBezTo>
                  <a:pt x="2185353" y="2035226"/>
                  <a:pt x="2156015" y="2064564"/>
                  <a:pt x="2119824" y="2064564"/>
                </a:cubicBezTo>
                <a:lnTo>
                  <a:pt x="65529" y="2064564"/>
                </a:lnTo>
                <a:cubicBezTo>
                  <a:pt x="29338" y="2064564"/>
                  <a:pt x="0" y="2035226"/>
                  <a:pt x="0" y="1999035"/>
                </a:cubicBezTo>
                <a:lnTo>
                  <a:pt x="0" y="65529"/>
                </a:lnTo>
                <a:cubicBezTo>
                  <a:pt x="0" y="29338"/>
                  <a:pt x="29338" y="0"/>
                  <a:pt x="65529" y="0"/>
                </a:cubicBezTo>
                <a:close/>
              </a:path>
            </a:pathLst>
          </a:custGeom>
        </p:spPr>
      </p:pic>
      <p:pic>
        <p:nvPicPr>
          <p:cNvPr id="6" name="Picture 2" descr="Image result for person on mobil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"/>
          <a:stretch/>
        </p:blipFill>
        <p:spPr bwMode="auto">
          <a:xfrm>
            <a:off x="8323142" y="4877236"/>
            <a:ext cx="2987191" cy="1306140"/>
          </a:xfrm>
          <a:custGeom>
            <a:avLst/>
            <a:gdLst/>
            <a:ahLst/>
            <a:cxnLst/>
            <a:rect l="l" t="t" r="r" b="b"/>
            <a:pathLst>
              <a:path w="2185353" h="2064564">
                <a:moveTo>
                  <a:pt x="65529" y="0"/>
                </a:moveTo>
                <a:lnTo>
                  <a:pt x="2119824" y="0"/>
                </a:lnTo>
                <a:cubicBezTo>
                  <a:pt x="2156015" y="0"/>
                  <a:pt x="2185353" y="29338"/>
                  <a:pt x="2185353" y="65529"/>
                </a:cubicBezTo>
                <a:lnTo>
                  <a:pt x="2185353" y="1999035"/>
                </a:lnTo>
                <a:cubicBezTo>
                  <a:pt x="2185353" y="2035226"/>
                  <a:pt x="2156015" y="2064564"/>
                  <a:pt x="2119824" y="2064564"/>
                </a:cubicBezTo>
                <a:lnTo>
                  <a:pt x="65529" y="2064564"/>
                </a:lnTo>
                <a:cubicBezTo>
                  <a:pt x="29338" y="2064564"/>
                  <a:pt x="0" y="2035226"/>
                  <a:pt x="0" y="1999035"/>
                </a:cubicBezTo>
                <a:lnTo>
                  <a:pt x="0" y="65529"/>
                </a:lnTo>
                <a:cubicBezTo>
                  <a:pt x="0" y="29338"/>
                  <a:pt x="29338" y="0"/>
                  <a:pt x="6552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0" y="6484054"/>
            <a:ext cx="5544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Bettinger et al,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Eurosurveillance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2020; canvas-covid.ca</a:t>
            </a:r>
          </a:p>
        </p:txBody>
      </p:sp>
      <p:pic>
        <p:nvPicPr>
          <p:cNvPr id="8" name="Graphic 7" descr="Email">
            <a:extLst>
              <a:ext uri="{FF2B5EF4-FFF2-40B4-BE49-F238E27FC236}">
                <a16:creationId xmlns:a16="http://schemas.microsoft.com/office/drawing/2014/main" id="{8C06CF46-6ABD-3344-BDF7-973EA3FC39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396" y="3569501"/>
            <a:ext cx="914400" cy="914400"/>
          </a:xfrm>
          <a:prstGeom prst="rect">
            <a:avLst/>
          </a:prstGeom>
        </p:spPr>
      </p:pic>
      <p:pic>
        <p:nvPicPr>
          <p:cNvPr id="10" name="Graphic 9" descr="Group of people">
            <a:extLst>
              <a:ext uri="{FF2B5EF4-FFF2-40B4-BE49-F238E27FC236}">
                <a16:creationId xmlns:a16="http://schemas.microsoft.com/office/drawing/2014/main" id="{342EF7A6-37AB-1743-B372-8728495BBD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569" y="1698965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0EDF38-D009-4B92-ADF1-AB88CA19E523}"/>
              </a:ext>
            </a:extLst>
          </p:cNvPr>
          <p:cNvSpPr txBox="1"/>
          <p:nvPr/>
        </p:nvSpPr>
        <p:spPr>
          <a:xfrm>
            <a:off x="657187" y="401895"/>
            <a:ext cx="7104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/>
              <a:t>Active vaccine safety surveillance</a:t>
            </a:r>
          </a:p>
        </p:txBody>
      </p:sp>
    </p:spTree>
    <p:extLst>
      <p:ext uri="{BB962C8B-B14F-4D97-AF65-F5344CB8AC3E}">
        <p14:creationId xmlns:p14="http://schemas.microsoft.com/office/powerpoint/2010/main" val="136298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DD165-6CD5-44E0-ABF9-2EB86D320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9859" y="346842"/>
            <a:ext cx="11621011" cy="504496"/>
          </a:xfrm>
        </p:spPr>
        <p:txBody>
          <a:bodyPr/>
          <a:lstStyle/>
          <a:p>
            <a:r>
              <a:rPr lang="en-US" sz="2800" dirty="0"/>
              <a:t>Vaccine safety perceptions: Natural history of an immunization program</a:t>
            </a:r>
            <a:endParaRPr lang="en-CA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453563" y="5529166"/>
            <a:ext cx="2620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Chen et al., Vaccine 1994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701800" y="1717631"/>
            <a:ext cx="8116094" cy="5134019"/>
            <a:chOff x="812800" y="1190581"/>
            <a:chExt cx="8116094" cy="5134019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>
              <a:off x="1403350" y="5894388"/>
              <a:ext cx="4997450" cy="43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45085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4160"/>
                </a:buClr>
                <a:buSzPct val="90000"/>
                <a:buFont typeface="Monotype Sorts" pitchFamily="-112" charset="2"/>
                <a:buNone/>
                <a:tabLst/>
                <a:defRPr/>
              </a:pPr>
              <a:r>
                <a:rPr kumimoji="0" lang="en-C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DEFAULT" charset="0"/>
                  <a:ea typeface="+mn-ea"/>
                  <a:cs typeface="+mn-cs"/>
                </a:rPr>
                <a:t>Maturity of immunization programme</a:t>
              </a:r>
              <a:endParaRPr kumimoji="0" lang="en-CA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6300788" y="5970588"/>
              <a:ext cx="1831975" cy="233362"/>
              <a:chOff x="3788" y="4225"/>
              <a:chExt cx="1068" cy="144"/>
            </a:xfrm>
          </p:grpSpPr>
          <p:sp>
            <p:nvSpPr>
              <p:cNvPr id="193" name="Line 5"/>
              <p:cNvSpPr>
                <a:spLocks noChangeShapeType="1"/>
              </p:cNvSpPr>
              <p:nvPr/>
            </p:nvSpPr>
            <p:spPr bwMode="auto">
              <a:xfrm>
                <a:off x="3788" y="4295"/>
                <a:ext cx="792" cy="0"/>
              </a:xfrm>
              <a:prstGeom prst="line">
                <a:avLst/>
              </a:prstGeom>
              <a:solidFill>
                <a:schemeClr val="tx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Freeform 6"/>
              <p:cNvSpPr>
                <a:spLocks/>
              </p:cNvSpPr>
              <p:nvPr/>
            </p:nvSpPr>
            <p:spPr bwMode="auto">
              <a:xfrm>
                <a:off x="4580" y="4225"/>
                <a:ext cx="276" cy="144"/>
              </a:xfrm>
              <a:custGeom>
                <a:avLst/>
                <a:gdLst>
                  <a:gd name="T0" fmla="*/ 275 w 276"/>
                  <a:gd name="T1" fmla="*/ 70 h 144"/>
                  <a:gd name="T2" fmla="*/ 0 w 276"/>
                  <a:gd name="T3" fmla="*/ 0 h 144"/>
                  <a:gd name="T4" fmla="*/ 0 w 276"/>
                  <a:gd name="T5" fmla="*/ 143 h 144"/>
                  <a:gd name="T6" fmla="*/ 275 w 276"/>
                  <a:gd name="T7" fmla="*/ 70 h 144"/>
                  <a:gd name="T8" fmla="*/ 275 w 276"/>
                  <a:gd name="T9" fmla="*/ 7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6"/>
                  <a:gd name="T16" fmla="*/ 0 h 144"/>
                  <a:gd name="T17" fmla="*/ 276 w 27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6" h="144">
                    <a:moveTo>
                      <a:pt x="275" y="70"/>
                    </a:moveTo>
                    <a:lnTo>
                      <a:pt x="0" y="0"/>
                    </a:lnTo>
                    <a:lnTo>
                      <a:pt x="0" y="143"/>
                    </a:lnTo>
                    <a:lnTo>
                      <a:pt x="275" y="70"/>
                    </a:lnTo>
                  </a:path>
                </a:pathLst>
              </a:custGeom>
              <a:solidFill>
                <a:srgbClr val="00008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Freeform 7"/>
              <p:cNvSpPr>
                <a:spLocks/>
              </p:cNvSpPr>
              <p:nvPr/>
            </p:nvSpPr>
            <p:spPr bwMode="auto">
              <a:xfrm>
                <a:off x="4580" y="4225"/>
                <a:ext cx="276" cy="144"/>
              </a:xfrm>
              <a:custGeom>
                <a:avLst/>
                <a:gdLst>
                  <a:gd name="T0" fmla="*/ 275 w 276"/>
                  <a:gd name="T1" fmla="*/ 70 h 144"/>
                  <a:gd name="T2" fmla="*/ 0 w 276"/>
                  <a:gd name="T3" fmla="*/ 0 h 144"/>
                  <a:gd name="T4" fmla="*/ 0 w 276"/>
                  <a:gd name="T5" fmla="*/ 143 h 144"/>
                  <a:gd name="T6" fmla="*/ 275 w 276"/>
                  <a:gd name="T7" fmla="*/ 70 h 144"/>
                  <a:gd name="T8" fmla="*/ 275 w 276"/>
                  <a:gd name="T9" fmla="*/ 70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6"/>
                  <a:gd name="T16" fmla="*/ 0 h 144"/>
                  <a:gd name="T17" fmla="*/ 276 w 27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6" h="144">
                    <a:moveTo>
                      <a:pt x="275" y="70"/>
                    </a:moveTo>
                    <a:lnTo>
                      <a:pt x="0" y="0"/>
                    </a:lnTo>
                    <a:lnTo>
                      <a:pt x="0" y="143"/>
                    </a:lnTo>
                    <a:lnTo>
                      <a:pt x="275" y="70"/>
                    </a:lnTo>
                  </a:path>
                </a:pathLst>
              </a:custGeom>
              <a:solidFill>
                <a:schemeClr val="tx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1108075" y="1595438"/>
              <a:ext cx="1219200" cy="661987"/>
              <a:chOff x="1514" y="1446"/>
              <a:chExt cx="768" cy="417"/>
            </a:xfrm>
          </p:grpSpPr>
          <p:sp>
            <p:nvSpPr>
              <p:cNvPr id="190" name="Text Box 9"/>
              <p:cNvSpPr txBox="1">
                <a:spLocks noChangeArrowheads="1"/>
              </p:cNvSpPr>
              <p:nvPr/>
            </p:nvSpPr>
            <p:spPr bwMode="auto">
              <a:xfrm>
                <a:off x="1514" y="1446"/>
                <a:ext cx="768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EFAULT" charset="0"/>
                    <a:ea typeface="+mn-ea"/>
                    <a:cs typeface="+mn-cs"/>
                  </a:rPr>
                  <a:t>Disease</a:t>
                </a:r>
                <a:endParaRPr kumimoji="0" lang="en-C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1" name="Line 10"/>
              <p:cNvSpPr>
                <a:spLocks noChangeShapeType="1"/>
              </p:cNvSpPr>
              <p:nvPr/>
            </p:nvSpPr>
            <p:spPr bwMode="auto">
              <a:xfrm>
                <a:off x="1723" y="1613"/>
                <a:ext cx="0" cy="91"/>
              </a:xfrm>
              <a:prstGeom prst="line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Freeform 11"/>
              <p:cNvSpPr>
                <a:spLocks/>
              </p:cNvSpPr>
              <p:nvPr/>
            </p:nvSpPr>
            <p:spPr bwMode="auto">
              <a:xfrm>
                <a:off x="1678" y="1704"/>
                <a:ext cx="90" cy="159"/>
              </a:xfrm>
              <a:custGeom>
                <a:avLst/>
                <a:gdLst>
                  <a:gd name="T0" fmla="*/ 196 w 83"/>
                  <a:gd name="T1" fmla="*/ 325 h 169"/>
                  <a:gd name="T2" fmla="*/ 382 w 83"/>
                  <a:gd name="T3" fmla="*/ 0 h 169"/>
                  <a:gd name="T4" fmla="*/ 0 w 83"/>
                  <a:gd name="T5" fmla="*/ 0 h 169"/>
                  <a:gd name="T6" fmla="*/ 196 w 83"/>
                  <a:gd name="T7" fmla="*/ 325 h 169"/>
                  <a:gd name="T8" fmla="*/ 196 w 83"/>
                  <a:gd name="T9" fmla="*/ 325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169"/>
                  <a:gd name="T17" fmla="*/ 83 w 83"/>
                  <a:gd name="T18" fmla="*/ 169 h 1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169">
                    <a:moveTo>
                      <a:pt x="42" y="168"/>
                    </a:moveTo>
                    <a:lnTo>
                      <a:pt x="82" y="0"/>
                    </a:lnTo>
                    <a:lnTo>
                      <a:pt x="0" y="0"/>
                    </a:lnTo>
                    <a:lnTo>
                      <a:pt x="42" y="168"/>
                    </a:lnTo>
                  </a:path>
                </a:pathLst>
              </a:cu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2"/>
            <p:cNvGrpSpPr>
              <a:grpSpLocks/>
            </p:cNvGrpSpPr>
            <p:nvPr/>
          </p:nvGrpSpPr>
          <p:grpSpPr bwMode="auto">
            <a:xfrm>
              <a:off x="1597025" y="3560763"/>
              <a:ext cx="1219200" cy="1108075"/>
              <a:chOff x="947" y="2322"/>
              <a:chExt cx="768" cy="698"/>
            </a:xfrm>
          </p:grpSpPr>
          <p:sp>
            <p:nvSpPr>
              <p:cNvPr id="185" name="Text Box 13"/>
              <p:cNvSpPr txBox="1">
                <a:spLocks noChangeArrowheads="1"/>
              </p:cNvSpPr>
              <p:nvPr/>
            </p:nvSpPr>
            <p:spPr bwMode="auto">
              <a:xfrm>
                <a:off x="947" y="2322"/>
                <a:ext cx="768" cy="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DEFAULT" charset="0"/>
                    <a:ea typeface="+mn-ea"/>
                    <a:cs typeface="+mn-cs"/>
                  </a:rPr>
                  <a:t>Vaccine</a:t>
                </a:r>
              </a:p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lang="en-CA" sz="1700" b="1" dirty="0">
                    <a:solidFill>
                      <a:srgbClr val="00B050"/>
                    </a:solidFill>
                    <a:latin typeface="DEFAULT" charset="0"/>
                  </a:rPr>
                  <a:t>Coverage</a:t>
                </a:r>
                <a:endParaRPr kumimoji="0" lang="en-C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 New Roman" pitchFamily="18" charset="0"/>
                </a:endParaRPr>
              </a:p>
            </p:txBody>
          </p:sp>
          <p:grpSp>
            <p:nvGrpSpPr>
              <p:cNvPr id="186" name="Group 14"/>
              <p:cNvGrpSpPr>
                <a:grpSpLocks/>
              </p:cNvGrpSpPr>
              <p:nvPr/>
            </p:nvGrpSpPr>
            <p:grpSpPr bwMode="auto">
              <a:xfrm>
                <a:off x="1361" y="2656"/>
                <a:ext cx="92" cy="364"/>
                <a:chOff x="1361" y="2656"/>
                <a:chExt cx="92" cy="364"/>
              </a:xfrm>
            </p:grpSpPr>
            <p:sp>
              <p:nvSpPr>
                <p:cNvPr id="188" name="Line 16"/>
                <p:cNvSpPr>
                  <a:spLocks noChangeShapeType="1"/>
                </p:cNvSpPr>
                <p:nvPr/>
              </p:nvSpPr>
              <p:spPr bwMode="auto">
                <a:xfrm>
                  <a:off x="1408" y="2656"/>
                  <a:ext cx="0" cy="191"/>
                </a:xfrm>
                <a:prstGeom prst="line">
                  <a:avLst/>
                </a:prstGeom>
                <a:solidFill>
                  <a:srgbClr val="00B050"/>
                </a:solidFill>
                <a:ln w="28575">
                  <a:solidFill>
                    <a:srgbClr val="00B05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Freeform 17"/>
                <p:cNvSpPr>
                  <a:spLocks/>
                </p:cNvSpPr>
                <p:nvPr/>
              </p:nvSpPr>
              <p:spPr bwMode="auto">
                <a:xfrm>
                  <a:off x="1361" y="2847"/>
                  <a:ext cx="92" cy="173"/>
                </a:xfrm>
                <a:custGeom>
                  <a:avLst/>
                  <a:gdLst>
                    <a:gd name="T0" fmla="*/ 157 w 86"/>
                    <a:gd name="T1" fmla="*/ 290 h 168"/>
                    <a:gd name="T2" fmla="*/ 303 w 86"/>
                    <a:gd name="T3" fmla="*/ 0 h 168"/>
                    <a:gd name="T4" fmla="*/ 0 w 86"/>
                    <a:gd name="T5" fmla="*/ 0 h 168"/>
                    <a:gd name="T6" fmla="*/ 157 w 86"/>
                    <a:gd name="T7" fmla="*/ 290 h 168"/>
                    <a:gd name="T8" fmla="*/ 157 w 86"/>
                    <a:gd name="T9" fmla="*/ 290 h 1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6"/>
                    <a:gd name="T16" fmla="*/ 0 h 168"/>
                    <a:gd name="T17" fmla="*/ 86 w 86"/>
                    <a:gd name="T18" fmla="*/ 168 h 1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6" h="168">
                      <a:moveTo>
                        <a:pt x="44" y="167"/>
                      </a:moveTo>
                      <a:lnTo>
                        <a:pt x="85" y="0"/>
                      </a:lnTo>
                      <a:lnTo>
                        <a:pt x="0" y="0"/>
                      </a:lnTo>
                      <a:lnTo>
                        <a:pt x="44" y="167"/>
                      </a:lnTo>
                    </a:path>
                  </a:pathLst>
                </a:custGeom>
                <a:solidFill>
                  <a:srgbClr val="00B050"/>
                </a:solidFill>
                <a:ln w="28575">
                  <a:solidFill>
                    <a:srgbClr val="00B05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3370263" y="5187950"/>
              <a:ext cx="1587" cy="250825"/>
            </a:xfrm>
            <a:custGeom>
              <a:avLst/>
              <a:gdLst>
                <a:gd name="T0" fmla="*/ 0 w 1"/>
                <a:gd name="T1" fmla="*/ 2147483647 h 154"/>
                <a:gd name="T2" fmla="*/ 0 w 1"/>
                <a:gd name="T3" fmla="*/ 2147483647 h 154"/>
                <a:gd name="T4" fmla="*/ 0 w 1"/>
                <a:gd name="T5" fmla="*/ 0 h 154"/>
                <a:gd name="T6" fmla="*/ 0 w 1"/>
                <a:gd name="T7" fmla="*/ 2147483647 h 154"/>
                <a:gd name="T8" fmla="*/ 0 w 1"/>
                <a:gd name="T9" fmla="*/ 2147483647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154"/>
                <a:gd name="T17" fmla="*/ 1 w 1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154">
                  <a:moveTo>
                    <a:pt x="0" y="6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>
              <a:off x="812800" y="5865813"/>
              <a:ext cx="76930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989376" y="1193801"/>
              <a:ext cx="1512887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45085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4160"/>
                </a:buClr>
                <a:buSzPct val="90000"/>
                <a:buFont typeface="Monotype Sorts" pitchFamily="-112" charset="2"/>
                <a:buNone/>
                <a:tabLst/>
                <a:defRPr/>
              </a:pPr>
              <a:r>
                <a:rPr kumimoji="0" lang="en-CA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Pre-vaccine</a:t>
              </a:r>
              <a:endPara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Text Box 22"/>
            <p:cNvSpPr txBox="1">
              <a:spLocks noChangeArrowheads="1"/>
            </p:cNvSpPr>
            <p:nvPr/>
          </p:nvSpPr>
          <p:spPr bwMode="auto">
            <a:xfrm>
              <a:off x="2695575" y="1198562"/>
              <a:ext cx="1452562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45085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4160"/>
                </a:buClr>
                <a:buSzPct val="90000"/>
                <a:buFont typeface="Monotype Sorts" pitchFamily="-112" charset="2"/>
                <a:buNone/>
                <a:tabLst/>
                <a:defRPr/>
              </a:pPr>
              <a:r>
                <a:rPr kumimoji="0" lang="en-CA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Increasing</a:t>
              </a:r>
            </a:p>
            <a:p>
              <a:pPr marL="0" marR="0" lvl="0" indent="0" algn="l" defTabSz="45085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4160"/>
                </a:buClr>
                <a:buSzPct val="90000"/>
                <a:buFont typeface="Monotype Sorts" pitchFamily="-112" charset="2"/>
                <a:buNone/>
                <a:tabLst/>
                <a:defRPr/>
              </a:pPr>
              <a:r>
                <a:rPr lang="en-CA" sz="1900" b="1" dirty="0">
                  <a:solidFill>
                    <a:schemeClr val="accent1"/>
                  </a:solidFill>
                  <a:latin typeface="Calibri" panose="020F0502020204030204"/>
                </a:rPr>
                <a:t>coverage</a:t>
              </a:r>
              <a:endPara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16" name="Group 24"/>
            <p:cNvGrpSpPr>
              <a:grpSpLocks/>
            </p:cNvGrpSpPr>
            <p:nvPr/>
          </p:nvGrpSpPr>
          <p:grpSpPr bwMode="auto">
            <a:xfrm>
              <a:off x="4779041" y="1193800"/>
              <a:ext cx="2438400" cy="579438"/>
              <a:chOff x="3304" y="601"/>
              <a:chExt cx="820" cy="365"/>
            </a:xfrm>
          </p:grpSpPr>
          <p:sp>
            <p:nvSpPr>
              <p:cNvPr id="181" name="Text Box 25"/>
              <p:cNvSpPr txBox="1">
                <a:spLocks noChangeArrowheads="1"/>
              </p:cNvSpPr>
              <p:nvPr/>
            </p:nvSpPr>
            <p:spPr bwMode="auto">
              <a:xfrm>
                <a:off x="3317" y="601"/>
                <a:ext cx="663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9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Confidence:</a:t>
                </a:r>
                <a:endParaRPr kumimoji="0" lang="en-CA" sz="32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" name="Text Box 26"/>
              <p:cNvSpPr txBox="1">
                <a:spLocks noChangeArrowheads="1"/>
              </p:cNvSpPr>
              <p:nvPr/>
            </p:nvSpPr>
            <p:spPr bwMode="auto">
              <a:xfrm>
                <a:off x="3304" y="764"/>
                <a:ext cx="820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Loss          Return</a:t>
                </a:r>
                <a:endParaRPr kumimoji="0" lang="en-CA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27"/>
            <p:cNvGrpSpPr>
              <a:grpSpLocks/>
            </p:cNvGrpSpPr>
            <p:nvPr/>
          </p:nvGrpSpPr>
          <p:grpSpPr bwMode="auto">
            <a:xfrm>
              <a:off x="5562600" y="3608388"/>
              <a:ext cx="1414463" cy="681037"/>
              <a:chOff x="3525" y="2352"/>
              <a:chExt cx="891" cy="429"/>
            </a:xfrm>
          </p:grpSpPr>
          <p:sp>
            <p:nvSpPr>
              <p:cNvPr id="178" name="Text Box 28"/>
              <p:cNvSpPr txBox="1">
                <a:spLocks noChangeArrowheads="1"/>
              </p:cNvSpPr>
              <p:nvPr/>
            </p:nvSpPr>
            <p:spPr bwMode="auto">
              <a:xfrm>
                <a:off x="3525" y="2352"/>
                <a:ext cx="891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DEFAULT" charset="0"/>
                    <a:ea typeface="+mn-ea"/>
                    <a:cs typeface="+mn-cs"/>
                  </a:rPr>
                  <a:t>Outbreak</a:t>
                </a:r>
                <a:endParaRPr kumimoji="0" lang="en-CA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9" name="Freeform 29"/>
              <p:cNvSpPr>
                <a:spLocks/>
              </p:cNvSpPr>
              <p:nvPr/>
            </p:nvSpPr>
            <p:spPr bwMode="auto">
              <a:xfrm>
                <a:off x="3729" y="2604"/>
                <a:ext cx="92" cy="177"/>
              </a:xfrm>
              <a:custGeom>
                <a:avLst/>
                <a:gdLst>
                  <a:gd name="T0" fmla="*/ 143 w 86"/>
                  <a:gd name="T1" fmla="*/ 327 h 171"/>
                  <a:gd name="T2" fmla="*/ 303 w 86"/>
                  <a:gd name="T3" fmla="*/ 0 h 171"/>
                  <a:gd name="T4" fmla="*/ 0 w 86"/>
                  <a:gd name="T5" fmla="*/ 0 h 171"/>
                  <a:gd name="T6" fmla="*/ 143 w 86"/>
                  <a:gd name="T7" fmla="*/ 327 h 1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"/>
                  <a:gd name="T13" fmla="*/ 0 h 171"/>
                  <a:gd name="T14" fmla="*/ 86 w 86"/>
                  <a:gd name="T15" fmla="*/ 171 h 1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" h="171">
                    <a:moveTo>
                      <a:pt x="40" y="170"/>
                    </a:moveTo>
                    <a:lnTo>
                      <a:pt x="85" y="0"/>
                    </a:lnTo>
                    <a:lnTo>
                      <a:pt x="0" y="0"/>
                    </a:lnTo>
                    <a:lnTo>
                      <a:pt x="40" y="170"/>
                    </a:lnTo>
                  </a:path>
                </a:pathLst>
              </a:cu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Line 30"/>
              <p:cNvSpPr>
                <a:spLocks noChangeShapeType="1"/>
              </p:cNvSpPr>
              <p:nvPr/>
            </p:nvSpPr>
            <p:spPr bwMode="auto">
              <a:xfrm>
                <a:off x="3779" y="2519"/>
                <a:ext cx="0" cy="91"/>
              </a:xfrm>
              <a:prstGeom prst="line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31"/>
            <p:cNvGrpSpPr>
              <a:grpSpLocks/>
            </p:cNvGrpSpPr>
            <p:nvPr/>
          </p:nvGrpSpPr>
          <p:grpSpPr bwMode="auto">
            <a:xfrm>
              <a:off x="5537200" y="4362450"/>
              <a:ext cx="863600" cy="911225"/>
              <a:chOff x="3487" y="2796"/>
              <a:chExt cx="544" cy="574"/>
            </a:xfrm>
          </p:grpSpPr>
          <p:sp>
            <p:nvSpPr>
              <p:cNvPr id="176" name="Freeform 32"/>
              <p:cNvSpPr>
                <a:spLocks/>
              </p:cNvSpPr>
              <p:nvPr/>
            </p:nvSpPr>
            <p:spPr bwMode="auto">
              <a:xfrm>
                <a:off x="3487" y="2796"/>
                <a:ext cx="293" cy="574"/>
              </a:xfrm>
              <a:custGeom>
                <a:avLst/>
                <a:gdLst>
                  <a:gd name="T0" fmla="*/ 0 w 271"/>
                  <a:gd name="T1" fmla="*/ 984 h 557"/>
                  <a:gd name="T2" fmla="*/ 331 w 271"/>
                  <a:gd name="T3" fmla="*/ 744 h 557"/>
                  <a:gd name="T4" fmla="*/ 438 w 271"/>
                  <a:gd name="T5" fmla="*/ 566 h 557"/>
                  <a:gd name="T6" fmla="*/ 548 w 271"/>
                  <a:gd name="T7" fmla="*/ 308 h 557"/>
                  <a:gd name="T8" fmla="*/ 661 w 271"/>
                  <a:gd name="T9" fmla="*/ 156 h 557"/>
                  <a:gd name="T10" fmla="*/ 868 w 271"/>
                  <a:gd name="T11" fmla="*/ 45 h 557"/>
                  <a:gd name="T12" fmla="*/ 1194 w 271"/>
                  <a:gd name="T13" fmla="*/ 0 h 5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1"/>
                  <a:gd name="T22" fmla="*/ 0 h 557"/>
                  <a:gd name="T23" fmla="*/ 271 w 271"/>
                  <a:gd name="T24" fmla="*/ 557 h 5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1" h="557">
                    <a:moveTo>
                      <a:pt x="0" y="556"/>
                    </a:moveTo>
                    <a:lnTo>
                      <a:pt x="75" y="421"/>
                    </a:lnTo>
                    <a:lnTo>
                      <a:pt x="100" y="320"/>
                    </a:lnTo>
                    <a:lnTo>
                      <a:pt x="124" y="174"/>
                    </a:lnTo>
                    <a:lnTo>
                      <a:pt x="150" y="88"/>
                    </a:lnTo>
                    <a:lnTo>
                      <a:pt x="196" y="26"/>
                    </a:lnTo>
                    <a:lnTo>
                      <a:pt x="270" y="0"/>
                    </a:lnTo>
                  </a:path>
                </a:pathLst>
              </a:custGeom>
              <a:noFill/>
              <a:ln w="31315">
                <a:solidFill>
                  <a:srgbClr val="C2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Freeform 33"/>
              <p:cNvSpPr>
                <a:spLocks/>
              </p:cNvSpPr>
              <p:nvPr/>
            </p:nvSpPr>
            <p:spPr bwMode="auto">
              <a:xfrm>
                <a:off x="3779" y="2796"/>
                <a:ext cx="252" cy="574"/>
              </a:xfrm>
              <a:custGeom>
                <a:avLst/>
                <a:gdLst>
                  <a:gd name="T0" fmla="*/ 1026 w 233"/>
                  <a:gd name="T1" fmla="*/ 984 h 557"/>
                  <a:gd name="T2" fmla="*/ 744 w 233"/>
                  <a:gd name="T3" fmla="*/ 740 h 557"/>
                  <a:gd name="T4" fmla="*/ 661 w 233"/>
                  <a:gd name="T5" fmla="*/ 566 h 557"/>
                  <a:gd name="T6" fmla="*/ 558 w 233"/>
                  <a:gd name="T7" fmla="*/ 308 h 557"/>
                  <a:gd name="T8" fmla="*/ 473 w 233"/>
                  <a:gd name="T9" fmla="*/ 156 h 557"/>
                  <a:gd name="T10" fmla="*/ 283 w 233"/>
                  <a:gd name="T11" fmla="*/ 45 h 557"/>
                  <a:gd name="T12" fmla="*/ 0 w 233"/>
                  <a:gd name="T13" fmla="*/ 0 h 5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3"/>
                  <a:gd name="T22" fmla="*/ 0 h 557"/>
                  <a:gd name="T23" fmla="*/ 233 w 233"/>
                  <a:gd name="T24" fmla="*/ 557 h 5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3" h="557">
                    <a:moveTo>
                      <a:pt x="232" y="556"/>
                    </a:moveTo>
                    <a:lnTo>
                      <a:pt x="167" y="418"/>
                    </a:lnTo>
                    <a:lnTo>
                      <a:pt x="149" y="320"/>
                    </a:lnTo>
                    <a:lnTo>
                      <a:pt x="127" y="174"/>
                    </a:lnTo>
                    <a:lnTo>
                      <a:pt x="107" y="88"/>
                    </a:lnTo>
                    <a:lnTo>
                      <a:pt x="64" y="26"/>
                    </a:lnTo>
                    <a:lnTo>
                      <a:pt x="0" y="0"/>
                    </a:lnTo>
                  </a:path>
                </a:pathLst>
              </a:custGeom>
              <a:noFill/>
              <a:ln w="31315">
                <a:solidFill>
                  <a:srgbClr val="C2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Freeform 34"/>
            <p:cNvSpPr>
              <a:spLocks noChangeArrowheads="1"/>
            </p:cNvSpPr>
            <p:nvPr/>
          </p:nvSpPr>
          <p:spPr bwMode="auto">
            <a:xfrm>
              <a:off x="6400800" y="5262563"/>
              <a:ext cx="1554163" cy="539750"/>
            </a:xfrm>
            <a:custGeom>
              <a:avLst/>
              <a:gdLst>
                <a:gd name="T0" fmla="*/ 0 w 827"/>
                <a:gd name="T1" fmla="*/ 0 h 295"/>
                <a:gd name="T2" fmla="*/ 2147483647 w 827"/>
                <a:gd name="T3" fmla="*/ 2147483647 h 295"/>
                <a:gd name="T4" fmla="*/ 2147483647 w 827"/>
                <a:gd name="T5" fmla="*/ 2147483647 h 295"/>
                <a:gd name="T6" fmla="*/ 2147483647 w 827"/>
                <a:gd name="T7" fmla="*/ 2147483647 h 295"/>
                <a:gd name="T8" fmla="*/ 2147483647 w 827"/>
                <a:gd name="T9" fmla="*/ 2147483647 h 295"/>
                <a:gd name="T10" fmla="*/ 2147483647 w 827"/>
                <a:gd name="T11" fmla="*/ 2147483647 h 295"/>
                <a:gd name="T12" fmla="*/ 2147483647 w 827"/>
                <a:gd name="T13" fmla="*/ 2147483647 h 2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7"/>
                <a:gd name="T22" fmla="*/ 0 h 295"/>
                <a:gd name="T23" fmla="*/ 827 w 827"/>
                <a:gd name="T24" fmla="*/ 295 h 2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7" h="295">
                  <a:moveTo>
                    <a:pt x="0" y="0"/>
                  </a:moveTo>
                  <a:lnTo>
                    <a:pt x="227" y="243"/>
                  </a:lnTo>
                  <a:lnTo>
                    <a:pt x="346" y="295"/>
                  </a:lnTo>
                  <a:lnTo>
                    <a:pt x="435" y="265"/>
                  </a:lnTo>
                  <a:lnTo>
                    <a:pt x="509" y="295"/>
                  </a:lnTo>
                  <a:lnTo>
                    <a:pt x="642" y="273"/>
                  </a:lnTo>
                  <a:lnTo>
                    <a:pt x="827" y="295"/>
                  </a:lnTo>
                </a:path>
              </a:pathLst>
            </a:custGeom>
            <a:noFill/>
            <a:ln w="31315">
              <a:solidFill>
                <a:srgbClr val="C2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Line 35"/>
            <p:cNvSpPr>
              <a:spLocks noChangeShapeType="1"/>
            </p:cNvSpPr>
            <p:nvPr/>
          </p:nvSpPr>
          <p:spPr bwMode="auto">
            <a:xfrm flipV="1">
              <a:off x="855663" y="2360613"/>
              <a:ext cx="1011237" cy="6350"/>
            </a:xfrm>
            <a:prstGeom prst="line">
              <a:avLst/>
            </a:prstGeom>
            <a:noFill/>
            <a:ln w="31315">
              <a:solidFill>
                <a:srgbClr val="C2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Line 36"/>
            <p:cNvSpPr>
              <a:spLocks noChangeShapeType="1"/>
            </p:cNvSpPr>
            <p:nvPr/>
          </p:nvSpPr>
          <p:spPr bwMode="auto">
            <a:xfrm>
              <a:off x="1901825" y="2365375"/>
              <a:ext cx="3633788" cy="2905126"/>
            </a:xfrm>
            <a:prstGeom prst="line">
              <a:avLst/>
            </a:prstGeom>
            <a:noFill/>
            <a:ln w="31315">
              <a:solidFill>
                <a:srgbClr val="C2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Group 37"/>
            <p:cNvGrpSpPr>
              <a:grpSpLocks/>
            </p:cNvGrpSpPr>
            <p:nvPr/>
          </p:nvGrpSpPr>
          <p:grpSpPr bwMode="auto">
            <a:xfrm>
              <a:off x="1447800" y="2251075"/>
              <a:ext cx="3749675" cy="3516313"/>
              <a:chOff x="1008" y="1497"/>
              <a:chExt cx="2362" cy="2215"/>
            </a:xfrm>
          </p:grpSpPr>
          <p:sp>
            <p:nvSpPr>
              <p:cNvPr id="164" name="Freeform 38"/>
              <p:cNvSpPr>
                <a:spLocks/>
              </p:cNvSpPr>
              <p:nvPr/>
            </p:nvSpPr>
            <p:spPr bwMode="auto">
              <a:xfrm>
                <a:off x="2776" y="1514"/>
                <a:ext cx="70" cy="81"/>
              </a:xfrm>
              <a:custGeom>
                <a:avLst/>
                <a:gdLst>
                  <a:gd name="T0" fmla="*/ 34 w 65"/>
                  <a:gd name="T1" fmla="*/ 157 h 78"/>
                  <a:gd name="T2" fmla="*/ 0 w 65"/>
                  <a:gd name="T3" fmla="*/ 144 h 78"/>
                  <a:gd name="T4" fmla="*/ 229 w 65"/>
                  <a:gd name="T5" fmla="*/ 0 h 78"/>
                  <a:gd name="T6" fmla="*/ 262 w 65"/>
                  <a:gd name="T7" fmla="*/ 5 h 78"/>
                  <a:gd name="T8" fmla="*/ 34 w 65"/>
                  <a:gd name="T9" fmla="*/ 157 h 78"/>
                  <a:gd name="T10" fmla="*/ 34 w 65"/>
                  <a:gd name="T11" fmla="*/ 157 h 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5"/>
                  <a:gd name="T19" fmla="*/ 0 h 78"/>
                  <a:gd name="T20" fmla="*/ 65 w 65"/>
                  <a:gd name="T21" fmla="*/ 78 h 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5" h="78">
                    <a:moveTo>
                      <a:pt x="8" y="77"/>
                    </a:moveTo>
                    <a:lnTo>
                      <a:pt x="0" y="70"/>
                    </a:lnTo>
                    <a:lnTo>
                      <a:pt x="57" y="0"/>
                    </a:lnTo>
                    <a:lnTo>
                      <a:pt x="64" y="5"/>
                    </a:lnTo>
                    <a:lnTo>
                      <a:pt x="8" y="77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Freeform 39"/>
              <p:cNvSpPr>
                <a:spLocks/>
              </p:cNvSpPr>
              <p:nvPr/>
            </p:nvSpPr>
            <p:spPr bwMode="auto">
              <a:xfrm>
                <a:off x="1008" y="3545"/>
                <a:ext cx="142" cy="167"/>
              </a:xfrm>
              <a:custGeom>
                <a:avLst/>
                <a:gdLst>
                  <a:gd name="T0" fmla="*/ 6 w 132"/>
                  <a:gd name="T1" fmla="*/ 287 h 162"/>
                  <a:gd name="T2" fmla="*/ 4 w 132"/>
                  <a:gd name="T3" fmla="*/ 287 h 162"/>
                  <a:gd name="T4" fmla="*/ 0 w 132"/>
                  <a:gd name="T5" fmla="*/ 280 h 162"/>
                  <a:gd name="T6" fmla="*/ 502 w 132"/>
                  <a:gd name="T7" fmla="*/ 0 h 162"/>
                  <a:gd name="T8" fmla="*/ 526 w 132"/>
                  <a:gd name="T9" fmla="*/ 3 h 162"/>
                  <a:gd name="T10" fmla="*/ 6 w 132"/>
                  <a:gd name="T11" fmla="*/ 287 h 162"/>
                  <a:gd name="T12" fmla="*/ 6 w 132"/>
                  <a:gd name="T13" fmla="*/ 287 h 1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2"/>
                  <a:gd name="T22" fmla="*/ 0 h 162"/>
                  <a:gd name="T23" fmla="*/ 132 w 132"/>
                  <a:gd name="T24" fmla="*/ 162 h 1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2" h="162">
                    <a:moveTo>
                      <a:pt x="6" y="161"/>
                    </a:moveTo>
                    <a:lnTo>
                      <a:pt x="4" y="161"/>
                    </a:lnTo>
                    <a:lnTo>
                      <a:pt x="0" y="158"/>
                    </a:lnTo>
                    <a:lnTo>
                      <a:pt x="125" y="0"/>
                    </a:lnTo>
                    <a:lnTo>
                      <a:pt x="131" y="3"/>
                    </a:lnTo>
                    <a:lnTo>
                      <a:pt x="6" y="161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6" name="Freeform 40"/>
              <p:cNvSpPr>
                <a:spLocks/>
              </p:cNvSpPr>
              <p:nvPr/>
            </p:nvSpPr>
            <p:spPr bwMode="auto">
              <a:xfrm>
                <a:off x="1203" y="3309"/>
                <a:ext cx="144" cy="172"/>
              </a:xfrm>
              <a:custGeom>
                <a:avLst/>
                <a:gdLst>
                  <a:gd name="T0" fmla="*/ 6 w 133"/>
                  <a:gd name="T1" fmla="*/ 289 h 167"/>
                  <a:gd name="T2" fmla="*/ 0 w 133"/>
                  <a:gd name="T3" fmla="*/ 277 h 167"/>
                  <a:gd name="T4" fmla="*/ 571 w 133"/>
                  <a:gd name="T5" fmla="*/ 0 h 167"/>
                  <a:gd name="T6" fmla="*/ 598 w 133"/>
                  <a:gd name="T7" fmla="*/ 9 h 167"/>
                  <a:gd name="T8" fmla="*/ 6 w 133"/>
                  <a:gd name="T9" fmla="*/ 289 h 167"/>
                  <a:gd name="T10" fmla="*/ 6 w 133"/>
                  <a:gd name="T11" fmla="*/ 289 h 1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167"/>
                  <a:gd name="T20" fmla="*/ 133 w 133"/>
                  <a:gd name="T21" fmla="*/ 167 h 1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167">
                    <a:moveTo>
                      <a:pt x="6" y="166"/>
                    </a:moveTo>
                    <a:lnTo>
                      <a:pt x="0" y="158"/>
                    </a:lnTo>
                    <a:lnTo>
                      <a:pt x="127" y="0"/>
                    </a:lnTo>
                    <a:lnTo>
                      <a:pt x="132" y="9"/>
                    </a:lnTo>
                    <a:lnTo>
                      <a:pt x="6" y="166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Freeform 41"/>
              <p:cNvSpPr>
                <a:spLocks/>
              </p:cNvSpPr>
              <p:nvPr/>
            </p:nvSpPr>
            <p:spPr bwMode="auto">
              <a:xfrm>
                <a:off x="1402" y="3075"/>
                <a:ext cx="144" cy="170"/>
              </a:xfrm>
              <a:custGeom>
                <a:avLst/>
                <a:gdLst>
                  <a:gd name="T0" fmla="*/ 6 w 134"/>
                  <a:gd name="T1" fmla="*/ 288 h 165"/>
                  <a:gd name="T2" fmla="*/ 0 w 134"/>
                  <a:gd name="T3" fmla="*/ 280 h 165"/>
                  <a:gd name="T4" fmla="*/ 498 w 134"/>
                  <a:gd name="T5" fmla="*/ 0 h 165"/>
                  <a:gd name="T6" fmla="*/ 519 w 134"/>
                  <a:gd name="T7" fmla="*/ 6 h 165"/>
                  <a:gd name="T8" fmla="*/ 6 w 134"/>
                  <a:gd name="T9" fmla="*/ 288 h 165"/>
                  <a:gd name="T10" fmla="*/ 6 w 134"/>
                  <a:gd name="T11" fmla="*/ 288 h 1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65"/>
                  <a:gd name="T20" fmla="*/ 134 w 134"/>
                  <a:gd name="T21" fmla="*/ 165 h 1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65">
                    <a:moveTo>
                      <a:pt x="6" y="164"/>
                    </a:moveTo>
                    <a:lnTo>
                      <a:pt x="0" y="159"/>
                    </a:lnTo>
                    <a:lnTo>
                      <a:pt x="126" y="0"/>
                    </a:lnTo>
                    <a:lnTo>
                      <a:pt x="133" y="6"/>
                    </a:lnTo>
                    <a:lnTo>
                      <a:pt x="6" y="164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Freeform 42"/>
              <p:cNvSpPr>
                <a:spLocks/>
              </p:cNvSpPr>
              <p:nvPr/>
            </p:nvSpPr>
            <p:spPr bwMode="auto">
              <a:xfrm>
                <a:off x="1596" y="2836"/>
                <a:ext cx="143" cy="171"/>
              </a:xfrm>
              <a:custGeom>
                <a:avLst/>
                <a:gdLst>
                  <a:gd name="T0" fmla="*/ 6 w 133"/>
                  <a:gd name="T1" fmla="*/ 289 h 166"/>
                  <a:gd name="T2" fmla="*/ 0 w 133"/>
                  <a:gd name="T3" fmla="*/ 281 h 166"/>
                  <a:gd name="T4" fmla="*/ 501 w 133"/>
                  <a:gd name="T5" fmla="*/ 0 h 166"/>
                  <a:gd name="T6" fmla="*/ 521 w 133"/>
                  <a:gd name="T7" fmla="*/ 3 h 166"/>
                  <a:gd name="T8" fmla="*/ 6 w 133"/>
                  <a:gd name="T9" fmla="*/ 289 h 166"/>
                  <a:gd name="T10" fmla="*/ 6 w 133"/>
                  <a:gd name="T11" fmla="*/ 289 h 1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3"/>
                  <a:gd name="T19" fmla="*/ 0 h 166"/>
                  <a:gd name="T20" fmla="*/ 133 w 133"/>
                  <a:gd name="T21" fmla="*/ 166 h 1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3" h="166">
                    <a:moveTo>
                      <a:pt x="6" y="165"/>
                    </a:moveTo>
                    <a:lnTo>
                      <a:pt x="0" y="160"/>
                    </a:lnTo>
                    <a:lnTo>
                      <a:pt x="126" y="0"/>
                    </a:lnTo>
                    <a:lnTo>
                      <a:pt x="132" y="3"/>
                    </a:lnTo>
                    <a:lnTo>
                      <a:pt x="6" y="165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Freeform 43"/>
              <p:cNvSpPr>
                <a:spLocks/>
              </p:cNvSpPr>
              <p:nvPr/>
            </p:nvSpPr>
            <p:spPr bwMode="auto">
              <a:xfrm>
                <a:off x="1794" y="2602"/>
                <a:ext cx="145" cy="169"/>
              </a:xfrm>
              <a:custGeom>
                <a:avLst/>
                <a:gdLst>
                  <a:gd name="T0" fmla="*/ 5 w 134"/>
                  <a:gd name="T1" fmla="*/ 288 h 164"/>
                  <a:gd name="T2" fmla="*/ 0 w 134"/>
                  <a:gd name="T3" fmla="*/ 278 h 164"/>
                  <a:gd name="T4" fmla="*/ 554 w 134"/>
                  <a:gd name="T5" fmla="*/ 0 h 164"/>
                  <a:gd name="T6" fmla="*/ 598 w 134"/>
                  <a:gd name="T7" fmla="*/ 7 h 164"/>
                  <a:gd name="T8" fmla="*/ 5 w 134"/>
                  <a:gd name="T9" fmla="*/ 288 h 164"/>
                  <a:gd name="T10" fmla="*/ 5 w 134"/>
                  <a:gd name="T11" fmla="*/ 288 h 1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64"/>
                  <a:gd name="T20" fmla="*/ 134 w 134"/>
                  <a:gd name="T21" fmla="*/ 164 h 1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64">
                    <a:moveTo>
                      <a:pt x="5" y="163"/>
                    </a:moveTo>
                    <a:lnTo>
                      <a:pt x="0" y="157"/>
                    </a:lnTo>
                    <a:lnTo>
                      <a:pt x="124" y="0"/>
                    </a:lnTo>
                    <a:lnTo>
                      <a:pt x="133" y="7"/>
                    </a:lnTo>
                    <a:lnTo>
                      <a:pt x="5" y="163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Freeform 44"/>
              <p:cNvSpPr>
                <a:spLocks/>
              </p:cNvSpPr>
              <p:nvPr/>
            </p:nvSpPr>
            <p:spPr bwMode="auto">
              <a:xfrm>
                <a:off x="1991" y="2366"/>
                <a:ext cx="141" cy="166"/>
              </a:xfrm>
              <a:custGeom>
                <a:avLst/>
                <a:gdLst>
                  <a:gd name="T0" fmla="*/ 6 w 131"/>
                  <a:gd name="T1" fmla="*/ 255 h 162"/>
                  <a:gd name="T2" fmla="*/ 0 w 131"/>
                  <a:gd name="T3" fmla="*/ 253 h 162"/>
                  <a:gd name="T4" fmla="*/ 509 w 131"/>
                  <a:gd name="T5" fmla="*/ 0 h 162"/>
                  <a:gd name="T6" fmla="*/ 526 w 131"/>
                  <a:gd name="T7" fmla="*/ 4 h 162"/>
                  <a:gd name="T8" fmla="*/ 6 w 131"/>
                  <a:gd name="T9" fmla="*/ 255 h 162"/>
                  <a:gd name="T10" fmla="*/ 6 w 131"/>
                  <a:gd name="T11" fmla="*/ 255 h 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1"/>
                  <a:gd name="T19" fmla="*/ 0 h 162"/>
                  <a:gd name="T20" fmla="*/ 131 w 131"/>
                  <a:gd name="T21" fmla="*/ 162 h 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1" h="162">
                    <a:moveTo>
                      <a:pt x="6" y="161"/>
                    </a:moveTo>
                    <a:lnTo>
                      <a:pt x="0" y="159"/>
                    </a:lnTo>
                    <a:lnTo>
                      <a:pt x="125" y="0"/>
                    </a:lnTo>
                    <a:lnTo>
                      <a:pt x="130" y="4"/>
                    </a:lnTo>
                    <a:lnTo>
                      <a:pt x="6" y="161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Freeform 45"/>
              <p:cNvSpPr>
                <a:spLocks/>
              </p:cNvSpPr>
              <p:nvPr/>
            </p:nvSpPr>
            <p:spPr bwMode="auto">
              <a:xfrm>
                <a:off x="2188" y="2132"/>
                <a:ext cx="143" cy="169"/>
              </a:xfrm>
              <a:custGeom>
                <a:avLst/>
                <a:gdLst>
                  <a:gd name="T0" fmla="*/ 5 w 132"/>
                  <a:gd name="T1" fmla="*/ 288 h 164"/>
                  <a:gd name="T2" fmla="*/ 0 w 132"/>
                  <a:gd name="T3" fmla="*/ 278 h 164"/>
                  <a:gd name="T4" fmla="*/ 575 w 132"/>
                  <a:gd name="T5" fmla="*/ 0 h 164"/>
                  <a:gd name="T6" fmla="*/ 601 w 132"/>
                  <a:gd name="T7" fmla="*/ 6 h 164"/>
                  <a:gd name="T8" fmla="*/ 5 w 132"/>
                  <a:gd name="T9" fmla="*/ 288 h 164"/>
                  <a:gd name="T10" fmla="*/ 5 w 132"/>
                  <a:gd name="T11" fmla="*/ 288 h 1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2"/>
                  <a:gd name="T19" fmla="*/ 0 h 164"/>
                  <a:gd name="T20" fmla="*/ 132 w 132"/>
                  <a:gd name="T21" fmla="*/ 164 h 1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2" h="164">
                    <a:moveTo>
                      <a:pt x="5" y="163"/>
                    </a:moveTo>
                    <a:lnTo>
                      <a:pt x="0" y="157"/>
                    </a:lnTo>
                    <a:lnTo>
                      <a:pt x="126" y="0"/>
                    </a:lnTo>
                    <a:lnTo>
                      <a:pt x="131" y="6"/>
                    </a:lnTo>
                    <a:lnTo>
                      <a:pt x="5" y="163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Freeform 46"/>
              <p:cNvSpPr>
                <a:spLocks/>
              </p:cNvSpPr>
              <p:nvPr/>
            </p:nvSpPr>
            <p:spPr bwMode="auto">
              <a:xfrm>
                <a:off x="2386" y="1893"/>
                <a:ext cx="144" cy="170"/>
              </a:xfrm>
              <a:custGeom>
                <a:avLst/>
                <a:gdLst>
                  <a:gd name="T0" fmla="*/ 6 w 134"/>
                  <a:gd name="T1" fmla="*/ 288 h 165"/>
                  <a:gd name="T2" fmla="*/ 0 w 134"/>
                  <a:gd name="T3" fmla="*/ 283 h 165"/>
                  <a:gd name="T4" fmla="*/ 498 w 134"/>
                  <a:gd name="T5" fmla="*/ 0 h 165"/>
                  <a:gd name="T6" fmla="*/ 519 w 134"/>
                  <a:gd name="T7" fmla="*/ 3 h 165"/>
                  <a:gd name="T8" fmla="*/ 6 w 134"/>
                  <a:gd name="T9" fmla="*/ 288 h 165"/>
                  <a:gd name="T10" fmla="*/ 6 w 134"/>
                  <a:gd name="T11" fmla="*/ 288 h 1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65"/>
                  <a:gd name="T20" fmla="*/ 134 w 134"/>
                  <a:gd name="T21" fmla="*/ 165 h 1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65">
                    <a:moveTo>
                      <a:pt x="6" y="164"/>
                    </a:moveTo>
                    <a:lnTo>
                      <a:pt x="0" y="161"/>
                    </a:lnTo>
                    <a:lnTo>
                      <a:pt x="126" y="0"/>
                    </a:lnTo>
                    <a:lnTo>
                      <a:pt x="133" y="3"/>
                    </a:lnTo>
                    <a:lnTo>
                      <a:pt x="6" y="164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Freeform 47"/>
              <p:cNvSpPr>
                <a:spLocks/>
              </p:cNvSpPr>
              <p:nvPr/>
            </p:nvSpPr>
            <p:spPr bwMode="auto">
              <a:xfrm>
                <a:off x="2580" y="1658"/>
                <a:ext cx="142" cy="170"/>
              </a:xfrm>
              <a:custGeom>
                <a:avLst/>
                <a:gdLst>
                  <a:gd name="T0" fmla="*/ 6 w 132"/>
                  <a:gd name="T1" fmla="*/ 288 h 165"/>
                  <a:gd name="T2" fmla="*/ 0 w 132"/>
                  <a:gd name="T3" fmla="*/ 278 h 165"/>
                  <a:gd name="T4" fmla="*/ 502 w 132"/>
                  <a:gd name="T5" fmla="*/ 0 h 165"/>
                  <a:gd name="T6" fmla="*/ 526 w 132"/>
                  <a:gd name="T7" fmla="*/ 6 h 165"/>
                  <a:gd name="T8" fmla="*/ 6 w 132"/>
                  <a:gd name="T9" fmla="*/ 288 h 165"/>
                  <a:gd name="T10" fmla="*/ 6 w 132"/>
                  <a:gd name="T11" fmla="*/ 288 h 1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2"/>
                  <a:gd name="T19" fmla="*/ 0 h 165"/>
                  <a:gd name="T20" fmla="*/ 132 w 132"/>
                  <a:gd name="T21" fmla="*/ 165 h 1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2" h="165">
                    <a:moveTo>
                      <a:pt x="6" y="164"/>
                    </a:moveTo>
                    <a:lnTo>
                      <a:pt x="0" y="158"/>
                    </a:lnTo>
                    <a:lnTo>
                      <a:pt x="125" y="0"/>
                    </a:lnTo>
                    <a:lnTo>
                      <a:pt x="131" y="6"/>
                    </a:lnTo>
                    <a:lnTo>
                      <a:pt x="6" y="164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4" name="Freeform 48"/>
              <p:cNvSpPr>
                <a:spLocks/>
              </p:cNvSpPr>
              <p:nvPr/>
            </p:nvSpPr>
            <p:spPr bwMode="auto">
              <a:xfrm>
                <a:off x="2871" y="1497"/>
                <a:ext cx="216" cy="12"/>
              </a:xfrm>
              <a:custGeom>
                <a:avLst/>
                <a:gdLst>
                  <a:gd name="T0" fmla="*/ 0 w 200"/>
                  <a:gd name="T1" fmla="*/ 49 h 11"/>
                  <a:gd name="T2" fmla="*/ 0 w 200"/>
                  <a:gd name="T3" fmla="*/ 5 h 11"/>
                  <a:gd name="T4" fmla="*/ 0 w 200"/>
                  <a:gd name="T5" fmla="*/ 0 h 11"/>
                  <a:gd name="T6" fmla="*/ 856 w 200"/>
                  <a:gd name="T7" fmla="*/ 0 h 11"/>
                  <a:gd name="T8" fmla="*/ 856 w 200"/>
                  <a:gd name="T9" fmla="*/ 49 h 11"/>
                  <a:gd name="T10" fmla="*/ 0 w 200"/>
                  <a:gd name="T11" fmla="*/ 49 h 11"/>
                  <a:gd name="T12" fmla="*/ 0 w 200"/>
                  <a:gd name="T13" fmla="*/ 49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0"/>
                  <a:gd name="T22" fmla="*/ 0 h 11"/>
                  <a:gd name="T23" fmla="*/ 200 w 200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0" h="11">
                    <a:moveTo>
                      <a:pt x="0" y="10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199" y="0"/>
                    </a:lnTo>
                    <a:lnTo>
                      <a:pt x="199" y="1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Freeform 49"/>
              <p:cNvSpPr>
                <a:spLocks/>
              </p:cNvSpPr>
              <p:nvPr/>
            </p:nvSpPr>
            <p:spPr bwMode="auto">
              <a:xfrm>
                <a:off x="3181" y="1497"/>
                <a:ext cx="189" cy="12"/>
              </a:xfrm>
              <a:custGeom>
                <a:avLst/>
                <a:gdLst>
                  <a:gd name="T0" fmla="*/ 0 w 175"/>
                  <a:gd name="T1" fmla="*/ 49 h 11"/>
                  <a:gd name="T2" fmla="*/ 0 w 175"/>
                  <a:gd name="T3" fmla="*/ 0 h 11"/>
                  <a:gd name="T4" fmla="*/ 752 w 175"/>
                  <a:gd name="T5" fmla="*/ 0 h 11"/>
                  <a:gd name="T6" fmla="*/ 752 w 175"/>
                  <a:gd name="T7" fmla="*/ 49 h 11"/>
                  <a:gd name="T8" fmla="*/ 0 w 175"/>
                  <a:gd name="T9" fmla="*/ 49 h 11"/>
                  <a:gd name="T10" fmla="*/ 0 w 175"/>
                  <a:gd name="T11" fmla="*/ 49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5"/>
                  <a:gd name="T19" fmla="*/ 0 h 11"/>
                  <a:gd name="T20" fmla="*/ 175 w 17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5" h="11">
                    <a:moveTo>
                      <a:pt x="0" y="10"/>
                    </a:moveTo>
                    <a:lnTo>
                      <a:pt x="0" y="0"/>
                    </a:lnTo>
                    <a:lnTo>
                      <a:pt x="174" y="0"/>
                    </a:lnTo>
                    <a:lnTo>
                      <a:pt x="174" y="1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50"/>
            <p:cNvGrpSpPr>
              <a:grpSpLocks/>
            </p:cNvGrpSpPr>
            <p:nvPr/>
          </p:nvGrpSpPr>
          <p:grpSpPr bwMode="auto">
            <a:xfrm>
              <a:off x="7772400" y="2243138"/>
              <a:ext cx="608013" cy="3546475"/>
              <a:chOff x="4883" y="1492"/>
              <a:chExt cx="383" cy="2234"/>
            </a:xfrm>
          </p:grpSpPr>
          <p:sp>
            <p:nvSpPr>
              <p:cNvPr id="155" name="Freeform 51"/>
              <p:cNvSpPr>
                <a:spLocks/>
              </p:cNvSpPr>
              <p:nvPr/>
            </p:nvSpPr>
            <p:spPr bwMode="auto">
              <a:xfrm>
                <a:off x="5215" y="3275"/>
                <a:ext cx="33" cy="210"/>
              </a:xfrm>
              <a:custGeom>
                <a:avLst/>
                <a:gdLst>
                  <a:gd name="T0" fmla="*/ 55 w 30"/>
                  <a:gd name="T1" fmla="*/ 0 h 204"/>
                  <a:gd name="T2" fmla="*/ 0 w 30"/>
                  <a:gd name="T3" fmla="*/ 0 h 204"/>
                  <a:gd name="T4" fmla="*/ 119 w 30"/>
                  <a:gd name="T5" fmla="*/ 353 h 204"/>
                  <a:gd name="T6" fmla="*/ 178 w 30"/>
                  <a:gd name="T7" fmla="*/ 353 h 204"/>
                  <a:gd name="T8" fmla="*/ 55 w 30"/>
                  <a:gd name="T9" fmla="*/ 0 h 204"/>
                  <a:gd name="T10" fmla="*/ 55 w 30"/>
                  <a:gd name="T11" fmla="*/ 0 h 20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204"/>
                  <a:gd name="T20" fmla="*/ 30 w 30"/>
                  <a:gd name="T21" fmla="*/ 204 h 20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204">
                    <a:moveTo>
                      <a:pt x="9" y="0"/>
                    </a:moveTo>
                    <a:lnTo>
                      <a:pt x="0" y="0"/>
                    </a:lnTo>
                    <a:lnTo>
                      <a:pt x="19" y="203"/>
                    </a:lnTo>
                    <a:lnTo>
                      <a:pt x="29" y="203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Line 52"/>
              <p:cNvSpPr>
                <a:spLocks noChangeShapeType="1"/>
              </p:cNvSpPr>
              <p:nvPr/>
            </p:nvSpPr>
            <p:spPr bwMode="auto">
              <a:xfrm>
                <a:off x="4883" y="1492"/>
                <a:ext cx="82" cy="38"/>
              </a:xfrm>
              <a:prstGeom prst="line">
                <a:avLst/>
              </a:prstGeom>
              <a:noFill/>
              <a:ln w="3131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Freeform 53"/>
              <p:cNvSpPr>
                <a:spLocks/>
              </p:cNvSpPr>
              <p:nvPr/>
            </p:nvSpPr>
            <p:spPr bwMode="auto">
              <a:xfrm>
                <a:off x="5238" y="3578"/>
                <a:ext cx="28" cy="148"/>
              </a:xfrm>
              <a:custGeom>
                <a:avLst/>
                <a:gdLst>
                  <a:gd name="T0" fmla="*/ 37 w 26"/>
                  <a:gd name="T1" fmla="*/ 0 h 144"/>
                  <a:gd name="T2" fmla="*/ 0 w 26"/>
                  <a:gd name="T3" fmla="*/ 0 h 144"/>
                  <a:gd name="T4" fmla="*/ 58 w 26"/>
                  <a:gd name="T5" fmla="*/ 240 h 144"/>
                  <a:gd name="T6" fmla="*/ 101 w 26"/>
                  <a:gd name="T7" fmla="*/ 240 h 144"/>
                  <a:gd name="T8" fmla="*/ 37 w 26"/>
                  <a:gd name="T9" fmla="*/ 0 h 144"/>
                  <a:gd name="T10" fmla="*/ 37 w 26"/>
                  <a:gd name="T11" fmla="*/ 0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"/>
                  <a:gd name="T19" fmla="*/ 0 h 144"/>
                  <a:gd name="T20" fmla="*/ 26 w 26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" h="144">
                    <a:moveTo>
                      <a:pt x="9" y="0"/>
                    </a:moveTo>
                    <a:lnTo>
                      <a:pt x="0" y="0"/>
                    </a:lnTo>
                    <a:lnTo>
                      <a:pt x="15" y="143"/>
                    </a:lnTo>
                    <a:lnTo>
                      <a:pt x="25" y="143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Freeform 54"/>
              <p:cNvSpPr>
                <a:spLocks/>
              </p:cNvSpPr>
              <p:nvPr/>
            </p:nvSpPr>
            <p:spPr bwMode="auto">
              <a:xfrm>
                <a:off x="5047" y="1770"/>
                <a:ext cx="32" cy="211"/>
              </a:xfrm>
              <a:custGeom>
                <a:avLst/>
                <a:gdLst>
                  <a:gd name="T0" fmla="*/ 35 w 30"/>
                  <a:gd name="T1" fmla="*/ 0 h 205"/>
                  <a:gd name="T2" fmla="*/ 2 w 30"/>
                  <a:gd name="T3" fmla="*/ 0 h 205"/>
                  <a:gd name="T4" fmla="*/ 0 w 30"/>
                  <a:gd name="T5" fmla="*/ 0 h 205"/>
                  <a:gd name="T6" fmla="*/ 62 w 30"/>
                  <a:gd name="T7" fmla="*/ 351 h 205"/>
                  <a:gd name="T8" fmla="*/ 97 w 30"/>
                  <a:gd name="T9" fmla="*/ 351 h 205"/>
                  <a:gd name="T10" fmla="*/ 35 w 30"/>
                  <a:gd name="T11" fmla="*/ 0 h 205"/>
                  <a:gd name="T12" fmla="*/ 35 w 30"/>
                  <a:gd name="T13" fmla="*/ 0 h 2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"/>
                  <a:gd name="T22" fmla="*/ 0 h 205"/>
                  <a:gd name="T23" fmla="*/ 30 w 30"/>
                  <a:gd name="T24" fmla="*/ 205 h 2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" h="205">
                    <a:moveTo>
                      <a:pt x="1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9" y="204"/>
                    </a:lnTo>
                    <a:lnTo>
                      <a:pt x="29" y="204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 55"/>
              <p:cNvSpPr>
                <a:spLocks/>
              </p:cNvSpPr>
              <p:nvPr/>
            </p:nvSpPr>
            <p:spPr bwMode="auto">
              <a:xfrm>
                <a:off x="5078" y="2072"/>
                <a:ext cx="33" cy="208"/>
              </a:xfrm>
              <a:custGeom>
                <a:avLst/>
                <a:gdLst>
                  <a:gd name="T0" fmla="*/ 55 w 30"/>
                  <a:gd name="T1" fmla="*/ 0 h 202"/>
                  <a:gd name="T2" fmla="*/ 0 w 30"/>
                  <a:gd name="T3" fmla="*/ 0 h 202"/>
                  <a:gd name="T4" fmla="*/ 111 w 30"/>
                  <a:gd name="T5" fmla="*/ 351 h 202"/>
                  <a:gd name="T6" fmla="*/ 178 w 30"/>
                  <a:gd name="T7" fmla="*/ 351 h 202"/>
                  <a:gd name="T8" fmla="*/ 55 w 30"/>
                  <a:gd name="T9" fmla="*/ 0 h 202"/>
                  <a:gd name="T10" fmla="*/ 55 w 30"/>
                  <a:gd name="T11" fmla="*/ 0 h 20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202"/>
                  <a:gd name="T20" fmla="*/ 30 w 30"/>
                  <a:gd name="T21" fmla="*/ 202 h 20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202">
                    <a:moveTo>
                      <a:pt x="9" y="0"/>
                    </a:moveTo>
                    <a:lnTo>
                      <a:pt x="0" y="0"/>
                    </a:lnTo>
                    <a:lnTo>
                      <a:pt x="18" y="201"/>
                    </a:lnTo>
                    <a:lnTo>
                      <a:pt x="29" y="201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Freeform 56"/>
              <p:cNvSpPr>
                <a:spLocks/>
              </p:cNvSpPr>
              <p:nvPr/>
            </p:nvSpPr>
            <p:spPr bwMode="auto">
              <a:xfrm>
                <a:off x="5110" y="2372"/>
                <a:ext cx="32" cy="211"/>
              </a:xfrm>
              <a:custGeom>
                <a:avLst/>
                <a:gdLst>
                  <a:gd name="T0" fmla="*/ 31 w 30"/>
                  <a:gd name="T1" fmla="*/ 0 h 205"/>
                  <a:gd name="T2" fmla="*/ 0 w 30"/>
                  <a:gd name="T3" fmla="*/ 0 h 205"/>
                  <a:gd name="T4" fmla="*/ 70 w 30"/>
                  <a:gd name="T5" fmla="*/ 351 h 205"/>
                  <a:gd name="T6" fmla="*/ 97 w 30"/>
                  <a:gd name="T7" fmla="*/ 351 h 205"/>
                  <a:gd name="T8" fmla="*/ 31 w 30"/>
                  <a:gd name="T9" fmla="*/ 0 h 205"/>
                  <a:gd name="T10" fmla="*/ 31 w 30"/>
                  <a:gd name="T11" fmla="*/ 0 h 2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205"/>
                  <a:gd name="T20" fmla="*/ 30 w 30"/>
                  <a:gd name="T21" fmla="*/ 205 h 2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205">
                    <a:moveTo>
                      <a:pt x="8" y="0"/>
                    </a:moveTo>
                    <a:lnTo>
                      <a:pt x="0" y="0"/>
                    </a:lnTo>
                    <a:lnTo>
                      <a:pt x="21" y="204"/>
                    </a:lnTo>
                    <a:lnTo>
                      <a:pt x="29" y="204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Freeform 57"/>
              <p:cNvSpPr>
                <a:spLocks/>
              </p:cNvSpPr>
              <p:nvPr/>
            </p:nvSpPr>
            <p:spPr bwMode="auto">
              <a:xfrm>
                <a:off x="5141" y="2675"/>
                <a:ext cx="33" cy="209"/>
              </a:xfrm>
              <a:custGeom>
                <a:avLst/>
                <a:gdLst>
                  <a:gd name="T0" fmla="*/ 36 w 31"/>
                  <a:gd name="T1" fmla="*/ 0 h 203"/>
                  <a:gd name="T2" fmla="*/ 0 w 31"/>
                  <a:gd name="T3" fmla="*/ 0 h 203"/>
                  <a:gd name="T4" fmla="*/ 63 w 31"/>
                  <a:gd name="T5" fmla="*/ 352 h 203"/>
                  <a:gd name="T6" fmla="*/ 98 w 31"/>
                  <a:gd name="T7" fmla="*/ 352 h 203"/>
                  <a:gd name="T8" fmla="*/ 36 w 31"/>
                  <a:gd name="T9" fmla="*/ 0 h 203"/>
                  <a:gd name="T10" fmla="*/ 36 w 31"/>
                  <a:gd name="T11" fmla="*/ 0 h 2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203"/>
                  <a:gd name="T20" fmla="*/ 31 w 31"/>
                  <a:gd name="T21" fmla="*/ 203 h 2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203">
                    <a:moveTo>
                      <a:pt x="11" y="0"/>
                    </a:moveTo>
                    <a:lnTo>
                      <a:pt x="0" y="0"/>
                    </a:lnTo>
                    <a:lnTo>
                      <a:pt x="20" y="202"/>
                    </a:lnTo>
                    <a:lnTo>
                      <a:pt x="30" y="202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Freeform 58"/>
              <p:cNvSpPr>
                <a:spLocks/>
              </p:cNvSpPr>
              <p:nvPr/>
            </p:nvSpPr>
            <p:spPr bwMode="auto">
              <a:xfrm>
                <a:off x="5173" y="2976"/>
                <a:ext cx="35" cy="210"/>
              </a:xfrm>
              <a:custGeom>
                <a:avLst/>
                <a:gdLst>
                  <a:gd name="T0" fmla="*/ 44 w 32"/>
                  <a:gd name="T1" fmla="*/ 0 h 204"/>
                  <a:gd name="T2" fmla="*/ 0 w 32"/>
                  <a:gd name="T3" fmla="*/ 0 h 204"/>
                  <a:gd name="T4" fmla="*/ 117 w 32"/>
                  <a:gd name="T5" fmla="*/ 353 h 204"/>
                  <a:gd name="T6" fmla="*/ 167 w 32"/>
                  <a:gd name="T7" fmla="*/ 353 h 204"/>
                  <a:gd name="T8" fmla="*/ 44 w 32"/>
                  <a:gd name="T9" fmla="*/ 0 h 204"/>
                  <a:gd name="T10" fmla="*/ 44 w 32"/>
                  <a:gd name="T11" fmla="*/ 0 h 20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04"/>
                  <a:gd name="T20" fmla="*/ 32 w 32"/>
                  <a:gd name="T21" fmla="*/ 204 h 20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04">
                    <a:moveTo>
                      <a:pt x="8" y="0"/>
                    </a:moveTo>
                    <a:lnTo>
                      <a:pt x="0" y="0"/>
                    </a:lnTo>
                    <a:lnTo>
                      <a:pt x="22" y="203"/>
                    </a:lnTo>
                    <a:lnTo>
                      <a:pt x="31" y="203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A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Freeform 59"/>
              <p:cNvSpPr>
                <a:spLocks/>
              </p:cNvSpPr>
              <p:nvPr/>
            </p:nvSpPr>
            <p:spPr bwMode="auto">
              <a:xfrm>
                <a:off x="4989" y="1552"/>
                <a:ext cx="57" cy="85"/>
              </a:xfrm>
              <a:custGeom>
                <a:avLst/>
                <a:gdLst>
                  <a:gd name="T0" fmla="*/ 34 w 53"/>
                  <a:gd name="T1" fmla="*/ 0 h 83"/>
                  <a:gd name="T2" fmla="*/ 5 w 53"/>
                  <a:gd name="T3" fmla="*/ 0 h 83"/>
                  <a:gd name="T4" fmla="*/ 0 w 53"/>
                  <a:gd name="T5" fmla="*/ 5 h 83"/>
                  <a:gd name="T6" fmla="*/ 158 w 53"/>
                  <a:gd name="T7" fmla="*/ 128 h 83"/>
                  <a:gd name="T8" fmla="*/ 211 w 53"/>
                  <a:gd name="T9" fmla="*/ 122 h 83"/>
                  <a:gd name="T10" fmla="*/ 34 w 53"/>
                  <a:gd name="T11" fmla="*/ 0 h 83"/>
                  <a:gd name="T12" fmla="*/ 34 w 53"/>
                  <a:gd name="T13" fmla="*/ 0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83"/>
                  <a:gd name="T23" fmla="*/ 53 w 53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83">
                    <a:moveTo>
                      <a:pt x="8" y="0"/>
                    </a:moveTo>
                    <a:lnTo>
                      <a:pt x="5" y="0"/>
                    </a:lnTo>
                    <a:lnTo>
                      <a:pt x="0" y="5"/>
                    </a:lnTo>
                    <a:lnTo>
                      <a:pt x="40" y="82"/>
                    </a:lnTo>
                    <a:lnTo>
                      <a:pt x="52" y="78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60"/>
            <p:cNvGrpSpPr>
              <a:grpSpLocks/>
            </p:cNvGrpSpPr>
            <p:nvPr/>
          </p:nvGrpSpPr>
          <p:grpSpPr bwMode="auto">
            <a:xfrm>
              <a:off x="6705600" y="2228850"/>
              <a:ext cx="1047750" cy="25400"/>
              <a:chOff x="4224" y="1483"/>
              <a:chExt cx="660" cy="16"/>
            </a:xfrm>
          </p:grpSpPr>
          <p:sp>
            <p:nvSpPr>
              <p:cNvPr id="152" name="Freeform 61"/>
              <p:cNvSpPr>
                <a:spLocks/>
              </p:cNvSpPr>
              <p:nvPr/>
            </p:nvSpPr>
            <p:spPr bwMode="auto">
              <a:xfrm>
                <a:off x="4510" y="1488"/>
                <a:ext cx="194" cy="11"/>
              </a:xfrm>
              <a:custGeom>
                <a:avLst/>
                <a:gdLst>
                  <a:gd name="T0" fmla="*/ 0 w 179"/>
                  <a:gd name="T1" fmla="*/ 10 h 11"/>
                  <a:gd name="T2" fmla="*/ 0 w 179"/>
                  <a:gd name="T3" fmla="*/ 0 h 11"/>
                  <a:gd name="T4" fmla="*/ 819 w 179"/>
                  <a:gd name="T5" fmla="*/ 0 h 11"/>
                  <a:gd name="T6" fmla="*/ 819 w 179"/>
                  <a:gd name="T7" fmla="*/ 10 h 11"/>
                  <a:gd name="T8" fmla="*/ 0 w 179"/>
                  <a:gd name="T9" fmla="*/ 10 h 11"/>
                  <a:gd name="T10" fmla="*/ 0 w 179"/>
                  <a:gd name="T11" fmla="*/ 1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9"/>
                  <a:gd name="T19" fmla="*/ 0 h 11"/>
                  <a:gd name="T20" fmla="*/ 179 w 179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9" h="11">
                    <a:moveTo>
                      <a:pt x="0" y="10"/>
                    </a:moveTo>
                    <a:lnTo>
                      <a:pt x="0" y="0"/>
                    </a:lnTo>
                    <a:lnTo>
                      <a:pt x="178" y="0"/>
                    </a:lnTo>
                    <a:lnTo>
                      <a:pt x="178" y="1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Freeform 62"/>
              <p:cNvSpPr>
                <a:spLocks/>
              </p:cNvSpPr>
              <p:nvPr/>
            </p:nvSpPr>
            <p:spPr bwMode="auto">
              <a:xfrm>
                <a:off x="4224" y="1483"/>
                <a:ext cx="218" cy="11"/>
              </a:xfrm>
              <a:custGeom>
                <a:avLst/>
                <a:gdLst>
                  <a:gd name="T0" fmla="*/ 0 w 202"/>
                  <a:gd name="T1" fmla="*/ 10 h 11"/>
                  <a:gd name="T2" fmla="*/ 0 w 202"/>
                  <a:gd name="T3" fmla="*/ 0 h 11"/>
                  <a:gd name="T4" fmla="*/ 856 w 202"/>
                  <a:gd name="T5" fmla="*/ 0 h 11"/>
                  <a:gd name="T6" fmla="*/ 856 w 202"/>
                  <a:gd name="T7" fmla="*/ 10 h 11"/>
                  <a:gd name="T8" fmla="*/ 0 w 202"/>
                  <a:gd name="T9" fmla="*/ 10 h 11"/>
                  <a:gd name="T10" fmla="*/ 0 w 202"/>
                  <a:gd name="T11" fmla="*/ 1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2"/>
                  <a:gd name="T19" fmla="*/ 0 h 11"/>
                  <a:gd name="T20" fmla="*/ 202 w 20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2" h="11">
                    <a:moveTo>
                      <a:pt x="0" y="10"/>
                    </a:moveTo>
                    <a:lnTo>
                      <a:pt x="0" y="0"/>
                    </a:lnTo>
                    <a:lnTo>
                      <a:pt x="201" y="0"/>
                    </a:lnTo>
                    <a:lnTo>
                      <a:pt x="201" y="1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Freeform 63"/>
              <p:cNvSpPr>
                <a:spLocks/>
              </p:cNvSpPr>
              <p:nvPr/>
            </p:nvSpPr>
            <p:spPr bwMode="auto">
              <a:xfrm>
                <a:off x="4744" y="1487"/>
                <a:ext cx="140" cy="7"/>
              </a:xfrm>
              <a:custGeom>
                <a:avLst/>
                <a:gdLst>
                  <a:gd name="T0" fmla="*/ 0 w 130"/>
                  <a:gd name="T1" fmla="*/ 6 h 7"/>
                  <a:gd name="T2" fmla="*/ 0 w 130"/>
                  <a:gd name="T3" fmla="*/ 4 h 7"/>
                  <a:gd name="T4" fmla="*/ 0 w 130"/>
                  <a:gd name="T5" fmla="*/ 0 h 7"/>
                  <a:gd name="T6" fmla="*/ 526 w 130"/>
                  <a:gd name="T7" fmla="*/ 0 h 7"/>
                  <a:gd name="T8" fmla="*/ 526 w 130"/>
                  <a:gd name="T9" fmla="*/ 6 h 7"/>
                  <a:gd name="T10" fmla="*/ 0 w 130"/>
                  <a:gd name="T11" fmla="*/ 6 h 7"/>
                  <a:gd name="T12" fmla="*/ 0 w 130"/>
                  <a:gd name="T13" fmla="*/ 6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"/>
                  <a:gd name="T23" fmla="*/ 130 w 130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">
                    <a:moveTo>
                      <a:pt x="0" y="6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29" y="0"/>
                    </a:lnTo>
                    <a:lnTo>
                      <a:pt x="129" y="6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64"/>
            <p:cNvGrpSpPr>
              <a:grpSpLocks/>
            </p:cNvGrpSpPr>
            <p:nvPr/>
          </p:nvGrpSpPr>
          <p:grpSpPr bwMode="auto">
            <a:xfrm>
              <a:off x="5334000" y="2228850"/>
              <a:ext cx="1252538" cy="941388"/>
              <a:chOff x="3360" y="1483"/>
              <a:chExt cx="789" cy="593"/>
            </a:xfrm>
          </p:grpSpPr>
          <p:sp>
            <p:nvSpPr>
              <p:cNvPr id="140" name="Freeform 65"/>
              <p:cNvSpPr>
                <a:spLocks/>
              </p:cNvSpPr>
              <p:nvPr/>
            </p:nvSpPr>
            <p:spPr bwMode="auto">
              <a:xfrm>
                <a:off x="3689" y="2030"/>
                <a:ext cx="71" cy="30"/>
              </a:xfrm>
              <a:custGeom>
                <a:avLst/>
                <a:gdLst>
                  <a:gd name="T0" fmla="*/ 253 w 66"/>
                  <a:gd name="T1" fmla="*/ 0 h 30"/>
                  <a:gd name="T2" fmla="*/ 262 w 66"/>
                  <a:gd name="T3" fmla="*/ 4 h 30"/>
                  <a:gd name="T4" fmla="*/ 253 w 66"/>
                  <a:gd name="T5" fmla="*/ 7 h 30"/>
                  <a:gd name="T6" fmla="*/ 0 w 66"/>
                  <a:gd name="T7" fmla="*/ 29 h 30"/>
                  <a:gd name="T8" fmla="*/ 0 w 66"/>
                  <a:gd name="T9" fmla="*/ 23 h 30"/>
                  <a:gd name="T10" fmla="*/ 253 w 66"/>
                  <a:gd name="T11" fmla="*/ 0 h 30"/>
                  <a:gd name="T12" fmla="*/ 253 w 66"/>
                  <a:gd name="T13" fmla="*/ 0 h 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30"/>
                  <a:gd name="T23" fmla="*/ 66 w 66"/>
                  <a:gd name="T24" fmla="*/ 30 h 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30">
                    <a:moveTo>
                      <a:pt x="63" y="0"/>
                    </a:moveTo>
                    <a:lnTo>
                      <a:pt x="65" y="4"/>
                    </a:lnTo>
                    <a:lnTo>
                      <a:pt x="63" y="7"/>
                    </a:lnTo>
                    <a:lnTo>
                      <a:pt x="0" y="29"/>
                    </a:lnTo>
                    <a:lnTo>
                      <a:pt x="0" y="23"/>
                    </a:lnTo>
                    <a:lnTo>
                      <a:pt x="63" y="0"/>
                    </a:lnTo>
                  </a:path>
                </a:pathLst>
              </a:custGeom>
              <a:solidFill>
                <a:srgbClr val="FFFFFF"/>
              </a:solidFill>
              <a:ln w="3131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1" name="Group 66"/>
              <p:cNvGrpSpPr>
                <a:grpSpLocks/>
              </p:cNvGrpSpPr>
              <p:nvPr/>
            </p:nvGrpSpPr>
            <p:grpSpPr bwMode="auto">
              <a:xfrm>
                <a:off x="3360" y="1483"/>
                <a:ext cx="789" cy="593"/>
                <a:chOff x="3366" y="1483"/>
                <a:chExt cx="789" cy="593"/>
              </a:xfrm>
            </p:grpSpPr>
            <p:sp>
              <p:nvSpPr>
                <p:cNvPr id="142" name="Freeform 67"/>
                <p:cNvSpPr>
                  <a:spLocks/>
                </p:cNvSpPr>
                <p:nvPr/>
              </p:nvSpPr>
              <p:spPr bwMode="auto">
                <a:xfrm>
                  <a:off x="3865" y="1500"/>
                  <a:ext cx="89" cy="141"/>
                </a:xfrm>
                <a:custGeom>
                  <a:avLst/>
                  <a:gdLst>
                    <a:gd name="T0" fmla="*/ 447 w 81"/>
                    <a:gd name="T1" fmla="*/ 0 h 137"/>
                    <a:gd name="T2" fmla="*/ 457 w 81"/>
                    <a:gd name="T3" fmla="*/ 0 h 137"/>
                    <a:gd name="T4" fmla="*/ 488 w 81"/>
                    <a:gd name="T5" fmla="*/ 0 h 137"/>
                    <a:gd name="T6" fmla="*/ 38 w 81"/>
                    <a:gd name="T7" fmla="*/ 234 h 137"/>
                    <a:gd name="T8" fmla="*/ 0 w 81"/>
                    <a:gd name="T9" fmla="*/ 234 h 137"/>
                    <a:gd name="T10" fmla="*/ 447 w 81"/>
                    <a:gd name="T11" fmla="*/ 0 h 137"/>
                    <a:gd name="T12" fmla="*/ 447 w 81"/>
                    <a:gd name="T13" fmla="*/ 0 h 1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1"/>
                    <a:gd name="T22" fmla="*/ 0 h 137"/>
                    <a:gd name="T23" fmla="*/ 81 w 81"/>
                    <a:gd name="T24" fmla="*/ 137 h 1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1" h="137">
                      <a:moveTo>
                        <a:pt x="74" y="0"/>
                      </a:moveTo>
                      <a:lnTo>
                        <a:pt x="77" y="0"/>
                      </a:lnTo>
                      <a:lnTo>
                        <a:pt x="80" y="0"/>
                      </a:lnTo>
                      <a:lnTo>
                        <a:pt x="6" y="136"/>
                      </a:lnTo>
                      <a:lnTo>
                        <a:pt x="0" y="136"/>
                      </a:lnTo>
                      <a:lnTo>
                        <a:pt x="74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 68"/>
                <p:cNvSpPr>
                  <a:spLocks/>
                </p:cNvSpPr>
                <p:nvPr/>
              </p:nvSpPr>
              <p:spPr bwMode="auto">
                <a:xfrm>
                  <a:off x="3813" y="1778"/>
                  <a:ext cx="27" cy="115"/>
                </a:xfrm>
                <a:custGeom>
                  <a:avLst/>
                  <a:gdLst>
                    <a:gd name="T0" fmla="*/ 38 w 26"/>
                    <a:gd name="T1" fmla="*/ 0 h 113"/>
                    <a:gd name="T2" fmla="*/ 49 w 26"/>
                    <a:gd name="T3" fmla="*/ 0 h 113"/>
                    <a:gd name="T4" fmla="*/ 6 w 26"/>
                    <a:gd name="T5" fmla="*/ 154 h 113"/>
                    <a:gd name="T6" fmla="*/ 0 w 26"/>
                    <a:gd name="T7" fmla="*/ 154 h 113"/>
                    <a:gd name="T8" fmla="*/ 38 w 26"/>
                    <a:gd name="T9" fmla="*/ 0 h 113"/>
                    <a:gd name="T10" fmla="*/ 38 w 26"/>
                    <a:gd name="T11" fmla="*/ 0 h 1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113"/>
                    <a:gd name="T20" fmla="*/ 26 w 26"/>
                    <a:gd name="T21" fmla="*/ 113 h 1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113">
                      <a:moveTo>
                        <a:pt x="19" y="0"/>
                      </a:moveTo>
                      <a:lnTo>
                        <a:pt x="25" y="0"/>
                      </a:lnTo>
                      <a:lnTo>
                        <a:pt x="6" y="112"/>
                      </a:lnTo>
                      <a:lnTo>
                        <a:pt x="0" y="112"/>
                      </a:lnTo>
                      <a:lnTo>
                        <a:pt x="19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69"/>
                <p:cNvSpPr>
                  <a:spLocks/>
                </p:cNvSpPr>
                <p:nvPr/>
              </p:nvSpPr>
              <p:spPr bwMode="auto">
                <a:xfrm>
                  <a:off x="3366" y="1498"/>
                  <a:ext cx="91" cy="146"/>
                </a:xfrm>
                <a:custGeom>
                  <a:avLst/>
                  <a:gdLst>
                    <a:gd name="T0" fmla="*/ 4 w 83"/>
                    <a:gd name="T1" fmla="*/ 0 h 142"/>
                    <a:gd name="T2" fmla="*/ 2 w 83"/>
                    <a:gd name="T3" fmla="*/ 2 h 142"/>
                    <a:gd name="T4" fmla="*/ 0 w 83"/>
                    <a:gd name="T5" fmla="*/ 2 h 142"/>
                    <a:gd name="T6" fmla="*/ 439 w 83"/>
                    <a:gd name="T7" fmla="*/ 239 h 142"/>
                    <a:gd name="T8" fmla="*/ 478 w 83"/>
                    <a:gd name="T9" fmla="*/ 233 h 142"/>
                    <a:gd name="T10" fmla="*/ 4 w 83"/>
                    <a:gd name="T11" fmla="*/ 0 h 142"/>
                    <a:gd name="T12" fmla="*/ 4 w 83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3"/>
                    <a:gd name="T22" fmla="*/ 0 h 142"/>
                    <a:gd name="T23" fmla="*/ 83 w 83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3" h="142">
                      <a:moveTo>
                        <a:pt x="4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76" y="141"/>
                      </a:lnTo>
                      <a:lnTo>
                        <a:pt x="82" y="138"/>
                      </a:lnTo>
                      <a:lnTo>
                        <a:pt x="4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70"/>
                <p:cNvSpPr>
                  <a:spLocks/>
                </p:cNvSpPr>
                <p:nvPr/>
              </p:nvSpPr>
              <p:spPr bwMode="auto">
                <a:xfrm>
                  <a:off x="3473" y="1778"/>
                  <a:ext cx="36" cy="115"/>
                </a:xfrm>
                <a:custGeom>
                  <a:avLst/>
                  <a:gdLst>
                    <a:gd name="T0" fmla="*/ 45 w 33"/>
                    <a:gd name="T1" fmla="*/ 0 h 113"/>
                    <a:gd name="T2" fmla="*/ 0 w 33"/>
                    <a:gd name="T3" fmla="*/ 0 h 113"/>
                    <a:gd name="T4" fmla="*/ 106 w 33"/>
                    <a:gd name="T5" fmla="*/ 154 h 113"/>
                    <a:gd name="T6" fmla="*/ 166 w 33"/>
                    <a:gd name="T7" fmla="*/ 154 h 113"/>
                    <a:gd name="T8" fmla="*/ 45 w 33"/>
                    <a:gd name="T9" fmla="*/ 0 h 113"/>
                    <a:gd name="T10" fmla="*/ 45 w 33"/>
                    <a:gd name="T11" fmla="*/ 0 h 1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3"/>
                    <a:gd name="T19" fmla="*/ 0 h 113"/>
                    <a:gd name="T20" fmla="*/ 33 w 33"/>
                    <a:gd name="T21" fmla="*/ 113 h 1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3" h="113">
                      <a:moveTo>
                        <a:pt x="9" y="0"/>
                      </a:moveTo>
                      <a:lnTo>
                        <a:pt x="0" y="0"/>
                      </a:lnTo>
                      <a:lnTo>
                        <a:pt x="21" y="112"/>
                      </a:lnTo>
                      <a:lnTo>
                        <a:pt x="32" y="112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Freeform 71"/>
                <p:cNvSpPr>
                  <a:spLocks/>
                </p:cNvSpPr>
                <p:nvPr/>
              </p:nvSpPr>
              <p:spPr bwMode="auto">
                <a:xfrm>
                  <a:off x="3939" y="1483"/>
                  <a:ext cx="216" cy="11"/>
                </a:xfrm>
                <a:custGeom>
                  <a:avLst/>
                  <a:gdLst>
                    <a:gd name="T0" fmla="*/ 0 w 200"/>
                    <a:gd name="T1" fmla="*/ 10 h 11"/>
                    <a:gd name="T2" fmla="*/ 0 w 200"/>
                    <a:gd name="T3" fmla="*/ 8 h 11"/>
                    <a:gd name="T4" fmla="*/ 0 w 200"/>
                    <a:gd name="T5" fmla="*/ 0 h 11"/>
                    <a:gd name="T6" fmla="*/ 856 w 200"/>
                    <a:gd name="T7" fmla="*/ 0 h 11"/>
                    <a:gd name="T8" fmla="*/ 856 w 200"/>
                    <a:gd name="T9" fmla="*/ 10 h 11"/>
                    <a:gd name="T10" fmla="*/ 0 w 200"/>
                    <a:gd name="T11" fmla="*/ 10 h 11"/>
                    <a:gd name="T12" fmla="*/ 0 w 200"/>
                    <a:gd name="T13" fmla="*/ 10 h 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"/>
                    <a:gd name="T22" fmla="*/ 0 h 11"/>
                    <a:gd name="T23" fmla="*/ 200 w 200"/>
                    <a:gd name="T24" fmla="*/ 11 h 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" h="11">
                      <a:moveTo>
                        <a:pt x="0" y="10"/>
                      </a:move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99" y="0"/>
                      </a:lnTo>
                      <a:lnTo>
                        <a:pt x="199" y="10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 72"/>
                <p:cNvSpPr>
                  <a:spLocks/>
                </p:cNvSpPr>
                <p:nvPr/>
              </p:nvSpPr>
              <p:spPr bwMode="auto">
                <a:xfrm>
                  <a:off x="3857" y="1640"/>
                  <a:ext cx="16" cy="49"/>
                </a:xfrm>
                <a:custGeom>
                  <a:avLst/>
                  <a:gdLst>
                    <a:gd name="T0" fmla="*/ 31 w 15"/>
                    <a:gd name="T1" fmla="*/ 0 h 48"/>
                    <a:gd name="T2" fmla="*/ 45 w 15"/>
                    <a:gd name="T3" fmla="*/ 0 h 48"/>
                    <a:gd name="T4" fmla="*/ 6 w 15"/>
                    <a:gd name="T5" fmla="*/ 66 h 48"/>
                    <a:gd name="T6" fmla="*/ 0 w 15"/>
                    <a:gd name="T7" fmla="*/ 66 h 48"/>
                    <a:gd name="T8" fmla="*/ 31 w 15"/>
                    <a:gd name="T9" fmla="*/ 0 h 48"/>
                    <a:gd name="T10" fmla="*/ 31 w 15"/>
                    <a:gd name="T11" fmla="*/ 0 h 4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"/>
                    <a:gd name="T19" fmla="*/ 0 h 48"/>
                    <a:gd name="T20" fmla="*/ 15 w 15"/>
                    <a:gd name="T21" fmla="*/ 48 h 4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" h="48">
                      <a:moveTo>
                        <a:pt x="8" y="0"/>
                      </a:moveTo>
                      <a:lnTo>
                        <a:pt x="14" y="0"/>
                      </a:lnTo>
                      <a:lnTo>
                        <a:pt x="6" y="47"/>
                      </a:lnTo>
                      <a:lnTo>
                        <a:pt x="0" y="47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Freeform 73"/>
                <p:cNvSpPr>
                  <a:spLocks/>
                </p:cNvSpPr>
                <p:nvPr/>
              </p:nvSpPr>
              <p:spPr bwMode="auto">
                <a:xfrm>
                  <a:off x="3791" y="1893"/>
                  <a:ext cx="29" cy="88"/>
                </a:xfrm>
                <a:custGeom>
                  <a:avLst/>
                  <a:gdLst>
                    <a:gd name="T0" fmla="*/ 77 w 27"/>
                    <a:gd name="T1" fmla="*/ 0 h 86"/>
                    <a:gd name="T2" fmla="*/ 102 w 27"/>
                    <a:gd name="T3" fmla="*/ 0 h 86"/>
                    <a:gd name="T4" fmla="*/ 31 w 27"/>
                    <a:gd name="T5" fmla="*/ 130 h 86"/>
                    <a:gd name="T6" fmla="*/ 0 w 27"/>
                    <a:gd name="T7" fmla="*/ 130 h 86"/>
                    <a:gd name="T8" fmla="*/ 77 w 27"/>
                    <a:gd name="T9" fmla="*/ 0 h 86"/>
                    <a:gd name="T10" fmla="*/ 77 w 27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86"/>
                    <a:gd name="T20" fmla="*/ 27 w 27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86">
                      <a:moveTo>
                        <a:pt x="20" y="0"/>
                      </a:moveTo>
                      <a:lnTo>
                        <a:pt x="26" y="0"/>
                      </a:lnTo>
                      <a:lnTo>
                        <a:pt x="7" y="85"/>
                      </a:lnTo>
                      <a:lnTo>
                        <a:pt x="0" y="85"/>
                      </a:lnTo>
                      <a:lnTo>
                        <a:pt x="20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Freeform 74"/>
                <p:cNvSpPr>
                  <a:spLocks/>
                </p:cNvSpPr>
                <p:nvPr/>
              </p:nvSpPr>
              <p:spPr bwMode="auto">
                <a:xfrm>
                  <a:off x="3448" y="1640"/>
                  <a:ext cx="20" cy="45"/>
                </a:xfrm>
                <a:custGeom>
                  <a:avLst/>
                  <a:gdLst>
                    <a:gd name="T0" fmla="*/ 63 w 18"/>
                    <a:gd name="T1" fmla="*/ 3 h 44"/>
                    <a:gd name="T2" fmla="*/ 46 w 18"/>
                    <a:gd name="T3" fmla="*/ 0 h 44"/>
                    <a:gd name="T4" fmla="*/ 0 w 18"/>
                    <a:gd name="T5" fmla="*/ 3 h 44"/>
                    <a:gd name="T6" fmla="*/ 63 w 18"/>
                    <a:gd name="T7" fmla="*/ 62 h 44"/>
                    <a:gd name="T8" fmla="*/ 124 w 18"/>
                    <a:gd name="T9" fmla="*/ 62 h 44"/>
                    <a:gd name="T10" fmla="*/ 63 w 18"/>
                    <a:gd name="T11" fmla="*/ 3 h 44"/>
                    <a:gd name="T12" fmla="*/ 63 w 18"/>
                    <a:gd name="T13" fmla="*/ 3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"/>
                    <a:gd name="T22" fmla="*/ 0 h 44"/>
                    <a:gd name="T23" fmla="*/ 18 w 18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" h="44">
                      <a:moveTo>
                        <a:pt x="9" y="3"/>
                      </a:moveTo>
                      <a:lnTo>
                        <a:pt x="6" y="0"/>
                      </a:lnTo>
                      <a:lnTo>
                        <a:pt x="0" y="3"/>
                      </a:lnTo>
                      <a:lnTo>
                        <a:pt x="9" y="43"/>
                      </a:lnTo>
                      <a:lnTo>
                        <a:pt x="17" y="43"/>
                      </a:lnTo>
                      <a:lnTo>
                        <a:pt x="9" y="3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Freeform 75"/>
                <p:cNvSpPr>
                  <a:spLocks/>
                </p:cNvSpPr>
                <p:nvPr/>
              </p:nvSpPr>
              <p:spPr bwMode="auto">
                <a:xfrm>
                  <a:off x="3497" y="1893"/>
                  <a:ext cx="41" cy="88"/>
                </a:xfrm>
                <a:custGeom>
                  <a:avLst/>
                  <a:gdLst>
                    <a:gd name="T0" fmla="*/ 45 w 38"/>
                    <a:gd name="T1" fmla="*/ 0 h 86"/>
                    <a:gd name="T2" fmla="*/ 0 w 38"/>
                    <a:gd name="T3" fmla="*/ 0 h 86"/>
                    <a:gd name="T4" fmla="*/ 114 w 38"/>
                    <a:gd name="T5" fmla="*/ 130 h 86"/>
                    <a:gd name="T6" fmla="*/ 156 w 38"/>
                    <a:gd name="T7" fmla="*/ 130 h 86"/>
                    <a:gd name="T8" fmla="*/ 45 w 38"/>
                    <a:gd name="T9" fmla="*/ 0 h 86"/>
                    <a:gd name="T10" fmla="*/ 45 w 38"/>
                    <a:gd name="T11" fmla="*/ 0 h 8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86"/>
                    <a:gd name="T20" fmla="*/ 38 w 38"/>
                    <a:gd name="T21" fmla="*/ 86 h 8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86">
                      <a:moveTo>
                        <a:pt x="11" y="0"/>
                      </a:moveTo>
                      <a:lnTo>
                        <a:pt x="0" y="0"/>
                      </a:lnTo>
                      <a:lnTo>
                        <a:pt x="27" y="85"/>
                      </a:lnTo>
                      <a:lnTo>
                        <a:pt x="37" y="85"/>
                      </a:lnTo>
                      <a:lnTo>
                        <a:pt x="11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Freeform 76"/>
                <p:cNvSpPr>
                  <a:spLocks/>
                </p:cNvSpPr>
                <p:nvPr/>
              </p:nvSpPr>
              <p:spPr bwMode="auto">
                <a:xfrm>
                  <a:off x="3586" y="2042"/>
                  <a:ext cx="75" cy="34"/>
                </a:xfrm>
                <a:custGeom>
                  <a:avLst/>
                  <a:gdLst>
                    <a:gd name="T0" fmla="*/ 5 w 69"/>
                    <a:gd name="T1" fmla="*/ 0 h 33"/>
                    <a:gd name="T2" fmla="*/ 0 w 69"/>
                    <a:gd name="T3" fmla="*/ 7 h 33"/>
                    <a:gd name="T4" fmla="*/ 5 w 69"/>
                    <a:gd name="T5" fmla="*/ 10 h 33"/>
                    <a:gd name="T6" fmla="*/ 336 w 69"/>
                    <a:gd name="T7" fmla="*/ 52 h 33"/>
                    <a:gd name="T8" fmla="*/ 336 w 69"/>
                    <a:gd name="T9" fmla="*/ 44 h 33"/>
                    <a:gd name="T10" fmla="*/ 5 w 69"/>
                    <a:gd name="T11" fmla="*/ 0 h 33"/>
                    <a:gd name="T12" fmla="*/ 5 w 69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9"/>
                    <a:gd name="T22" fmla="*/ 0 h 33"/>
                    <a:gd name="T23" fmla="*/ 69 w 69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9" h="33">
                      <a:moveTo>
                        <a:pt x="5" y="0"/>
                      </a:moveTo>
                      <a:lnTo>
                        <a:pt x="0" y="7"/>
                      </a:lnTo>
                      <a:lnTo>
                        <a:pt x="5" y="10"/>
                      </a:lnTo>
                      <a:lnTo>
                        <a:pt x="68" y="32"/>
                      </a:lnTo>
                      <a:lnTo>
                        <a:pt x="68" y="25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FFFFFF"/>
                </a:solidFill>
                <a:ln w="3131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" name="Group 77"/>
            <p:cNvGrpSpPr>
              <a:grpSpLocks/>
            </p:cNvGrpSpPr>
            <p:nvPr/>
          </p:nvGrpSpPr>
          <p:grpSpPr bwMode="auto">
            <a:xfrm>
              <a:off x="1611313" y="5419725"/>
              <a:ext cx="6694487" cy="398463"/>
              <a:chOff x="1028" y="3360"/>
              <a:chExt cx="4217" cy="251"/>
            </a:xfrm>
          </p:grpSpPr>
          <p:grpSp>
            <p:nvGrpSpPr>
              <p:cNvPr id="42" name="Group 78"/>
              <p:cNvGrpSpPr>
                <a:grpSpLocks/>
              </p:cNvGrpSpPr>
              <p:nvPr/>
            </p:nvGrpSpPr>
            <p:grpSpPr bwMode="auto">
              <a:xfrm>
                <a:off x="5189" y="3408"/>
                <a:ext cx="56" cy="33"/>
                <a:chOff x="5453" y="3922"/>
                <a:chExt cx="51" cy="32"/>
              </a:xfrm>
            </p:grpSpPr>
            <p:sp>
              <p:nvSpPr>
                <p:cNvPr id="138" name="Freeform 79"/>
                <p:cNvSpPr>
                  <a:spLocks/>
                </p:cNvSpPr>
                <p:nvPr/>
              </p:nvSpPr>
              <p:spPr bwMode="auto">
                <a:xfrm>
                  <a:off x="5453" y="3922"/>
                  <a:ext cx="14" cy="10"/>
                </a:xfrm>
                <a:custGeom>
                  <a:avLst/>
                  <a:gdLst>
                    <a:gd name="T0" fmla="*/ 3 w 14"/>
                    <a:gd name="T1" fmla="*/ 0 h 10"/>
                    <a:gd name="T2" fmla="*/ 0 w 14"/>
                    <a:gd name="T3" fmla="*/ 2 h 10"/>
                    <a:gd name="T4" fmla="*/ 10 w 14"/>
                    <a:gd name="T5" fmla="*/ 9 h 10"/>
                    <a:gd name="T6" fmla="*/ 13 w 14"/>
                    <a:gd name="T7" fmla="*/ 5 h 10"/>
                    <a:gd name="T8" fmla="*/ 3 w 14"/>
                    <a:gd name="T9" fmla="*/ 0 h 10"/>
                    <a:gd name="T10" fmla="*/ 3 w 14"/>
                    <a:gd name="T11" fmla="*/ 0 h 1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"/>
                    <a:gd name="T19" fmla="*/ 0 h 10"/>
                    <a:gd name="T20" fmla="*/ 14 w 14"/>
                    <a:gd name="T21" fmla="*/ 10 h 1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" h="10">
                      <a:moveTo>
                        <a:pt x="3" y="0"/>
                      </a:moveTo>
                      <a:lnTo>
                        <a:pt x="0" y="2"/>
                      </a:lnTo>
                      <a:lnTo>
                        <a:pt x="10" y="9"/>
                      </a:lnTo>
                      <a:lnTo>
                        <a:pt x="13" y="5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FFFFFF"/>
                </a:solidFill>
                <a:ln w="31750">
                  <a:solidFill>
                    <a:srgbClr val="FF9900"/>
                  </a:solidFill>
                  <a:prstDash val="dash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80"/>
                <p:cNvSpPr>
                  <a:spLocks/>
                </p:cNvSpPr>
                <p:nvPr/>
              </p:nvSpPr>
              <p:spPr bwMode="auto">
                <a:xfrm>
                  <a:off x="5498" y="3944"/>
                  <a:ext cx="6" cy="10"/>
                </a:xfrm>
                <a:custGeom>
                  <a:avLst/>
                  <a:gdLst>
                    <a:gd name="T0" fmla="*/ 5 w 6"/>
                    <a:gd name="T1" fmla="*/ 0 h 10"/>
                    <a:gd name="T2" fmla="*/ 4 w 6"/>
                    <a:gd name="T3" fmla="*/ 0 h 10"/>
                    <a:gd name="T4" fmla="*/ 0 w 6"/>
                    <a:gd name="T5" fmla="*/ 0 h 10"/>
                    <a:gd name="T6" fmla="*/ 0 w 6"/>
                    <a:gd name="T7" fmla="*/ 9 h 10"/>
                    <a:gd name="T8" fmla="*/ 5 w 6"/>
                    <a:gd name="T9" fmla="*/ 9 h 10"/>
                    <a:gd name="T10" fmla="*/ 5 w 6"/>
                    <a:gd name="T11" fmla="*/ 0 h 10"/>
                    <a:gd name="T12" fmla="*/ 5 w 6"/>
                    <a:gd name="T13" fmla="*/ 0 h 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"/>
                    <a:gd name="T22" fmla="*/ 0 h 10"/>
                    <a:gd name="T23" fmla="*/ 6 w 6"/>
                    <a:gd name="T24" fmla="*/ 10 h 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" h="10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5" y="9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FFFFFF"/>
                </a:solidFill>
                <a:ln w="31750">
                  <a:solidFill>
                    <a:srgbClr val="FF9900"/>
                  </a:solidFill>
                  <a:prstDash val="dash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3" name="Group 81"/>
              <p:cNvGrpSpPr>
                <a:grpSpLocks/>
              </p:cNvGrpSpPr>
              <p:nvPr/>
            </p:nvGrpSpPr>
            <p:grpSpPr bwMode="auto">
              <a:xfrm>
                <a:off x="1028" y="3360"/>
                <a:ext cx="4133" cy="251"/>
                <a:chOff x="1028" y="3360"/>
                <a:chExt cx="4133" cy="251"/>
              </a:xfrm>
            </p:grpSpPr>
            <p:sp>
              <p:nvSpPr>
                <p:cNvPr id="44" name="Freeform 82"/>
                <p:cNvSpPr>
                  <a:spLocks/>
                </p:cNvSpPr>
                <p:nvPr/>
              </p:nvSpPr>
              <p:spPr bwMode="auto">
                <a:xfrm>
                  <a:off x="1696" y="3504"/>
                  <a:ext cx="13" cy="11"/>
                </a:xfrm>
                <a:custGeom>
                  <a:avLst/>
                  <a:gdLst>
                    <a:gd name="T0" fmla="*/ 0 w 12"/>
                    <a:gd name="T1" fmla="*/ 10 h 11"/>
                    <a:gd name="T2" fmla="*/ 0 w 12"/>
                    <a:gd name="T3" fmla="*/ 2 h 11"/>
                    <a:gd name="T4" fmla="*/ 50 w 12"/>
                    <a:gd name="T5" fmla="*/ 0 h 11"/>
                    <a:gd name="T6" fmla="*/ 50 w 12"/>
                    <a:gd name="T7" fmla="*/ 6 h 11"/>
                    <a:gd name="T8" fmla="*/ 0 w 12"/>
                    <a:gd name="T9" fmla="*/ 10 h 11"/>
                    <a:gd name="T10" fmla="*/ 0 w 12"/>
                    <a:gd name="T11" fmla="*/ 10 h 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2"/>
                    <a:gd name="T19" fmla="*/ 0 h 11"/>
                    <a:gd name="T20" fmla="*/ 12 w 12"/>
                    <a:gd name="T21" fmla="*/ 11 h 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2" h="11">
                      <a:moveTo>
                        <a:pt x="0" y="10"/>
                      </a:moveTo>
                      <a:lnTo>
                        <a:pt x="0" y="2"/>
                      </a:lnTo>
                      <a:lnTo>
                        <a:pt x="11" y="0"/>
                      </a:lnTo>
                      <a:lnTo>
                        <a:pt x="11" y="6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FFFFFF"/>
                </a:solidFill>
                <a:ln w="31369">
                  <a:solidFill>
                    <a:srgbClr val="FF9900"/>
                  </a:solidFill>
                  <a:prstDash val="dash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83"/>
                <p:cNvSpPr>
                  <a:spLocks/>
                </p:cNvSpPr>
                <p:nvPr/>
              </p:nvSpPr>
              <p:spPr bwMode="auto">
                <a:xfrm>
                  <a:off x="1741" y="3504"/>
                  <a:ext cx="17" cy="12"/>
                </a:xfrm>
                <a:custGeom>
                  <a:avLst/>
                  <a:gdLst>
                    <a:gd name="T0" fmla="*/ 0 w 15"/>
                    <a:gd name="T1" fmla="*/ 49 h 11"/>
                    <a:gd name="T2" fmla="*/ 0 w 15"/>
                    <a:gd name="T3" fmla="*/ 5 h 11"/>
                    <a:gd name="T4" fmla="*/ 145 w 15"/>
                    <a:gd name="T5" fmla="*/ 0 h 11"/>
                    <a:gd name="T6" fmla="*/ 145 w 15"/>
                    <a:gd name="T7" fmla="*/ 41 h 11"/>
                    <a:gd name="T8" fmla="*/ 0 w 15"/>
                    <a:gd name="T9" fmla="*/ 49 h 11"/>
                    <a:gd name="T10" fmla="*/ 0 w 15"/>
                    <a:gd name="T11" fmla="*/ 49 h 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"/>
                    <a:gd name="T19" fmla="*/ 0 h 11"/>
                    <a:gd name="T20" fmla="*/ 15 w 15"/>
                    <a:gd name="T21" fmla="*/ 11 h 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" h="11">
                      <a:moveTo>
                        <a:pt x="0" y="10"/>
                      </a:moveTo>
                      <a:lnTo>
                        <a:pt x="0" y="5"/>
                      </a:lnTo>
                      <a:lnTo>
                        <a:pt x="14" y="0"/>
                      </a:lnTo>
                      <a:lnTo>
                        <a:pt x="14" y="8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FFFFFF"/>
                </a:solidFill>
                <a:ln w="31369">
                  <a:solidFill>
                    <a:srgbClr val="FF9900"/>
                  </a:solidFill>
                  <a:prstDash val="dash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46" name="Group 84"/>
                <p:cNvGrpSpPr>
                  <a:grpSpLocks/>
                </p:cNvGrpSpPr>
                <p:nvPr/>
              </p:nvGrpSpPr>
              <p:grpSpPr bwMode="auto">
                <a:xfrm>
                  <a:off x="1028" y="3360"/>
                  <a:ext cx="4133" cy="251"/>
                  <a:chOff x="1028" y="3479"/>
                  <a:chExt cx="4133" cy="251"/>
                </a:xfrm>
              </p:grpSpPr>
              <p:sp>
                <p:nvSpPr>
                  <p:cNvPr id="47" name="Freeform 85"/>
                  <p:cNvSpPr>
                    <a:spLocks/>
                  </p:cNvSpPr>
                  <p:nvPr/>
                </p:nvSpPr>
                <p:spPr bwMode="auto">
                  <a:xfrm>
                    <a:off x="4097" y="3491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Freeform 86"/>
                  <p:cNvSpPr>
                    <a:spLocks/>
                  </p:cNvSpPr>
                  <p:nvPr/>
                </p:nvSpPr>
                <p:spPr bwMode="auto">
                  <a:xfrm>
                    <a:off x="4144" y="3491"/>
                    <a:ext cx="12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Freeform 87"/>
                  <p:cNvSpPr>
                    <a:spLocks/>
                  </p:cNvSpPr>
                  <p:nvPr/>
                </p:nvSpPr>
                <p:spPr bwMode="auto">
                  <a:xfrm>
                    <a:off x="4194" y="3491"/>
                    <a:ext cx="10" cy="8"/>
                  </a:xfrm>
                  <a:custGeom>
                    <a:avLst/>
                    <a:gdLst>
                      <a:gd name="T0" fmla="*/ 0 w 9"/>
                      <a:gd name="T1" fmla="*/ 73 h 7"/>
                      <a:gd name="T2" fmla="*/ 0 w 9"/>
                      <a:gd name="T3" fmla="*/ 0 h 7"/>
                      <a:gd name="T4" fmla="*/ 57 w 9"/>
                      <a:gd name="T5" fmla="*/ 0 h 7"/>
                      <a:gd name="T6" fmla="*/ 57 w 9"/>
                      <a:gd name="T7" fmla="*/ 73 h 7"/>
                      <a:gd name="T8" fmla="*/ 0 w 9"/>
                      <a:gd name="T9" fmla="*/ 73 h 7"/>
                      <a:gd name="T10" fmla="*/ 0 w 9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7"/>
                      <a:gd name="T20" fmla="*/ 9 w 9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reeform 88"/>
                  <p:cNvSpPr>
                    <a:spLocks/>
                  </p:cNvSpPr>
                  <p:nvPr/>
                </p:nvSpPr>
                <p:spPr bwMode="auto">
                  <a:xfrm>
                    <a:off x="4242" y="3491"/>
                    <a:ext cx="14" cy="8"/>
                  </a:xfrm>
                  <a:custGeom>
                    <a:avLst/>
                    <a:gdLst>
                      <a:gd name="T0" fmla="*/ 0 w 13"/>
                      <a:gd name="T1" fmla="*/ 73 h 7"/>
                      <a:gd name="T2" fmla="*/ 0 w 13"/>
                      <a:gd name="T3" fmla="*/ 0 h 7"/>
                      <a:gd name="T4" fmla="*/ 46 w 13"/>
                      <a:gd name="T5" fmla="*/ 0 h 7"/>
                      <a:gd name="T6" fmla="*/ 46 w 13"/>
                      <a:gd name="T7" fmla="*/ 73 h 7"/>
                      <a:gd name="T8" fmla="*/ 0 w 13"/>
                      <a:gd name="T9" fmla="*/ 73 h 7"/>
                      <a:gd name="T10" fmla="*/ 0 w 13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7"/>
                      <a:gd name="T20" fmla="*/ 13 w 13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12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 89"/>
                  <p:cNvSpPr>
                    <a:spLocks/>
                  </p:cNvSpPr>
                  <p:nvPr/>
                </p:nvSpPr>
                <p:spPr bwMode="auto">
                  <a:xfrm>
                    <a:off x="4289" y="3491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 90"/>
                  <p:cNvSpPr>
                    <a:spLocks/>
                  </p:cNvSpPr>
                  <p:nvPr/>
                </p:nvSpPr>
                <p:spPr bwMode="auto">
                  <a:xfrm>
                    <a:off x="4336" y="3491"/>
                    <a:ext cx="15" cy="8"/>
                  </a:xfrm>
                  <a:custGeom>
                    <a:avLst/>
                    <a:gdLst>
                      <a:gd name="T0" fmla="*/ 0 w 14"/>
                      <a:gd name="T1" fmla="*/ 73 h 7"/>
                      <a:gd name="T2" fmla="*/ 0 w 14"/>
                      <a:gd name="T3" fmla="*/ 0 h 7"/>
                      <a:gd name="T4" fmla="*/ 47 w 14"/>
                      <a:gd name="T5" fmla="*/ 0 h 7"/>
                      <a:gd name="T6" fmla="*/ 47 w 14"/>
                      <a:gd name="T7" fmla="*/ 73 h 7"/>
                      <a:gd name="T8" fmla="*/ 0 w 14"/>
                      <a:gd name="T9" fmla="*/ 73 h 7"/>
                      <a:gd name="T10" fmla="*/ 0 w 14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7"/>
                      <a:gd name="T20" fmla="*/ 14 w 14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 91"/>
                  <p:cNvSpPr>
                    <a:spLocks/>
                  </p:cNvSpPr>
                  <p:nvPr/>
                </p:nvSpPr>
                <p:spPr bwMode="auto">
                  <a:xfrm>
                    <a:off x="4384" y="3491"/>
                    <a:ext cx="16" cy="8"/>
                  </a:xfrm>
                  <a:custGeom>
                    <a:avLst/>
                    <a:gdLst>
                      <a:gd name="T0" fmla="*/ 0 w 15"/>
                      <a:gd name="T1" fmla="*/ 73 h 7"/>
                      <a:gd name="T2" fmla="*/ 0 w 15"/>
                      <a:gd name="T3" fmla="*/ 0 h 7"/>
                      <a:gd name="T4" fmla="*/ 45 w 15"/>
                      <a:gd name="T5" fmla="*/ 0 h 7"/>
                      <a:gd name="T6" fmla="*/ 45 w 15"/>
                      <a:gd name="T7" fmla="*/ 73 h 7"/>
                      <a:gd name="T8" fmla="*/ 0 w 15"/>
                      <a:gd name="T9" fmla="*/ 73 h 7"/>
                      <a:gd name="T10" fmla="*/ 0 w 15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14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92"/>
                  <p:cNvSpPr>
                    <a:spLocks/>
                  </p:cNvSpPr>
                  <p:nvPr/>
                </p:nvSpPr>
                <p:spPr bwMode="auto">
                  <a:xfrm>
                    <a:off x="4432" y="3491"/>
                    <a:ext cx="14" cy="8"/>
                  </a:xfrm>
                  <a:custGeom>
                    <a:avLst/>
                    <a:gdLst>
                      <a:gd name="T0" fmla="*/ 0 w 13"/>
                      <a:gd name="T1" fmla="*/ 73 h 7"/>
                      <a:gd name="T2" fmla="*/ 0 w 13"/>
                      <a:gd name="T3" fmla="*/ 0 h 7"/>
                      <a:gd name="T4" fmla="*/ 46 w 13"/>
                      <a:gd name="T5" fmla="*/ 0 h 7"/>
                      <a:gd name="T6" fmla="*/ 46 w 13"/>
                      <a:gd name="T7" fmla="*/ 73 h 7"/>
                      <a:gd name="T8" fmla="*/ 0 w 13"/>
                      <a:gd name="T9" fmla="*/ 73 h 7"/>
                      <a:gd name="T10" fmla="*/ 0 w 13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7"/>
                      <a:gd name="T20" fmla="*/ 13 w 13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12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 93"/>
                  <p:cNvSpPr>
                    <a:spLocks/>
                  </p:cNvSpPr>
                  <p:nvPr/>
                </p:nvSpPr>
                <p:spPr bwMode="auto">
                  <a:xfrm>
                    <a:off x="4483" y="3491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0 h 7"/>
                      <a:gd name="T4" fmla="*/ 55 w 10"/>
                      <a:gd name="T5" fmla="*/ 0 h 7"/>
                      <a:gd name="T6" fmla="*/ 55 w 10"/>
                      <a:gd name="T7" fmla="*/ 73 h 7"/>
                      <a:gd name="T8" fmla="*/ 0 w 10"/>
                      <a:gd name="T9" fmla="*/ 73 h 7"/>
                      <a:gd name="T10" fmla="*/ 0 w 10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7"/>
                      <a:gd name="T20" fmla="*/ 10 w 10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94"/>
                  <p:cNvSpPr>
                    <a:spLocks/>
                  </p:cNvSpPr>
                  <p:nvPr/>
                </p:nvSpPr>
                <p:spPr bwMode="auto">
                  <a:xfrm>
                    <a:off x="4531" y="3491"/>
                    <a:ext cx="12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Freeform 95"/>
                  <p:cNvSpPr>
                    <a:spLocks/>
                  </p:cNvSpPr>
                  <p:nvPr/>
                </p:nvSpPr>
                <p:spPr bwMode="auto">
                  <a:xfrm>
                    <a:off x="4579" y="3491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0 h 7"/>
                      <a:gd name="T4" fmla="*/ 55 w 10"/>
                      <a:gd name="T5" fmla="*/ 0 h 7"/>
                      <a:gd name="T6" fmla="*/ 55 w 10"/>
                      <a:gd name="T7" fmla="*/ 73 h 7"/>
                      <a:gd name="T8" fmla="*/ 0 w 10"/>
                      <a:gd name="T9" fmla="*/ 73 h 7"/>
                      <a:gd name="T10" fmla="*/ 0 w 10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7"/>
                      <a:gd name="T20" fmla="*/ 10 w 10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reeform 96"/>
                  <p:cNvSpPr>
                    <a:spLocks/>
                  </p:cNvSpPr>
                  <p:nvPr/>
                </p:nvSpPr>
                <p:spPr bwMode="auto">
                  <a:xfrm>
                    <a:off x="4628" y="3491"/>
                    <a:ext cx="9" cy="8"/>
                  </a:xfrm>
                  <a:custGeom>
                    <a:avLst/>
                    <a:gdLst>
                      <a:gd name="T0" fmla="*/ 0 w 9"/>
                      <a:gd name="T1" fmla="*/ 73 h 7"/>
                      <a:gd name="T2" fmla="*/ 0 w 9"/>
                      <a:gd name="T3" fmla="*/ 0 h 7"/>
                      <a:gd name="T4" fmla="*/ 8 w 9"/>
                      <a:gd name="T5" fmla="*/ 0 h 7"/>
                      <a:gd name="T6" fmla="*/ 8 w 9"/>
                      <a:gd name="T7" fmla="*/ 73 h 7"/>
                      <a:gd name="T8" fmla="*/ 0 w 9"/>
                      <a:gd name="T9" fmla="*/ 73 h 7"/>
                      <a:gd name="T10" fmla="*/ 0 w 9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7"/>
                      <a:gd name="T20" fmla="*/ 9 w 9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 97"/>
                  <p:cNvSpPr>
                    <a:spLocks/>
                  </p:cNvSpPr>
                  <p:nvPr/>
                </p:nvSpPr>
                <p:spPr bwMode="auto">
                  <a:xfrm>
                    <a:off x="4675" y="3491"/>
                    <a:ext cx="12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 98"/>
                  <p:cNvSpPr>
                    <a:spLocks/>
                  </p:cNvSpPr>
                  <p:nvPr/>
                </p:nvSpPr>
                <p:spPr bwMode="auto">
                  <a:xfrm>
                    <a:off x="4722" y="3491"/>
                    <a:ext cx="16" cy="8"/>
                  </a:xfrm>
                  <a:custGeom>
                    <a:avLst/>
                    <a:gdLst>
                      <a:gd name="T0" fmla="*/ 0 w 15"/>
                      <a:gd name="T1" fmla="*/ 73 h 7"/>
                      <a:gd name="T2" fmla="*/ 0 w 15"/>
                      <a:gd name="T3" fmla="*/ 0 h 7"/>
                      <a:gd name="T4" fmla="*/ 45 w 15"/>
                      <a:gd name="T5" fmla="*/ 0 h 7"/>
                      <a:gd name="T6" fmla="*/ 45 w 15"/>
                      <a:gd name="T7" fmla="*/ 73 h 7"/>
                      <a:gd name="T8" fmla="*/ 0 w 15"/>
                      <a:gd name="T9" fmla="*/ 73 h 7"/>
                      <a:gd name="T10" fmla="*/ 0 w 15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14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Freeform 99"/>
                  <p:cNvSpPr>
                    <a:spLocks/>
                  </p:cNvSpPr>
                  <p:nvPr/>
                </p:nvSpPr>
                <p:spPr bwMode="auto">
                  <a:xfrm>
                    <a:off x="4771" y="3491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reeform 100"/>
                  <p:cNvSpPr>
                    <a:spLocks/>
                  </p:cNvSpPr>
                  <p:nvPr/>
                </p:nvSpPr>
                <p:spPr bwMode="auto">
                  <a:xfrm>
                    <a:off x="4819" y="3491"/>
                    <a:ext cx="15" cy="8"/>
                  </a:xfrm>
                  <a:custGeom>
                    <a:avLst/>
                    <a:gdLst>
                      <a:gd name="T0" fmla="*/ 0 w 14"/>
                      <a:gd name="T1" fmla="*/ 73 h 7"/>
                      <a:gd name="T2" fmla="*/ 0 w 14"/>
                      <a:gd name="T3" fmla="*/ 0 h 7"/>
                      <a:gd name="T4" fmla="*/ 47 w 14"/>
                      <a:gd name="T5" fmla="*/ 0 h 7"/>
                      <a:gd name="T6" fmla="*/ 47 w 14"/>
                      <a:gd name="T7" fmla="*/ 73 h 7"/>
                      <a:gd name="T8" fmla="*/ 0 w 14"/>
                      <a:gd name="T9" fmla="*/ 73 h 7"/>
                      <a:gd name="T10" fmla="*/ 0 w 14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7"/>
                      <a:gd name="T20" fmla="*/ 14 w 14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Freeform 101"/>
                  <p:cNvSpPr>
                    <a:spLocks/>
                  </p:cNvSpPr>
                  <p:nvPr/>
                </p:nvSpPr>
                <p:spPr bwMode="auto">
                  <a:xfrm>
                    <a:off x="4865" y="3491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Freeform 102"/>
                  <p:cNvSpPr>
                    <a:spLocks/>
                  </p:cNvSpPr>
                  <p:nvPr/>
                </p:nvSpPr>
                <p:spPr bwMode="auto">
                  <a:xfrm>
                    <a:off x="4916" y="3491"/>
                    <a:ext cx="12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Freeform 103"/>
                  <p:cNvSpPr>
                    <a:spLocks/>
                  </p:cNvSpPr>
                  <p:nvPr/>
                </p:nvSpPr>
                <p:spPr bwMode="auto">
                  <a:xfrm>
                    <a:off x="4967" y="3491"/>
                    <a:ext cx="8" cy="8"/>
                  </a:xfrm>
                  <a:custGeom>
                    <a:avLst/>
                    <a:gdLst>
                      <a:gd name="T0" fmla="*/ 0 w 8"/>
                      <a:gd name="T1" fmla="*/ 73 h 7"/>
                      <a:gd name="T2" fmla="*/ 0 w 8"/>
                      <a:gd name="T3" fmla="*/ 0 h 7"/>
                      <a:gd name="T4" fmla="*/ 7 w 8"/>
                      <a:gd name="T5" fmla="*/ 0 h 7"/>
                      <a:gd name="T6" fmla="*/ 7 w 8"/>
                      <a:gd name="T7" fmla="*/ 73 h 7"/>
                      <a:gd name="T8" fmla="*/ 0 w 8"/>
                      <a:gd name="T9" fmla="*/ 73 h 7"/>
                      <a:gd name="T10" fmla="*/ 0 w 8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"/>
                      <a:gd name="T19" fmla="*/ 0 h 7"/>
                      <a:gd name="T20" fmla="*/ 8 w 8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7" y="0"/>
                        </a:lnTo>
                        <a:lnTo>
                          <a:pt x="7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Freeform 104"/>
                  <p:cNvSpPr>
                    <a:spLocks/>
                  </p:cNvSpPr>
                  <p:nvPr/>
                </p:nvSpPr>
                <p:spPr bwMode="auto">
                  <a:xfrm>
                    <a:off x="5013" y="3491"/>
                    <a:ext cx="10" cy="8"/>
                  </a:xfrm>
                  <a:custGeom>
                    <a:avLst/>
                    <a:gdLst>
                      <a:gd name="T0" fmla="*/ 0 w 9"/>
                      <a:gd name="T1" fmla="*/ 73 h 7"/>
                      <a:gd name="T2" fmla="*/ 0 w 9"/>
                      <a:gd name="T3" fmla="*/ 0 h 7"/>
                      <a:gd name="T4" fmla="*/ 57 w 9"/>
                      <a:gd name="T5" fmla="*/ 0 h 7"/>
                      <a:gd name="T6" fmla="*/ 57 w 9"/>
                      <a:gd name="T7" fmla="*/ 73 h 7"/>
                      <a:gd name="T8" fmla="*/ 0 w 9"/>
                      <a:gd name="T9" fmla="*/ 73 h 7"/>
                      <a:gd name="T10" fmla="*/ 0 w 9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7"/>
                      <a:gd name="T20" fmla="*/ 9 w 9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 105"/>
                  <p:cNvSpPr>
                    <a:spLocks/>
                  </p:cNvSpPr>
                  <p:nvPr/>
                </p:nvSpPr>
                <p:spPr bwMode="auto">
                  <a:xfrm>
                    <a:off x="5072" y="3491"/>
                    <a:ext cx="10" cy="8"/>
                  </a:xfrm>
                  <a:custGeom>
                    <a:avLst/>
                    <a:gdLst>
                      <a:gd name="T0" fmla="*/ 0 w 9"/>
                      <a:gd name="T1" fmla="*/ 73 h 7"/>
                      <a:gd name="T2" fmla="*/ 0 w 9"/>
                      <a:gd name="T3" fmla="*/ 3 h 7"/>
                      <a:gd name="T4" fmla="*/ 0 w 9"/>
                      <a:gd name="T5" fmla="*/ 0 h 7"/>
                      <a:gd name="T6" fmla="*/ 57 w 9"/>
                      <a:gd name="T7" fmla="*/ 0 h 7"/>
                      <a:gd name="T8" fmla="*/ 57 w 9"/>
                      <a:gd name="T9" fmla="*/ 73 h 7"/>
                      <a:gd name="T10" fmla="*/ 0 w 9"/>
                      <a:gd name="T11" fmla="*/ 73 h 7"/>
                      <a:gd name="T12" fmla="*/ 0 w 9"/>
                      <a:gd name="T13" fmla="*/ 73 h 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"/>
                      <a:gd name="T22" fmla="*/ 0 h 7"/>
                      <a:gd name="T23" fmla="*/ 9 w 9"/>
                      <a:gd name="T24" fmla="*/ 7 h 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" h="7">
                        <a:moveTo>
                          <a:pt x="0" y="6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 106"/>
                  <p:cNvSpPr>
                    <a:spLocks/>
                  </p:cNvSpPr>
                  <p:nvPr/>
                </p:nvSpPr>
                <p:spPr bwMode="auto">
                  <a:xfrm>
                    <a:off x="5120" y="3491"/>
                    <a:ext cx="8" cy="8"/>
                  </a:xfrm>
                  <a:custGeom>
                    <a:avLst/>
                    <a:gdLst>
                      <a:gd name="T0" fmla="*/ 0 w 7"/>
                      <a:gd name="T1" fmla="*/ 73 h 7"/>
                      <a:gd name="T2" fmla="*/ 0 w 7"/>
                      <a:gd name="T3" fmla="*/ 0 h 7"/>
                      <a:gd name="T4" fmla="*/ 73 w 7"/>
                      <a:gd name="T5" fmla="*/ 0 h 7"/>
                      <a:gd name="T6" fmla="*/ 73 w 7"/>
                      <a:gd name="T7" fmla="*/ 73 h 7"/>
                      <a:gd name="T8" fmla="*/ 0 w 7"/>
                      <a:gd name="T9" fmla="*/ 73 h 7"/>
                      <a:gd name="T10" fmla="*/ 0 w 7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"/>
                      <a:gd name="T19" fmla="*/ 0 h 7"/>
                      <a:gd name="T20" fmla="*/ 7 w 7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 107"/>
                  <p:cNvSpPr>
                    <a:spLocks/>
                  </p:cNvSpPr>
                  <p:nvPr/>
                </p:nvSpPr>
                <p:spPr bwMode="auto">
                  <a:xfrm>
                    <a:off x="5149" y="3491"/>
                    <a:ext cx="12" cy="13"/>
                  </a:xfrm>
                  <a:custGeom>
                    <a:avLst/>
                    <a:gdLst>
                      <a:gd name="T0" fmla="*/ 0 w 11"/>
                      <a:gd name="T1" fmla="*/ 0 h 12"/>
                      <a:gd name="T2" fmla="*/ 0 w 11"/>
                      <a:gd name="T3" fmla="*/ 3 h 12"/>
                      <a:gd name="T4" fmla="*/ 0 w 11"/>
                      <a:gd name="T5" fmla="*/ 32 h 12"/>
                      <a:gd name="T6" fmla="*/ 49 w 11"/>
                      <a:gd name="T7" fmla="*/ 50 h 12"/>
                      <a:gd name="T8" fmla="*/ 49 w 11"/>
                      <a:gd name="T9" fmla="*/ 3 h 12"/>
                      <a:gd name="T10" fmla="*/ 0 w 11"/>
                      <a:gd name="T11" fmla="*/ 0 h 12"/>
                      <a:gd name="T12" fmla="*/ 0 w 11"/>
                      <a:gd name="T13" fmla="*/ 0 h 1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2"/>
                      <a:gd name="T23" fmla="*/ 11 w 11"/>
                      <a:gd name="T24" fmla="*/ 12 h 1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2">
                        <a:moveTo>
                          <a:pt x="0" y="0"/>
                        </a:moveTo>
                        <a:lnTo>
                          <a:pt x="0" y="3"/>
                        </a:lnTo>
                        <a:lnTo>
                          <a:pt x="0" y="6"/>
                        </a:lnTo>
                        <a:lnTo>
                          <a:pt x="10" y="11"/>
                        </a:lnTo>
                        <a:lnTo>
                          <a:pt x="10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1124" y="3726"/>
                    <a:ext cx="41" cy="0"/>
                  </a:xfrm>
                  <a:prstGeom prst="line">
                    <a:avLst/>
                  </a:prstGeom>
                  <a:noFill/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 109"/>
                  <p:cNvSpPr>
                    <a:spLocks/>
                  </p:cNvSpPr>
                  <p:nvPr/>
                </p:nvSpPr>
                <p:spPr bwMode="auto">
                  <a:xfrm>
                    <a:off x="1028" y="3721"/>
                    <a:ext cx="12" cy="9"/>
                  </a:xfrm>
                  <a:custGeom>
                    <a:avLst/>
                    <a:gdLst>
                      <a:gd name="T0" fmla="*/ 0 w 11"/>
                      <a:gd name="T1" fmla="*/ 8 h 9"/>
                      <a:gd name="T2" fmla="*/ 0 w 11"/>
                      <a:gd name="T3" fmla="*/ 5 h 9"/>
                      <a:gd name="T4" fmla="*/ 0 w 11"/>
                      <a:gd name="T5" fmla="*/ 0 h 9"/>
                      <a:gd name="T6" fmla="*/ 49 w 11"/>
                      <a:gd name="T7" fmla="*/ 0 h 9"/>
                      <a:gd name="T8" fmla="*/ 49 w 11"/>
                      <a:gd name="T9" fmla="*/ 8 h 9"/>
                      <a:gd name="T10" fmla="*/ 0 w 11"/>
                      <a:gd name="T11" fmla="*/ 8 h 9"/>
                      <a:gd name="T12" fmla="*/ 0 w 11"/>
                      <a:gd name="T13" fmla="*/ 8 h 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9"/>
                      <a:gd name="T23" fmla="*/ 11 w 11"/>
                      <a:gd name="T24" fmla="*/ 9 h 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9">
                        <a:moveTo>
                          <a:pt x="0" y="8"/>
                        </a:moveTo>
                        <a:lnTo>
                          <a:pt x="0" y="5"/>
                        </a:ln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8"/>
                        </a:lnTo>
                        <a:lnTo>
                          <a:pt x="0" y="8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Freeform 110"/>
                  <p:cNvSpPr>
                    <a:spLocks/>
                  </p:cNvSpPr>
                  <p:nvPr/>
                </p:nvSpPr>
                <p:spPr bwMode="auto">
                  <a:xfrm>
                    <a:off x="1073" y="3715"/>
                    <a:ext cx="14" cy="12"/>
                  </a:xfrm>
                  <a:custGeom>
                    <a:avLst/>
                    <a:gdLst>
                      <a:gd name="T0" fmla="*/ 0 w 13"/>
                      <a:gd name="T1" fmla="*/ 49 h 11"/>
                      <a:gd name="T2" fmla="*/ 0 w 13"/>
                      <a:gd name="T3" fmla="*/ 3 h 11"/>
                      <a:gd name="T4" fmla="*/ 46 w 13"/>
                      <a:gd name="T5" fmla="*/ 0 h 11"/>
                      <a:gd name="T6" fmla="*/ 46 w 13"/>
                      <a:gd name="T7" fmla="*/ 5 h 11"/>
                      <a:gd name="T8" fmla="*/ 0 w 13"/>
                      <a:gd name="T9" fmla="*/ 49 h 11"/>
                      <a:gd name="T10" fmla="*/ 0 w 13"/>
                      <a:gd name="T11" fmla="*/ 49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11"/>
                      <a:gd name="T20" fmla="*/ 13 w 13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11">
                        <a:moveTo>
                          <a:pt x="0" y="10"/>
                        </a:moveTo>
                        <a:lnTo>
                          <a:pt x="0" y="3"/>
                        </a:lnTo>
                        <a:lnTo>
                          <a:pt x="12" y="0"/>
                        </a:lnTo>
                        <a:lnTo>
                          <a:pt x="12" y="5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Freeform 111"/>
                  <p:cNvSpPr>
                    <a:spLocks/>
                  </p:cNvSpPr>
                  <p:nvPr/>
                </p:nvSpPr>
                <p:spPr bwMode="auto">
                  <a:xfrm>
                    <a:off x="1121" y="3708"/>
                    <a:ext cx="14" cy="12"/>
                  </a:xfrm>
                  <a:custGeom>
                    <a:avLst/>
                    <a:gdLst>
                      <a:gd name="T0" fmla="*/ 0 w 13"/>
                      <a:gd name="T1" fmla="*/ 49 h 11"/>
                      <a:gd name="T2" fmla="*/ 0 w 13"/>
                      <a:gd name="T3" fmla="*/ 3 h 11"/>
                      <a:gd name="T4" fmla="*/ 46 w 13"/>
                      <a:gd name="T5" fmla="*/ 0 h 11"/>
                      <a:gd name="T6" fmla="*/ 46 w 13"/>
                      <a:gd name="T7" fmla="*/ 38 h 11"/>
                      <a:gd name="T8" fmla="*/ 0 w 13"/>
                      <a:gd name="T9" fmla="*/ 49 h 11"/>
                      <a:gd name="T10" fmla="*/ 0 w 13"/>
                      <a:gd name="T11" fmla="*/ 49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11"/>
                      <a:gd name="T20" fmla="*/ 13 w 13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11">
                        <a:moveTo>
                          <a:pt x="0" y="10"/>
                        </a:moveTo>
                        <a:lnTo>
                          <a:pt x="0" y="3"/>
                        </a:lnTo>
                        <a:lnTo>
                          <a:pt x="12" y="0"/>
                        </a:lnTo>
                        <a:lnTo>
                          <a:pt x="12" y="7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Freeform 112"/>
                  <p:cNvSpPr>
                    <a:spLocks/>
                  </p:cNvSpPr>
                  <p:nvPr/>
                </p:nvSpPr>
                <p:spPr bwMode="auto">
                  <a:xfrm>
                    <a:off x="1167" y="3702"/>
                    <a:ext cx="14" cy="10"/>
                  </a:xfrm>
                  <a:custGeom>
                    <a:avLst/>
                    <a:gdLst>
                      <a:gd name="T0" fmla="*/ 0 w 13"/>
                      <a:gd name="T1" fmla="*/ 9 h 10"/>
                      <a:gd name="T2" fmla="*/ 0 w 13"/>
                      <a:gd name="T3" fmla="*/ 2 h 10"/>
                      <a:gd name="T4" fmla="*/ 46 w 13"/>
                      <a:gd name="T5" fmla="*/ 0 h 10"/>
                      <a:gd name="T6" fmla="*/ 46 w 13"/>
                      <a:gd name="T7" fmla="*/ 6 h 10"/>
                      <a:gd name="T8" fmla="*/ 0 w 13"/>
                      <a:gd name="T9" fmla="*/ 9 h 10"/>
                      <a:gd name="T10" fmla="*/ 0 w 13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10"/>
                      <a:gd name="T20" fmla="*/ 13 w 13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10">
                        <a:moveTo>
                          <a:pt x="0" y="9"/>
                        </a:moveTo>
                        <a:lnTo>
                          <a:pt x="0" y="2"/>
                        </a:lnTo>
                        <a:lnTo>
                          <a:pt x="12" y="0"/>
                        </a:lnTo>
                        <a:lnTo>
                          <a:pt x="12" y="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Freeform 113"/>
                  <p:cNvSpPr>
                    <a:spLocks/>
                  </p:cNvSpPr>
                  <p:nvPr/>
                </p:nvSpPr>
                <p:spPr bwMode="auto">
                  <a:xfrm>
                    <a:off x="1217" y="3698"/>
                    <a:ext cx="15" cy="7"/>
                  </a:xfrm>
                  <a:custGeom>
                    <a:avLst/>
                    <a:gdLst>
                      <a:gd name="T0" fmla="*/ 0 w 14"/>
                      <a:gd name="T1" fmla="*/ 6 h 7"/>
                      <a:gd name="T2" fmla="*/ 0 w 14"/>
                      <a:gd name="T3" fmla="*/ 0 h 7"/>
                      <a:gd name="T4" fmla="*/ 47 w 14"/>
                      <a:gd name="T5" fmla="*/ 0 h 7"/>
                      <a:gd name="T6" fmla="*/ 47 w 14"/>
                      <a:gd name="T7" fmla="*/ 6 h 7"/>
                      <a:gd name="T8" fmla="*/ 0 w 14"/>
                      <a:gd name="T9" fmla="*/ 6 h 7"/>
                      <a:gd name="T10" fmla="*/ 0 w 14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7"/>
                      <a:gd name="T20" fmla="*/ 14 w 14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Freeform 114"/>
                  <p:cNvSpPr>
                    <a:spLocks/>
                  </p:cNvSpPr>
                  <p:nvPr/>
                </p:nvSpPr>
                <p:spPr bwMode="auto">
                  <a:xfrm>
                    <a:off x="1263" y="3693"/>
                    <a:ext cx="15" cy="6"/>
                  </a:xfrm>
                  <a:custGeom>
                    <a:avLst/>
                    <a:gdLst>
                      <a:gd name="T0" fmla="*/ 0 w 14"/>
                      <a:gd name="T1" fmla="*/ 5 h 6"/>
                      <a:gd name="T2" fmla="*/ 0 w 14"/>
                      <a:gd name="T3" fmla="*/ 0 h 6"/>
                      <a:gd name="T4" fmla="*/ 47 w 14"/>
                      <a:gd name="T5" fmla="*/ 0 h 6"/>
                      <a:gd name="T6" fmla="*/ 47 w 14"/>
                      <a:gd name="T7" fmla="*/ 5 h 6"/>
                      <a:gd name="T8" fmla="*/ 0 w 14"/>
                      <a:gd name="T9" fmla="*/ 5 h 6"/>
                      <a:gd name="T10" fmla="*/ 0 w 14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6"/>
                      <a:gd name="T20" fmla="*/ 14 w 14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Freeform 115"/>
                  <p:cNvSpPr>
                    <a:spLocks/>
                  </p:cNvSpPr>
                  <p:nvPr/>
                </p:nvSpPr>
                <p:spPr bwMode="auto">
                  <a:xfrm>
                    <a:off x="1311" y="3684"/>
                    <a:ext cx="16" cy="10"/>
                  </a:xfrm>
                  <a:custGeom>
                    <a:avLst/>
                    <a:gdLst>
                      <a:gd name="T0" fmla="*/ 0 w 15"/>
                      <a:gd name="T1" fmla="*/ 57 h 9"/>
                      <a:gd name="T2" fmla="*/ 0 w 15"/>
                      <a:gd name="T3" fmla="*/ 0 h 9"/>
                      <a:gd name="T4" fmla="*/ 45 w 15"/>
                      <a:gd name="T5" fmla="*/ 0 h 9"/>
                      <a:gd name="T6" fmla="*/ 45 w 15"/>
                      <a:gd name="T7" fmla="*/ 57 h 9"/>
                      <a:gd name="T8" fmla="*/ 0 w 15"/>
                      <a:gd name="T9" fmla="*/ 57 h 9"/>
                      <a:gd name="T10" fmla="*/ 0 w 15"/>
                      <a:gd name="T11" fmla="*/ 57 h 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9"/>
                      <a:gd name="T20" fmla="*/ 15 w 15"/>
                      <a:gd name="T21" fmla="*/ 9 h 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9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14" y="8"/>
                        </a:lnTo>
                        <a:lnTo>
                          <a:pt x="0" y="8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Freeform 116"/>
                  <p:cNvSpPr>
                    <a:spLocks/>
                  </p:cNvSpPr>
                  <p:nvPr/>
                </p:nvSpPr>
                <p:spPr bwMode="auto">
                  <a:xfrm>
                    <a:off x="1360" y="3677"/>
                    <a:ext cx="16" cy="10"/>
                  </a:xfrm>
                  <a:custGeom>
                    <a:avLst/>
                    <a:gdLst>
                      <a:gd name="T0" fmla="*/ 0 w 14"/>
                      <a:gd name="T1" fmla="*/ 9 h 10"/>
                      <a:gd name="T2" fmla="*/ 0 w 14"/>
                      <a:gd name="T3" fmla="*/ 3 h 10"/>
                      <a:gd name="T4" fmla="*/ 163 w 14"/>
                      <a:gd name="T5" fmla="*/ 0 h 10"/>
                      <a:gd name="T6" fmla="*/ 163 w 14"/>
                      <a:gd name="T7" fmla="*/ 7 h 10"/>
                      <a:gd name="T8" fmla="*/ 0 w 14"/>
                      <a:gd name="T9" fmla="*/ 9 h 10"/>
                      <a:gd name="T10" fmla="*/ 0 w 14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10"/>
                      <a:gd name="T20" fmla="*/ 14 w 14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10">
                        <a:moveTo>
                          <a:pt x="0" y="9"/>
                        </a:moveTo>
                        <a:lnTo>
                          <a:pt x="0" y="3"/>
                        </a:lnTo>
                        <a:lnTo>
                          <a:pt x="13" y="0"/>
                        </a:lnTo>
                        <a:lnTo>
                          <a:pt x="13" y="7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Freeform 117"/>
                  <p:cNvSpPr>
                    <a:spLocks/>
                  </p:cNvSpPr>
                  <p:nvPr/>
                </p:nvSpPr>
                <p:spPr bwMode="auto">
                  <a:xfrm>
                    <a:off x="1408" y="3671"/>
                    <a:ext cx="13" cy="10"/>
                  </a:xfrm>
                  <a:custGeom>
                    <a:avLst/>
                    <a:gdLst>
                      <a:gd name="T0" fmla="*/ 0 w 12"/>
                      <a:gd name="T1" fmla="*/ 9 h 10"/>
                      <a:gd name="T2" fmla="*/ 0 w 12"/>
                      <a:gd name="T3" fmla="*/ 4 h 10"/>
                      <a:gd name="T4" fmla="*/ 50 w 12"/>
                      <a:gd name="T5" fmla="*/ 0 h 10"/>
                      <a:gd name="T6" fmla="*/ 50 w 12"/>
                      <a:gd name="T7" fmla="*/ 6 h 10"/>
                      <a:gd name="T8" fmla="*/ 0 w 12"/>
                      <a:gd name="T9" fmla="*/ 9 h 10"/>
                      <a:gd name="T10" fmla="*/ 0 w 12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10"/>
                      <a:gd name="T20" fmla="*/ 12 w 12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10">
                        <a:moveTo>
                          <a:pt x="0" y="9"/>
                        </a:moveTo>
                        <a:lnTo>
                          <a:pt x="0" y="4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Freeform 118"/>
                  <p:cNvSpPr>
                    <a:spLocks/>
                  </p:cNvSpPr>
                  <p:nvPr/>
                </p:nvSpPr>
                <p:spPr bwMode="auto">
                  <a:xfrm>
                    <a:off x="1457" y="3666"/>
                    <a:ext cx="14" cy="10"/>
                  </a:xfrm>
                  <a:custGeom>
                    <a:avLst/>
                    <a:gdLst>
                      <a:gd name="T0" fmla="*/ 0 w 13"/>
                      <a:gd name="T1" fmla="*/ 9 h 10"/>
                      <a:gd name="T2" fmla="*/ 0 w 13"/>
                      <a:gd name="T3" fmla="*/ 2 h 10"/>
                      <a:gd name="T4" fmla="*/ 46 w 13"/>
                      <a:gd name="T5" fmla="*/ 0 h 10"/>
                      <a:gd name="T6" fmla="*/ 46 w 13"/>
                      <a:gd name="T7" fmla="*/ 5 h 10"/>
                      <a:gd name="T8" fmla="*/ 0 w 13"/>
                      <a:gd name="T9" fmla="*/ 9 h 10"/>
                      <a:gd name="T10" fmla="*/ 0 w 13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10"/>
                      <a:gd name="T20" fmla="*/ 13 w 13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10">
                        <a:moveTo>
                          <a:pt x="0" y="9"/>
                        </a:moveTo>
                        <a:lnTo>
                          <a:pt x="0" y="2"/>
                        </a:lnTo>
                        <a:lnTo>
                          <a:pt x="12" y="0"/>
                        </a:lnTo>
                        <a:lnTo>
                          <a:pt x="12" y="5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1" name="Freeform 119"/>
                  <p:cNvSpPr>
                    <a:spLocks/>
                  </p:cNvSpPr>
                  <p:nvPr/>
                </p:nvSpPr>
                <p:spPr bwMode="auto">
                  <a:xfrm>
                    <a:off x="1503" y="3657"/>
                    <a:ext cx="16" cy="12"/>
                  </a:xfrm>
                  <a:custGeom>
                    <a:avLst/>
                    <a:gdLst>
                      <a:gd name="T0" fmla="*/ 0 w 15"/>
                      <a:gd name="T1" fmla="*/ 49 h 11"/>
                      <a:gd name="T2" fmla="*/ 0 w 15"/>
                      <a:gd name="T3" fmla="*/ 4 h 11"/>
                      <a:gd name="T4" fmla="*/ 45 w 15"/>
                      <a:gd name="T5" fmla="*/ 0 h 11"/>
                      <a:gd name="T6" fmla="*/ 45 w 15"/>
                      <a:gd name="T7" fmla="*/ 41 h 11"/>
                      <a:gd name="T8" fmla="*/ 0 w 15"/>
                      <a:gd name="T9" fmla="*/ 49 h 11"/>
                      <a:gd name="T10" fmla="*/ 0 w 15"/>
                      <a:gd name="T11" fmla="*/ 49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11"/>
                      <a:gd name="T20" fmla="*/ 15 w 15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11">
                        <a:moveTo>
                          <a:pt x="0" y="10"/>
                        </a:moveTo>
                        <a:lnTo>
                          <a:pt x="0" y="4"/>
                        </a:lnTo>
                        <a:lnTo>
                          <a:pt x="14" y="0"/>
                        </a:lnTo>
                        <a:lnTo>
                          <a:pt x="14" y="8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2" name="Freeform 120"/>
                  <p:cNvSpPr>
                    <a:spLocks/>
                  </p:cNvSpPr>
                  <p:nvPr/>
                </p:nvSpPr>
                <p:spPr bwMode="auto">
                  <a:xfrm>
                    <a:off x="1552" y="3655"/>
                    <a:ext cx="14" cy="8"/>
                  </a:xfrm>
                  <a:custGeom>
                    <a:avLst/>
                    <a:gdLst>
                      <a:gd name="T0" fmla="*/ 0 w 13"/>
                      <a:gd name="T1" fmla="*/ 73 h 7"/>
                      <a:gd name="T2" fmla="*/ 0 w 13"/>
                      <a:gd name="T3" fmla="*/ 0 h 7"/>
                      <a:gd name="T4" fmla="*/ 46 w 13"/>
                      <a:gd name="T5" fmla="*/ 0 h 7"/>
                      <a:gd name="T6" fmla="*/ 46 w 13"/>
                      <a:gd name="T7" fmla="*/ 73 h 7"/>
                      <a:gd name="T8" fmla="*/ 0 w 13"/>
                      <a:gd name="T9" fmla="*/ 73 h 7"/>
                      <a:gd name="T10" fmla="*/ 0 w 13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7"/>
                      <a:gd name="T20" fmla="*/ 13 w 13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12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Freeform 121"/>
                  <p:cNvSpPr>
                    <a:spLocks/>
                  </p:cNvSpPr>
                  <p:nvPr/>
                </p:nvSpPr>
                <p:spPr bwMode="auto">
                  <a:xfrm>
                    <a:off x="1599" y="3649"/>
                    <a:ext cx="15" cy="7"/>
                  </a:xfrm>
                  <a:custGeom>
                    <a:avLst/>
                    <a:gdLst>
                      <a:gd name="T0" fmla="*/ 0 w 14"/>
                      <a:gd name="T1" fmla="*/ 6 h 7"/>
                      <a:gd name="T2" fmla="*/ 0 w 14"/>
                      <a:gd name="T3" fmla="*/ 0 h 7"/>
                      <a:gd name="T4" fmla="*/ 47 w 14"/>
                      <a:gd name="T5" fmla="*/ 0 h 7"/>
                      <a:gd name="T6" fmla="*/ 47 w 14"/>
                      <a:gd name="T7" fmla="*/ 6 h 7"/>
                      <a:gd name="T8" fmla="*/ 0 w 14"/>
                      <a:gd name="T9" fmla="*/ 6 h 7"/>
                      <a:gd name="T10" fmla="*/ 0 w 14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7"/>
                      <a:gd name="T20" fmla="*/ 14 w 14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4" name="Freeform 122"/>
                  <p:cNvSpPr>
                    <a:spLocks/>
                  </p:cNvSpPr>
                  <p:nvPr/>
                </p:nvSpPr>
                <p:spPr bwMode="auto">
                  <a:xfrm>
                    <a:off x="1648" y="3642"/>
                    <a:ext cx="15" cy="8"/>
                  </a:xfrm>
                  <a:custGeom>
                    <a:avLst/>
                    <a:gdLst>
                      <a:gd name="T0" fmla="*/ 0 w 14"/>
                      <a:gd name="T1" fmla="*/ 7 h 8"/>
                      <a:gd name="T2" fmla="*/ 0 w 14"/>
                      <a:gd name="T3" fmla="*/ 0 h 8"/>
                      <a:gd name="T4" fmla="*/ 47 w 14"/>
                      <a:gd name="T5" fmla="*/ 0 h 8"/>
                      <a:gd name="T6" fmla="*/ 47 w 14"/>
                      <a:gd name="T7" fmla="*/ 7 h 8"/>
                      <a:gd name="T8" fmla="*/ 0 w 14"/>
                      <a:gd name="T9" fmla="*/ 7 h 8"/>
                      <a:gd name="T10" fmla="*/ 0 w 14"/>
                      <a:gd name="T11" fmla="*/ 7 h 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8"/>
                      <a:gd name="T20" fmla="*/ 14 w 14"/>
                      <a:gd name="T21" fmla="*/ 8 h 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8">
                        <a:moveTo>
                          <a:pt x="0" y="7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7"/>
                        </a:lnTo>
                        <a:lnTo>
                          <a:pt x="0" y="7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5" name="Freeform 123"/>
                  <p:cNvSpPr>
                    <a:spLocks/>
                  </p:cNvSpPr>
                  <p:nvPr/>
                </p:nvSpPr>
                <p:spPr bwMode="auto">
                  <a:xfrm>
                    <a:off x="1791" y="3621"/>
                    <a:ext cx="15" cy="13"/>
                  </a:xfrm>
                  <a:custGeom>
                    <a:avLst/>
                    <a:gdLst>
                      <a:gd name="T0" fmla="*/ 0 w 14"/>
                      <a:gd name="T1" fmla="*/ 50 h 12"/>
                      <a:gd name="T2" fmla="*/ 0 w 14"/>
                      <a:gd name="T3" fmla="*/ 5 h 12"/>
                      <a:gd name="T4" fmla="*/ 47 w 14"/>
                      <a:gd name="T5" fmla="*/ 0 h 12"/>
                      <a:gd name="T6" fmla="*/ 47 w 14"/>
                      <a:gd name="T7" fmla="*/ 32 h 12"/>
                      <a:gd name="T8" fmla="*/ 0 w 14"/>
                      <a:gd name="T9" fmla="*/ 50 h 12"/>
                      <a:gd name="T10" fmla="*/ 0 w 14"/>
                      <a:gd name="T11" fmla="*/ 50 h 1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12"/>
                      <a:gd name="T20" fmla="*/ 14 w 14"/>
                      <a:gd name="T21" fmla="*/ 12 h 1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12">
                        <a:moveTo>
                          <a:pt x="0" y="11"/>
                        </a:moveTo>
                        <a:lnTo>
                          <a:pt x="0" y="5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6" name="Freeform 124"/>
                  <p:cNvSpPr>
                    <a:spLocks/>
                  </p:cNvSpPr>
                  <p:nvPr/>
                </p:nvSpPr>
                <p:spPr bwMode="auto">
                  <a:xfrm>
                    <a:off x="1838" y="3616"/>
                    <a:ext cx="16" cy="11"/>
                  </a:xfrm>
                  <a:custGeom>
                    <a:avLst/>
                    <a:gdLst>
                      <a:gd name="T0" fmla="*/ 0 w 15"/>
                      <a:gd name="T1" fmla="*/ 10 h 11"/>
                      <a:gd name="T2" fmla="*/ 0 w 15"/>
                      <a:gd name="T3" fmla="*/ 1 h 11"/>
                      <a:gd name="T4" fmla="*/ 45 w 15"/>
                      <a:gd name="T5" fmla="*/ 0 h 11"/>
                      <a:gd name="T6" fmla="*/ 45 w 15"/>
                      <a:gd name="T7" fmla="*/ 5 h 11"/>
                      <a:gd name="T8" fmla="*/ 0 w 15"/>
                      <a:gd name="T9" fmla="*/ 10 h 11"/>
                      <a:gd name="T10" fmla="*/ 0 w 15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11"/>
                      <a:gd name="T20" fmla="*/ 15 w 15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11">
                        <a:moveTo>
                          <a:pt x="0" y="10"/>
                        </a:moveTo>
                        <a:lnTo>
                          <a:pt x="0" y="1"/>
                        </a:lnTo>
                        <a:lnTo>
                          <a:pt x="14" y="0"/>
                        </a:lnTo>
                        <a:lnTo>
                          <a:pt x="14" y="5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7" name="Freeform 125"/>
                  <p:cNvSpPr>
                    <a:spLocks/>
                  </p:cNvSpPr>
                  <p:nvPr/>
                </p:nvSpPr>
                <p:spPr bwMode="auto">
                  <a:xfrm>
                    <a:off x="1886" y="3611"/>
                    <a:ext cx="15" cy="7"/>
                  </a:xfrm>
                  <a:custGeom>
                    <a:avLst/>
                    <a:gdLst>
                      <a:gd name="T0" fmla="*/ 0 w 14"/>
                      <a:gd name="T1" fmla="*/ 6 h 7"/>
                      <a:gd name="T2" fmla="*/ 0 w 14"/>
                      <a:gd name="T3" fmla="*/ 0 h 7"/>
                      <a:gd name="T4" fmla="*/ 47 w 14"/>
                      <a:gd name="T5" fmla="*/ 0 h 7"/>
                      <a:gd name="T6" fmla="*/ 47 w 14"/>
                      <a:gd name="T7" fmla="*/ 6 h 7"/>
                      <a:gd name="T8" fmla="*/ 0 w 14"/>
                      <a:gd name="T9" fmla="*/ 6 h 7"/>
                      <a:gd name="T10" fmla="*/ 0 w 14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7"/>
                      <a:gd name="T20" fmla="*/ 14 w 14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8" name="Freeform 126"/>
                  <p:cNvSpPr>
                    <a:spLocks/>
                  </p:cNvSpPr>
                  <p:nvPr/>
                </p:nvSpPr>
                <p:spPr bwMode="auto">
                  <a:xfrm>
                    <a:off x="1936" y="3603"/>
                    <a:ext cx="15" cy="9"/>
                  </a:xfrm>
                  <a:custGeom>
                    <a:avLst/>
                    <a:gdLst>
                      <a:gd name="T0" fmla="*/ 0 w 14"/>
                      <a:gd name="T1" fmla="*/ 67 h 8"/>
                      <a:gd name="T2" fmla="*/ 0 w 14"/>
                      <a:gd name="T3" fmla="*/ 0 h 8"/>
                      <a:gd name="T4" fmla="*/ 47 w 14"/>
                      <a:gd name="T5" fmla="*/ 0 h 8"/>
                      <a:gd name="T6" fmla="*/ 47 w 14"/>
                      <a:gd name="T7" fmla="*/ 67 h 8"/>
                      <a:gd name="T8" fmla="*/ 0 w 14"/>
                      <a:gd name="T9" fmla="*/ 67 h 8"/>
                      <a:gd name="T10" fmla="*/ 0 w 14"/>
                      <a:gd name="T11" fmla="*/ 67 h 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8"/>
                      <a:gd name="T20" fmla="*/ 14 w 14"/>
                      <a:gd name="T21" fmla="*/ 8 h 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8">
                        <a:moveTo>
                          <a:pt x="0" y="7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7"/>
                        </a:lnTo>
                        <a:lnTo>
                          <a:pt x="0" y="7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9" name="Freeform 127"/>
                  <p:cNvSpPr>
                    <a:spLocks/>
                  </p:cNvSpPr>
                  <p:nvPr/>
                </p:nvSpPr>
                <p:spPr bwMode="auto">
                  <a:xfrm>
                    <a:off x="1982" y="3597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0" name="Freeform 128"/>
                  <p:cNvSpPr>
                    <a:spLocks/>
                  </p:cNvSpPr>
                  <p:nvPr/>
                </p:nvSpPr>
                <p:spPr bwMode="auto">
                  <a:xfrm>
                    <a:off x="2031" y="3591"/>
                    <a:ext cx="14" cy="11"/>
                  </a:xfrm>
                  <a:custGeom>
                    <a:avLst/>
                    <a:gdLst>
                      <a:gd name="T0" fmla="*/ 0 w 13"/>
                      <a:gd name="T1" fmla="*/ 10 h 11"/>
                      <a:gd name="T2" fmla="*/ 0 w 13"/>
                      <a:gd name="T3" fmla="*/ 4 h 11"/>
                      <a:gd name="T4" fmla="*/ 46 w 13"/>
                      <a:gd name="T5" fmla="*/ 0 h 11"/>
                      <a:gd name="T6" fmla="*/ 46 w 13"/>
                      <a:gd name="T7" fmla="*/ 6 h 11"/>
                      <a:gd name="T8" fmla="*/ 0 w 13"/>
                      <a:gd name="T9" fmla="*/ 10 h 11"/>
                      <a:gd name="T10" fmla="*/ 0 w 13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11"/>
                      <a:gd name="T20" fmla="*/ 13 w 13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11">
                        <a:moveTo>
                          <a:pt x="0" y="10"/>
                        </a:moveTo>
                        <a:lnTo>
                          <a:pt x="0" y="4"/>
                        </a:lnTo>
                        <a:lnTo>
                          <a:pt x="12" y="0"/>
                        </a:lnTo>
                        <a:lnTo>
                          <a:pt x="12" y="6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1" name="Freeform 129"/>
                  <p:cNvSpPr>
                    <a:spLocks/>
                  </p:cNvSpPr>
                  <p:nvPr/>
                </p:nvSpPr>
                <p:spPr bwMode="auto">
                  <a:xfrm>
                    <a:off x="2077" y="3585"/>
                    <a:ext cx="16" cy="11"/>
                  </a:xfrm>
                  <a:custGeom>
                    <a:avLst/>
                    <a:gdLst>
                      <a:gd name="T0" fmla="*/ 0 w 15"/>
                      <a:gd name="T1" fmla="*/ 10 h 11"/>
                      <a:gd name="T2" fmla="*/ 0 w 15"/>
                      <a:gd name="T3" fmla="*/ 3 h 11"/>
                      <a:gd name="T4" fmla="*/ 45 w 15"/>
                      <a:gd name="T5" fmla="*/ 0 h 11"/>
                      <a:gd name="T6" fmla="*/ 45 w 15"/>
                      <a:gd name="T7" fmla="*/ 6 h 11"/>
                      <a:gd name="T8" fmla="*/ 0 w 15"/>
                      <a:gd name="T9" fmla="*/ 10 h 11"/>
                      <a:gd name="T10" fmla="*/ 0 w 15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11"/>
                      <a:gd name="T20" fmla="*/ 15 w 15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11">
                        <a:moveTo>
                          <a:pt x="0" y="10"/>
                        </a:moveTo>
                        <a:lnTo>
                          <a:pt x="0" y="3"/>
                        </a:lnTo>
                        <a:lnTo>
                          <a:pt x="14" y="0"/>
                        </a:lnTo>
                        <a:lnTo>
                          <a:pt x="14" y="6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2" name="Freeform 130"/>
                  <p:cNvSpPr>
                    <a:spLocks/>
                  </p:cNvSpPr>
                  <p:nvPr/>
                </p:nvSpPr>
                <p:spPr bwMode="auto">
                  <a:xfrm>
                    <a:off x="2126" y="3578"/>
                    <a:ext cx="11" cy="11"/>
                  </a:xfrm>
                  <a:custGeom>
                    <a:avLst/>
                    <a:gdLst>
                      <a:gd name="T0" fmla="*/ 0 w 10"/>
                      <a:gd name="T1" fmla="*/ 10 h 11"/>
                      <a:gd name="T2" fmla="*/ 0 w 10"/>
                      <a:gd name="T3" fmla="*/ 5 h 11"/>
                      <a:gd name="T4" fmla="*/ 55 w 10"/>
                      <a:gd name="T5" fmla="*/ 0 h 11"/>
                      <a:gd name="T6" fmla="*/ 55 w 10"/>
                      <a:gd name="T7" fmla="*/ 7 h 11"/>
                      <a:gd name="T8" fmla="*/ 0 w 10"/>
                      <a:gd name="T9" fmla="*/ 10 h 11"/>
                      <a:gd name="T10" fmla="*/ 0 w 10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11"/>
                      <a:gd name="T20" fmla="*/ 10 w 10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11">
                        <a:moveTo>
                          <a:pt x="0" y="10"/>
                        </a:moveTo>
                        <a:lnTo>
                          <a:pt x="0" y="5"/>
                        </a:lnTo>
                        <a:lnTo>
                          <a:pt x="9" y="0"/>
                        </a:lnTo>
                        <a:lnTo>
                          <a:pt x="9" y="7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Freeform 131"/>
                  <p:cNvSpPr>
                    <a:spLocks/>
                  </p:cNvSpPr>
                  <p:nvPr/>
                </p:nvSpPr>
                <p:spPr bwMode="auto">
                  <a:xfrm>
                    <a:off x="2174" y="3574"/>
                    <a:ext cx="9" cy="10"/>
                  </a:xfrm>
                  <a:custGeom>
                    <a:avLst/>
                    <a:gdLst>
                      <a:gd name="T0" fmla="*/ 0 w 8"/>
                      <a:gd name="T1" fmla="*/ 57 h 9"/>
                      <a:gd name="T2" fmla="*/ 0 w 8"/>
                      <a:gd name="T3" fmla="*/ 0 h 9"/>
                      <a:gd name="T4" fmla="*/ 67 w 8"/>
                      <a:gd name="T5" fmla="*/ 0 h 9"/>
                      <a:gd name="T6" fmla="*/ 67 w 8"/>
                      <a:gd name="T7" fmla="*/ 57 h 9"/>
                      <a:gd name="T8" fmla="*/ 0 w 8"/>
                      <a:gd name="T9" fmla="*/ 57 h 9"/>
                      <a:gd name="T10" fmla="*/ 0 w 8"/>
                      <a:gd name="T11" fmla="*/ 57 h 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"/>
                      <a:gd name="T19" fmla="*/ 0 h 9"/>
                      <a:gd name="T20" fmla="*/ 8 w 8"/>
                      <a:gd name="T21" fmla="*/ 9 h 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" h="9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7" y="0"/>
                        </a:lnTo>
                        <a:lnTo>
                          <a:pt x="7" y="8"/>
                        </a:lnTo>
                        <a:lnTo>
                          <a:pt x="0" y="8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Freeform 132"/>
                  <p:cNvSpPr>
                    <a:spLocks/>
                  </p:cNvSpPr>
                  <p:nvPr/>
                </p:nvSpPr>
                <p:spPr bwMode="auto">
                  <a:xfrm>
                    <a:off x="2222" y="3568"/>
                    <a:ext cx="10" cy="7"/>
                  </a:xfrm>
                  <a:custGeom>
                    <a:avLst/>
                    <a:gdLst>
                      <a:gd name="T0" fmla="*/ 0 w 9"/>
                      <a:gd name="T1" fmla="*/ 6 h 7"/>
                      <a:gd name="T2" fmla="*/ 0 w 9"/>
                      <a:gd name="T3" fmla="*/ 0 h 7"/>
                      <a:gd name="T4" fmla="*/ 57 w 9"/>
                      <a:gd name="T5" fmla="*/ 0 h 7"/>
                      <a:gd name="T6" fmla="*/ 57 w 9"/>
                      <a:gd name="T7" fmla="*/ 6 h 7"/>
                      <a:gd name="T8" fmla="*/ 0 w 9"/>
                      <a:gd name="T9" fmla="*/ 6 h 7"/>
                      <a:gd name="T10" fmla="*/ 0 w 9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7"/>
                      <a:gd name="T20" fmla="*/ 9 w 9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Freeform 133"/>
                  <p:cNvSpPr>
                    <a:spLocks/>
                  </p:cNvSpPr>
                  <p:nvPr/>
                </p:nvSpPr>
                <p:spPr bwMode="auto">
                  <a:xfrm>
                    <a:off x="2267" y="3562"/>
                    <a:ext cx="13" cy="7"/>
                  </a:xfrm>
                  <a:custGeom>
                    <a:avLst/>
                    <a:gdLst>
                      <a:gd name="T0" fmla="*/ 0 w 12"/>
                      <a:gd name="T1" fmla="*/ 6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6 h 7"/>
                      <a:gd name="T8" fmla="*/ 0 w 12"/>
                      <a:gd name="T9" fmla="*/ 6 h 7"/>
                      <a:gd name="T10" fmla="*/ 0 w 12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Freeform 134"/>
                  <p:cNvSpPr>
                    <a:spLocks/>
                  </p:cNvSpPr>
                  <p:nvPr/>
                </p:nvSpPr>
                <p:spPr bwMode="auto">
                  <a:xfrm>
                    <a:off x="2316" y="3555"/>
                    <a:ext cx="12" cy="8"/>
                  </a:xfrm>
                  <a:custGeom>
                    <a:avLst/>
                    <a:gdLst>
                      <a:gd name="T0" fmla="*/ 0 w 11"/>
                      <a:gd name="T1" fmla="*/ 7 h 8"/>
                      <a:gd name="T2" fmla="*/ 0 w 11"/>
                      <a:gd name="T3" fmla="*/ 0 h 8"/>
                      <a:gd name="T4" fmla="*/ 49 w 11"/>
                      <a:gd name="T5" fmla="*/ 0 h 8"/>
                      <a:gd name="T6" fmla="*/ 49 w 11"/>
                      <a:gd name="T7" fmla="*/ 7 h 8"/>
                      <a:gd name="T8" fmla="*/ 0 w 11"/>
                      <a:gd name="T9" fmla="*/ 7 h 8"/>
                      <a:gd name="T10" fmla="*/ 0 w 11"/>
                      <a:gd name="T11" fmla="*/ 7 h 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8"/>
                      <a:gd name="T20" fmla="*/ 11 w 11"/>
                      <a:gd name="T21" fmla="*/ 8 h 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8">
                        <a:moveTo>
                          <a:pt x="0" y="7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7"/>
                        </a:lnTo>
                        <a:lnTo>
                          <a:pt x="0" y="7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Freeform 135"/>
                  <p:cNvSpPr>
                    <a:spLocks/>
                  </p:cNvSpPr>
                  <p:nvPr/>
                </p:nvSpPr>
                <p:spPr bwMode="auto">
                  <a:xfrm>
                    <a:off x="2365" y="3547"/>
                    <a:ext cx="10" cy="13"/>
                  </a:xfrm>
                  <a:custGeom>
                    <a:avLst/>
                    <a:gdLst>
                      <a:gd name="T0" fmla="*/ 0 w 9"/>
                      <a:gd name="T1" fmla="*/ 50 h 12"/>
                      <a:gd name="T2" fmla="*/ 0 w 9"/>
                      <a:gd name="T3" fmla="*/ 4 h 12"/>
                      <a:gd name="T4" fmla="*/ 57 w 9"/>
                      <a:gd name="T5" fmla="*/ 0 h 12"/>
                      <a:gd name="T6" fmla="*/ 57 w 9"/>
                      <a:gd name="T7" fmla="*/ 36 h 12"/>
                      <a:gd name="T8" fmla="*/ 0 w 9"/>
                      <a:gd name="T9" fmla="*/ 50 h 12"/>
                      <a:gd name="T10" fmla="*/ 0 w 9"/>
                      <a:gd name="T11" fmla="*/ 50 h 1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12"/>
                      <a:gd name="T20" fmla="*/ 9 w 9"/>
                      <a:gd name="T21" fmla="*/ 12 h 1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12">
                        <a:moveTo>
                          <a:pt x="0" y="11"/>
                        </a:moveTo>
                        <a:lnTo>
                          <a:pt x="0" y="4"/>
                        </a:lnTo>
                        <a:lnTo>
                          <a:pt x="8" y="0"/>
                        </a:lnTo>
                        <a:lnTo>
                          <a:pt x="8" y="7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Freeform 136"/>
                  <p:cNvSpPr>
                    <a:spLocks/>
                  </p:cNvSpPr>
                  <p:nvPr/>
                </p:nvSpPr>
                <p:spPr bwMode="auto">
                  <a:xfrm>
                    <a:off x="2413" y="3541"/>
                    <a:ext cx="11" cy="12"/>
                  </a:xfrm>
                  <a:custGeom>
                    <a:avLst/>
                    <a:gdLst>
                      <a:gd name="T0" fmla="*/ 0 w 10"/>
                      <a:gd name="T1" fmla="*/ 49 h 11"/>
                      <a:gd name="T2" fmla="*/ 0 w 10"/>
                      <a:gd name="T3" fmla="*/ 3 h 11"/>
                      <a:gd name="T4" fmla="*/ 55 w 10"/>
                      <a:gd name="T5" fmla="*/ 0 h 11"/>
                      <a:gd name="T6" fmla="*/ 55 w 10"/>
                      <a:gd name="T7" fmla="*/ 35 h 11"/>
                      <a:gd name="T8" fmla="*/ 0 w 10"/>
                      <a:gd name="T9" fmla="*/ 49 h 11"/>
                      <a:gd name="T10" fmla="*/ 0 w 10"/>
                      <a:gd name="T11" fmla="*/ 49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11"/>
                      <a:gd name="T20" fmla="*/ 10 w 10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11">
                        <a:moveTo>
                          <a:pt x="0" y="10"/>
                        </a:moveTo>
                        <a:lnTo>
                          <a:pt x="0" y="3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Freeform 137"/>
                  <p:cNvSpPr>
                    <a:spLocks/>
                  </p:cNvSpPr>
                  <p:nvPr/>
                </p:nvSpPr>
                <p:spPr bwMode="auto">
                  <a:xfrm>
                    <a:off x="2459" y="3535"/>
                    <a:ext cx="12" cy="10"/>
                  </a:xfrm>
                  <a:custGeom>
                    <a:avLst/>
                    <a:gdLst>
                      <a:gd name="T0" fmla="*/ 0 w 11"/>
                      <a:gd name="T1" fmla="*/ 9 h 10"/>
                      <a:gd name="T2" fmla="*/ 0 w 11"/>
                      <a:gd name="T3" fmla="*/ 2 h 10"/>
                      <a:gd name="T4" fmla="*/ 49 w 11"/>
                      <a:gd name="T5" fmla="*/ 0 h 10"/>
                      <a:gd name="T6" fmla="*/ 49 w 11"/>
                      <a:gd name="T7" fmla="*/ 6 h 10"/>
                      <a:gd name="T8" fmla="*/ 0 w 11"/>
                      <a:gd name="T9" fmla="*/ 9 h 10"/>
                      <a:gd name="T10" fmla="*/ 0 w 11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10"/>
                      <a:gd name="T20" fmla="*/ 11 w 11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10">
                        <a:moveTo>
                          <a:pt x="0" y="9"/>
                        </a:moveTo>
                        <a:lnTo>
                          <a:pt x="0" y="2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Freeform 138"/>
                  <p:cNvSpPr>
                    <a:spLocks/>
                  </p:cNvSpPr>
                  <p:nvPr/>
                </p:nvSpPr>
                <p:spPr bwMode="auto">
                  <a:xfrm>
                    <a:off x="2510" y="3531"/>
                    <a:ext cx="9" cy="7"/>
                  </a:xfrm>
                  <a:custGeom>
                    <a:avLst/>
                    <a:gdLst>
                      <a:gd name="T0" fmla="*/ 0 w 8"/>
                      <a:gd name="T1" fmla="*/ 6 h 7"/>
                      <a:gd name="T2" fmla="*/ 0 w 8"/>
                      <a:gd name="T3" fmla="*/ 0 h 7"/>
                      <a:gd name="T4" fmla="*/ 67 w 8"/>
                      <a:gd name="T5" fmla="*/ 0 h 7"/>
                      <a:gd name="T6" fmla="*/ 67 w 8"/>
                      <a:gd name="T7" fmla="*/ 6 h 7"/>
                      <a:gd name="T8" fmla="*/ 0 w 8"/>
                      <a:gd name="T9" fmla="*/ 6 h 7"/>
                      <a:gd name="T10" fmla="*/ 0 w 8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"/>
                      <a:gd name="T19" fmla="*/ 0 h 7"/>
                      <a:gd name="T20" fmla="*/ 8 w 8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7" y="0"/>
                        </a:lnTo>
                        <a:lnTo>
                          <a:pt x="7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Freeform 139"/>
                  <p:cNvSpPr>
                    <a:spLocks/>
                  </p:cNvSpPr>
                  <p:nvPr/>
                </p:nvSpPr>
                <p:spPr bwMode="auto">
                  <a:xfrm>
                    <a:off x="2556" y="3524"/>
                    <a:ext cx="10" cy="8"/>
                  </a:xfrm>
                  <a:custGeom>
                    <a:avLst/>
                    <a:gdLst>
                      <a:gd name="T0" fmla="*/ 0 w 9"/>
                      <a:gd name="T1" fmla="*/ 7 h 8"/>
                      <a:gd name="T2" fmla="*/ 0 w 9"/>
                      <a:gd name="T3" fmla="*/ 0 h 8"/>
                      <a:gd name="T4" fmla="*/ 57 w 9"/>
                      <a:gd name="T5" fmla="*/ 0 h 8"/>
                      <a:gd name="T6" fmla="*/ 57 w 9"/>
                      <a:gd name="T7" fmla="*/ 7 h 8"/>
                      <a:gd name="T8" fmla="*/ 0 w 9"/>
                      <a:gd name="T9" fmla="*/ 7 h 8"/>
                      <a:gd name="T10" fmla="*/ 0 w 9"/>
                      <a:gd name="T11" fmla="*/ 7 h 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8"/>
                      <a:gd name="T20" fmla="*/ 9 w 9"/>
                      <a:gd name="T21" fmla="*/ 8 h 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8">
                        <a:moveTo>
                          <a:pt x="0" y="7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7"/>
                        </a:lnTo>
                        <a:lnTo>
                          <a:pt x="0" y="7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Freeform 140"/>
                  <p:cNvSpPr>
                    <a:spLocks/>
                  </p:cNvSpPr>
                  <p:nvPr/>
                </p:nvSpPr>
                <p:spPr bwMode="auto">
                  <a:xfrm>
                    <a:off x="2605" y="3517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0 h 7"/>
                      <a:gd name="T4" fmla="*/ 55 w 10"/>
                      <a:gd name="T5" fmla="*/ 0 h 7"/>
                      <a:gd name="T6" fmla="*/ 55 w 10"/>
                      <a:gd name="T7" fmla="*/ 73 h 7"/>
                      <a:gd name="T8" fmla="*/ 0 w 10"/>
                      <a:gd name="T9" fmla="*/ 73 h 7"/>
                      <a:gd name="T10" fmla="*/ 0 w 10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7"/>
                      <a:gd name="T20" fmla="*/ 10 w 10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Freeform 141"/>
                  <p:cNvSpPr>
                    <a:spLocks/>
                  </p:cNvSpPr>
                  <p:nvPr/>
                </p:nvSpPr>
                <p:spPr bwMode="auto">
                  <a:xfrm>
                    <a:off x="2651" y="3512"/>
                    <a:ext cx="13" cy="6"/>
                  </a:xfrm>
                  <a:custGeom>
                    <a:avLst/>
                    <a:gdLst>
                      <a:gd name="T0" fmla="*/ 0 w 12"/>
                      <a:gd name="T1" fmla="*/ 5 h 6"/>
                      <a:gd name="T2" fmla="*/ 0 w 12"/>
                      <a:gd name="T3" fmla="*/ 0 h 6"/>
                      <a:gd name="T4" fmla="*/ 50 w 12"/>
                      <a:gd name="T5" fmla="*/ 0 h 6"/>
                      <a:gd name="T6" fmla="*/ 50 w 12"/>
                      <a:gd name="T7" fmla="*/ 5 h 6"/>
                      <a:gd name="T8" fmla="*/ 0 w 12"/>
                      <a:gd name="T9" fmla="*/ 5 h 6"/>
                      <a:gd name="T10" fmla="*/ 0 w 12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6"/>
                      <a:gd name="T20" fmla="*/ 12 w 12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Freeform 142"/>
                  <p:cNvSpPr>
                    <a:spLocks/>
                  </p:cNvSpPr>
                  <p:nvPr/>
                </p:nvSpPr>
                <p:spPr bwMode="auto">
                  <a:xfrm>
                    <a:off x="2700" y="3504"/>
                    <a:ext cx="10" cy="11"/>
                  </a:xfrm>
                  <a:custGeom>
                    <a:avLst/>
                    <a:gdLst>
                      <a:gd name="T0" fmla="*/ 0 w 9"/>
                      <a:gd name="T1" fmla="*/ 10 h 11"/>
                      <a:gd name="T2" fmla="*/ 0 w 9"/>
                      <a:gd name="T3" fmla="*/ 4 h 11"/>
                      <a:gd name="T4" fmla="*/ 57 w 9"/>
                      <a:gd name="T5" fmla="*/ 0 h 11"/>
                      <a:gd name="T6" fmla="*/ 57 w 9"/>
                      <a:gd name="T7" fmla="*/ 8 h 11"/>
                      <a:gd name="T8" fmla="*/ 0 w 9"/>
                      <a:gd name="T9" fmla="*/ 10 h 11"/>
                      <a:gd name="T10" fmla="*/ 0 w 9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11"/>
                      <a:gd name="T20" fmla="*/ 9 w 9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11">
                        <a:moveTo>
                          <a:pt x="0" y="10"/>
                        </a:moveTo>
                        <a:lnTo>
                          <a:pt x="0" y="4"/>
                        </a:lnTo>
                        <a:lnTo>
                          <a:pt x="8" y="0"/>
                        </a:lnTo>
                        <a:lnTo>
                          <a:pt x="8" y="8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Freeform 143"/>
                  <p:cNvSpPr>
                    <a:spLocks/>
                  </p:cNvSpPr>
                  <p:nvPr/>
                </p:nvSpPr>
                <p:spPr bwMode="auto">
                  <a:xfrm>
                    <a:off x="2747" y="3498"/>
                    <a:ext cx="11" cy="11"/>
                  </a:xfrm>
                  <a:custGeom>
                    <a:avLst/>
                    <a:gdLst>
                      <a:gd name="T0" fmla="*/ 0 w 10"/>
                      <a:gd name="T1" fmla="*/ 10 h 11"/>
                      <a:gd name="T2" fmla="*/ 0 w 10"/>
                      <a:gd name="T3" fmla="*/ 5 h 11"/>
                      <a:gd name="T4" fmla="*/ 55 w 10"/>
                      <a:gd name="T5" fmla="*/ 0 h 11"/>
                      <a:gd name="T6" fmla="*/ 55 w 10"/>
                      <a:gd name="T7" fmla="*/ 6 h 11"/>
                      <a:gd name="T8" fmla="*/ 0 w 10"/>
                      <a:gd name="T9" fmla="*/ 10 h 11"/>
                      <a:gd name="T10" fmla="*/ 0 w 10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11"/>
                      <a:gd name="T20" fmla="*/ 10 w 10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11">
                        <a:moveTo>
                          <a:pt x="0" y="10"/>
                        </a:moveTo>
                        <a:lnTo>
                          <a:pt x="0" y="5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" name="Freeform 144"/>
                  <p:cNvSpPr>
                    <a:spLocks/>
                  </p:cNvSpPr>
                  <p:nvPr/>
                </p:nvSpPr>
                <p:spPr bwMode="auto">
                  <a:xfrm>
                    <a:off x="2795" y="3491"/>
                    <a:ext cx="11" cy="13"/>
                  </a:xfrm>
                  <a:custGeom>
                    <a:avLst/>
                    <a:gdLst>
                      <a:gd name="T0" fmla="*/ 0 w 10"/>
                      <a:gd name="T1" fmla="*/ 50 h 12"/>
                      <a:gd name="T2" fmla="*/ 0 w 10"/>
                      <a:gd name="T3" fmla="*/ 3 h 12"/>
                      <a:gd name="T4" fmla="*/ 55 w 10"/>
                      <a:gd name="T5" fmla="*/ 0 h 12"/>
                      <a:gd name="T6" fmla="*/ 55 w 10"/>
                      <a:gd name="T7" fmla="*/ 32 h 12"/>
                      <a:gd name="T8" fmla="*/ 0 w 10"/>
                      <a:gd name="T9" fmla="*/ 50 h 12"/>
                      <a:gd name="T10" fmla="*/ 0 w 10"/>
                      <a:gd name="T11" fmla="*/ 50 h 1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12"/>
                      <a:gd name="T20" fmla="*/ 10 w 10"/>
                      <a:gd name="T21" fmla="*/ 12 h 1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12">
                        <a:moveTo>
                          <a:pt x="0" y="11"/>
                        </a:moveTo>
                        <a:lnTo>
                          <a:pt x="0" y="3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11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Freeform 145"/>
                  <p:cNvSpPr>
                    <a:spLocks/>
                  </p:cNvSpPr>
                  <p:nvPr/>
                </p:nvSpPr>
                <p:spPr bwMode="auto">
                  <a:xfrm>
                    <a:off x="2844" y="3488"/>
                    <a:ext cx="11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10 w 11"/>
                      <a:gd name="T5" fmla="*/ 0 h 7"/>
                      <a:gd name="T6" fmla="*/ 10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8" name="Freeform 146"/>
                  <p:cNvSpPr>
                    <a:spLocks/>
                  </p:cNvSpPr>
                  <p:nvPr/>
                </p:nvSpPr>
                <p:spPr bwMode="auto">
                  <a:xfrm>
                    <a:off x="2890" y="3482"/>
                    <a:ext cx="11" cy="7"/>
                  </a:xfrm>
                  <a:custGeom>
                    <a:avLst/>
                    <a:gdLst>
                      <a:gd name="T0" fmla="*/ 0 w 10"/>
                      <a:gd name="T1" fmla="*/ 6 h 7"/>
                      <a:gd name="T2" fmla="*/ 0 w 10"/>
                      <a:gd name="T3" fmla="*/ 0 h 7"/>
                      <a:gd name="T4" fmla="*/ 55 w 10"/>
                      <a:gd name="T5" fmla="*/ 0 h 7"/>
                      <a:gd name="T6" fmla="*/ 55 w 10"/>
                      <a:gd name="T7" fmla="*/ 6 h 7"/>
                      <a:gd name="T8" fmla="*/ 0 w 10"/>
                      <a:gd name="T9" fmla="*/ 6 h 7"/>
                      <a:gd name="T10" fmla="*/ 0 w 10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7"/>
                      <a:gd name="T20" fmla="*/ 10 w 10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Freeform 147"/>
                  <p:cNvSpPr>
                    <a:spLocks/>
                  </p:cNvSpPr>
                  <p:nvPr/>
                </p:nvSpPr>
                <p:spPr bwMode="auto">
                  <a:xfrm>
                    <a:off x="2872" y="3479"/>
                    <a:ext cx="9" cy="6"/>
                  </a:xfrm>
                  <a:custGeom>
                    <a:avLst/>
                    <a:gdLst>
                      <a:gd name="T0" fmla="*/ 0 w 9"/>
                      <a:gd name="T1" fmla="*/ 5 h 6"/>
                      <a:gd name="T2" fmla="*/ 0 w 9"/>
                      <a:gd name="T3" fmla="*/ 3 h 6"/>
                      <a:gd name="T4" fmla="*/ 0 w 9"/>
                      <a:gd name="T5" fmla="*/ 0 h 6"/>
                      <a:gd name="T6" fmla="*/ 8 w 9"/>
                      <a:gd name="T7" fmla="*/ 0 h 6"/>
                      <a:gd name="T8" fmla="*/ 8 w 9"/>
                      <a:gd name="T9" fmla="*/ 5 h 6"/>
                      <a:gd name="T10" fmla="*/ 0 w 9"/>
                      <a:gd name="T11" fmla="*/ 5 h 6"/>
                      <a:gd name="T12" fmla="*/ 0 w 9"/>
                      <a:gd name="T13" fmla="*/ 5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"/>
                      <a:gd name="T22" fmla="*/ 0 h 6"/>
                      <a:gd name="T23" fmla="*/ 9 w 9"/>
                      <a:gd name="T24" fmla="*/ 6 h 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" h="6">
                        <a:moveTo>
                          <a:pt x="0" y="5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" name="Freeform 148"/>
                  <p:cNvSpPr>
                    <a:spLocks/>
                  </p:cNvSpPr>
                  <p:nvPr/>
                </p:nvSpPr>
                <p:spPr bwMode="auto">
                  <a:xfrm>
                    <a:off x="2918" y="3479"/>
                    <a:ext cx="11" cy="6"/>
                  </a:xfrm>
                  <a:custGeom>
                    <a:avLst/>
                    <a:gdLst>
                      <a:gd name="T0" fmla="*/ 0 w 10"/>
                      <a:gd name="T1" fmla="*/ 5 h 6"/>
                      <a:gd name="T2" fmla="*/ 0 w 10"/>
                      <a:gd name="T3" fmla="*/ 0 h 6"/>
                      <a:gd name="T4" fmla="*/ 55 w 10"/>
                      <a:gd name="T5" fmla="*/ 0 h 6"/>
                      <a:gd name="T6" fmla="*/ 55 w 10"/>
                      <a:gd name="T7" fmla="*/ 5 h 6"/>
                      <a:gd name="T8" fmla="*/ 0 w 10"/>
                      <a:gd name="T9" fmla="*/ 5 h 6"/>
                      <a:gd name="T10" fmla="*/ 0 w 10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6"/>
                      <a:gd name="T20" fmla="*/ 10 w 10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" name="Freeform 149"/>
                  <p:cNvSpPr>
                    <a:spLocks/>
                  </p:cNvSpPr>
                  <p:nvPr/>
                </p:nvSpPr>
                <p:spPr bwMode="auto">
                  <a:xfrm>
                    <a:off x="2967" y="3479"/>
                    <a:ext cx="10" cy="6"/>
                  </a:xfrm>
                  <a:custGeom>
                    <a:avLst/>
                    <a:gdLst>
                      <a:gd name="T0" fmla="*/ 0 w 10"/>
                      <a:gd name="T1" fmla="*/ 5 h 6"/>
                      <a:gd name="T2" fmla="*/ 0 w 10"/>
                      <a:gd name="T3" fmla="*/ 0 h 6"/>
                      <a:gd name="T4" fmla="*/ 9 w 10"/>
                      <a:gd name="T5" fmla="*/ 0 h 6"/>
                      <a:gd name="T6" fmla="*/ 9 w 10"/>
                      <a:gd name="T7" fmla="*/ 5 h 6"/>
                      <a:gd name="T8" fmla="*/ 0 w 10"/>
                      <a:gd name="T9" fmla="*/ 5 h 6"/>
                      <a:gd name="T10" fmla="*/ 0 w 10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6"/>
                      <a:gd name="T20" fmla="*/ 10 w 10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2" name="Freeform 150"/>
                  <p:cNvSpPr>
                    <a:spLocks/>
                  </p:cNvSpPr>
                  <p:nvPr/>
                </p:nvSpPr>
                <p:spPr bwMode="auto">
                  <a:xfrm>
                    <a:off x="3014" y="3479"/>
                    <a:ext cx="12" cy="6"/>
                  </a:xfrm>
                  <a:custGeom>
                    <a:avLst/>
                    <a:gdLst>
                      <a:gd name="T0" fmla="*/ 0 w 11"/>
                      <a:gd name="T1" fmla="*/ 5 h 6"/>
                      <a:gd name="T2" fmla="*/ 0 w 11"/>
                      <a:gd name="T3" fmla="*/ 0 h 6"/>
                      <a:gd name="T4" fmla="*/ 49 w 11"/>
                      <a:gd name="T5" fmla="*/ 0 h 6"/>
                      <a:gd name="T6" fmla="*/ 49 w 11"/>
                      <a:gd name="T7" fmla="*/ 5 h 6"/>
                      <a:gd name="T8" fmla="*/ 0 w 11"/>
                      <a:gd name="T9" fmla="*/ 5 h 6"/>
                      <a:gd name="T10" fmla="*/ 0 w 11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6"/>
                      <a:gd name="T20" fmla="*/ 11 w 11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Freeform 151"/>
                  <p:cNvSpPr>
                    <a:spLocks/>
                  </p:cNvSpPr>
                  <p:nvPr/>
                </p:nvSpPr>
                <p:spPr bwMode="auto">
                  <a:xfrm>
                    <a:off x="3062" y="3479"/>
                    <a:ext cx="10" cy="6"/>
                  </a:xfrm>
                  <a:custGeom>
                    <a:avLst/>
                    <a:gdLst>
                      <a:gd name="T0" fmla="*/ 0 w 10"/>
                      <a:gd name="T1" fmla="*/ 5 h 6"/>
                      <a:gd name="T2" fmla="*/ 0 w 10"/>
                      <a:gd name="T3" fmla="*/ 0 h 6"/>
                      <a:gd name="T4" fmla="*/ 9 w 10"/>
                      <a:gd name="T5" fmla="*/ 0 h 6"/>
                      <a:gd name="T6" fmla="*/ 9 w 10"/>
                      <a:gd name="T7" fmla="*/ 5 h 6"/>
                      <a:gd name="T8" fmla="*/ 0 w 10"/>
                      <a:gd name="T9" fmla="*/ 5 h 6"/>
                      <a:gd name="T10" fmla="*/ 0 w 10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6"/>
                      <a:gd name="T20" fmla="*/ 10 w 10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4" name="Freeform 152"/>
                  <p:cNvSpPr>
                    <a:spLocks/>
                  </p:cNvSpPr>
                  <p:nvPr/>
                </p:nvSpPr>
                <p:spPr bwMode="auto">
                  <a:xfrm>
                    <a:off x="3110" y="3479"/>
                    <a:ext cx="14" cy="6"/>
                  </a:xfrm>
                  <a:custGeom>
                    <a:avLst/>
                    <a:gdLst>
                      <a:gd name="T0" fmla="*/ 0 w 13"/>
                      <a:gd name="T1" fmla="*/ 5 h 6"/>
                      <a:gd name="T2" fmla="*/ 0 w 13"/>
                      <a:gd name="T3" fmla="*/ 0 h 6"/>
                      <a:gd name="T4" fmla="*/ 46 w 13"/>
                      <a:gd name="T5" fmla="*/ 0 h 6"/>
                      <a:gd name="T6" fmla="*/ 46 w 13"/>
                      <a:gd name="T7" fmla="*/ 5 h 6"/>
                      <a:gd name="T8" fmla="*/ 0 w 13"/>
                      <a:gd name="T9" fmla="*/ 5 h 6"/>
                      <a:gd name="T10" fmla="*/ 0 w 13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6"/>
                      <a:gd name="T20" fmla="*/ 13 w 13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12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5" name="Freeform 153"/>
                  <p:cNvSpPr>
                    <a:spLocks/>
                  </p:cNvSpPr>
                  <p:nvPr/>
                </p:nvSpPr>
                <p:spPr bwMode="auto">
                  <a:xfrm>
                    <a:off x="3158" y="3479"/>
                    <a:ext cx="15" cy="6"/>
                  </a:xfrm>
                  <a:custGeom>
                    <a:avLst/>
                    <a:gdLst>
                      <a:gd name="T0" fmla="*/ 0 w 14"/>
                      <a:gd name="T1" fmla="*/ 5 h 6"/>
                      <a:gd name="T2" fmla="*/ 0 w 14"/>
                      <a:gd name="T3" fmla="*/ 0 h 6"/>
                      <a:gd name="T4" fmla="*/ 47 w 14"/>
                      <a:gd name="T5" fmla="*/ 0 h 6"/>
                      <a:gd name="T6" fmla="*/ 47 w 14"/>
                      <a:gd name="T7" fmla="*/ 5 h 6"/>
                      <a:gd name="T8" fmla="*/ 0 w 14"/>
                      <a:gd name="T9" fmla="*/ 5 h 6"/>
                      <a:gd name="T10" fmla="*/ 0 w 14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4"/>
                      <a:gd name="T19" fmla="*/ 0 h 6"/>
                      <a:gd name="T20" fmla="*/ 14 w 14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4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3" y="0"/>
                        </a:lnTo>
                        <a:lnTo>
                          <a:pt x="13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6" name="Freeform 154"/>
                  <p:cNvSpPr>
                    <a:spLocks/>
                  </p:cNvSpPr>
                  <p:nvPr/>
                </p:nvSpPr>
                <p:spPr bwMode="auto">
                  <a:xfrm>
                    <a:off x="3205" y="3479"/>
                    <a:ext cx="14" cy="6"/>
                  </a:xfrm>
                  <a:custGeom>
                    <a:avLst/>
                    <a:gdLst>
                      <a:gd name="T0" fmla="*/ 0 w 13"/>
                      <a:gd name="T1" fmla="*/ 5 h 6"/>
                      <a:gd name="T2" fmla="*/ 0 w 13"/>
                      <a:gd name="T3" fmla="*/ 0 h 6"/>
                      <a:gd name="T4" fmla="*/ 46 w 13"/>
                      <a:gd name="T5" fmla="*/ 0 h 6"/>
                      <a:gd name="T6" fmla="*/ 46 w 13"/>
                      <a:gd name="T7" fmla="*/ 5 h 6"/>
                      <a:gd name="T8" fmla="*/ 0 w 13"/>
                      <a:gd name="T9" fmla="*/ 5 h 6"/>
                      <a:gd name="T10" fmla="*/ 0 w 13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3"/>
                      <a:gd name="T19" fmla="*/ 0 h 6"/>
                      <a:gd name="T20" fmla="*/ 13 w 13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3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2" y="0"/>
                        </a:lnTo>
                        <a:lnTo>
                          <a:pt x="12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7" name="Freeform 155"/>
                  <p:cNvSpPr>
                    <a:spLocks/>
                  </p:cNvSpPr>
                  <p:nvPr/>
                </p:nvSpPr>
                <p:spPr bwMode="auto">
                  <a:xfrm>
                    <a:off x="4002" y="3491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3 h 7"/>
                      <a:gd name="T4" fmla="*/ 0 w 10"/>
                      <a:gd name="T5" fmla="*/ 0 h 7"/>
                      <a:gd name="T6" fmla="*/ 55 w 10"/>
                      <a:gd name="T7" fmla="*/ 0 h 7"/>
                      <a:gd name="T8" fmla="*/ 55 w 10"/>
                      <a:gd name="T9" fmla="*/ 73 h 7"/>
                      <a:gd name="T10" fmla="*/ 0 w 10"/>
                      <a:gd name="T11" fmla="*/ 73 h 7"/>
                      <a:gd name="T12" fmla="*/ 0 w 10"/>
                      <a:gd name="T13" fmla="*/ 73 h 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"/>
                      <a:gd name="T22" fmla="*/ 0 h 7"/>
                      <a:gd name="T23" fmla="*/ 10 w 10"/>
                      <a:gd name="T24" fmla="*/ 7 h 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" h="7">
                        <a:moveTo>
                          <a:pt x="0" y="6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8" name="Freeform 156"/>
                  <p:cNvSpPr>
                    <a:spLocks/>
                  </p:cNvSpPr>
                  <p:nvPr/>
                </p:nvSpPr>
                <p:spPr bwMode="auto">
                  <a:xfrm>
                    <a:off x="4050" y="3491"/>
                    <a:ext cx="10" cy="8"/>
                  </a:xfrm>
                  <a:custGeom>
                    <a:avLst/>
                    <a:gdLst>
                      <a:gd name="T0" fmla="*/ 0 w 9"/>
                      <a:gd name="T1" fmla="*/ 73 h 7"/>
                      <a:gd name="T2" fmla="*/ 0 w 9"/>
                      <a:gd name="T3" fmla="*/ 0 h 7"/>
                      <a:gd name="T4" fmla="*/ 57 w 9"/>
                      <a:gd name="T5" fmla="*/ 0 h 7"/>
                      <a:gd name="T6" fmla="*/ 57 w 9"/>
                      <a:gd name="T7" fmla="*/ 73 h 7"/>
                      <a:gd name="T8" fmla="*/ 0 w 9"/>
                      <a:gd name="T9" fmla="*/ 73 h 7"/>
                      <a:gd name="T10" fmla="*/ 0 w 9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7"/>
                      <a:gd name="T20" fmla="*/ 9 w 9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8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9" name="Freeform 157"/>
                  <p:cNvSpPr>
                    <a:spLocks/>
                  </p:cNvSpPr>
                  <p:nvPr/>
                </p:nvSpPr>
                <p:spPr bwMode="auto">
                  <a:xfrm>
                    <a:off x="3254" y="3479"/>
                    <a:ext cx="13" cy="6"/>
                  </a:xfrm>
                  <a:custGeom>
                    <a:avLst/>
                    <a:gdLst>
                      <a:gd name="T0" fmla="*/ 0 w 12"/>
                      <a:gd name="T1" fmla="*/ 5 h 6"/>
                      <a:gd name="T2" fmla="*/ 0 w 12"/>
                      <a:gd name="T3" fmla="*/ 0 h 6"/>
                      <a:gd name="T4" fmla="*/ 50 w 12"/>
                      <a:gd name="T5" fmla="*/ 0 h 6"/>
                      <a:gd name="T6" fmla="*/ 50 w 12"/>
                      <a:gd name="T7" fmla="*/ 5 h 6"/>
                      <a:gd name="T8" fmla="*/ 0 w 12"/>
                      <a:gd name="T9" fmla="*/ 5 h 6"/>
                      <a:gd name="T10" fmla="*/ 0 w 12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6"/>
                      <a:gd name="T20" fmla="*/ 12 w 12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0" name="Freeform 158"/>
                  <p:cNvSpPr>
                    <a:spLocks/>
                  </p:cNvSpPr>
                  <p:nvPr/>
                </p:nvSpPr>
                <p:spPr bwMode="auto">
                  <a:xfrm>
                    <a:off x="3301" y="3479"/>
                    <a:ext cx="13" cy="6"/>
                  </a:xfrm>
                  <a:custGeom>
                    <a:avLst/>
                    <a:gdLst>
                      <a:gd name="T0" fmla="*/ 0 w 12"/>
                      <a:gd name="T1" fmla="*/ 5 h 6"/>
                      <a:gd name="T2" fmla="*/ 0 w 12"/>
                      <a:gd name="T3" fmla="*/ 0 h 6"/>
                      <a:gd name="T4" fmla="*/ 50 w 12"/>
                      <a:gd name="T5" fmla="*/ 0 h 6"/>
                      <a:gd name="T6" fmla="*/ 50 w 12"/>
                      <a:gd name="T7" fmla="*/ 5 h 6"/>
                      <a:gd name="T8" fmla="*/ 0 w 12"/>
                      <a:gd name="T9" fmla="*/ 5 h 6"/>
                      <a:gd name="T10" fmla="*/ 0 w 12"/>
                      <a:gd name="T11" fmla="*/ 5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6"/>
                      <a:gd name="T20" fmla="*/ 12 w 12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6">
                        <a:moveTo>
                          <a:pt x="0" y="5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5"/>
                        </a:lnTo>
                        <a:lnTo>
                          <a:pt x="0" y="5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" name="Freeform 159"/>
                  <p:cNvSpPr>
                    <a:spLocks/>
                  </p:cNvSpPr>
                  <p:nvPr/>
                </p:nvSpPr>
                <p:spPr bwMode="auto">
                  <a:xfrm>
                    <a:off x="3331" y="3479"/>
                    <a:ext cx="12" cy="10"/>
                  </a:xfrm>
                  <a:custGeom>
                    <a:avLst/>
                    <a:gdLst>
                      <a:gd name="T0" fmla="*/ 0 w 11"/>
                      <a:gd name="T1" fmla="*/ 0 h 10"/>
                      <a:gd name="T2" fmla="*/ 0 w 11"/>
                      <a:gd name="T3" fmla="*/ 3 h 10"/>
                      <a:gd name="T4" fmla="*/ 0 w 11"/>
                      <a:gd name="T5" fmla="*/ 5 h 10"/>
                      <a:gd name="T6" fmla="*/ 49 w 11"/>
                      <a:gd name="T7" fmla="*/ 9 h 10"/>
                      <a:gd name="T8" fmla="*/ 49 w 11"/>
                      <a:gd name="T9" fmla="*/ 3 h 10"/>
                      <a:gd name="T10" fmla="*/ 0 w 11"/>
                      <a:gd name="T11" fmla="*/ 0 h 10"/>
                      <a:gd name="T12" fmla="*/ 0 w 11"/>
                      <a:gd name="T13" fmla="*/ 0 h 1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0"/>
                      <a:gd name="T23" fmla="*/ 11 w 11"/>
                      <a:gd name="T24" fmla="*/ 10 h 1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0">
                        <a:moveTo>
                          <a:pt x="0" y="0"/>
                        </a:moveTo>
                        <a:lnTo>
                          <a:pt x="0" y="3"/>
                        </a:lnTo>
                        <a:lnTo>
                          <a:pt x="0" y="5"/>
                        </a:lnTo>
                        <a:lnTo>
                          <a:pt x="10" y="9"/>
                        </a:lnTo>
                        <a:lnTo>
                          <a:pt x="10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" name="Freeform 160"/>
                  <p:cNvSpPr>
                    <a:spLocks/>
                  </p:cNvSpPr>
                  <p:nvPr/>
                </p:nvSpPr>
                <p:spPr bwMode="auto">
                  <a:xfrm>
                    <a:off x="3371" y="3495"/>
                    <a:ext cx="18" cy="10"/>
                  </a:xfrm>
                  <a:custGeom>
                    <a:avLst/>
                    <a:gdLst>
                      <a:gd name="T0" fmla="*/ 0 w 16"/>
                      <a:gd name="T1" fmla="*/ 0 h 10"/>
                      <a:gd name="T2" fmla="*/ 0 w 16"/>
                      <a:gd name="T3" fmla="*/ 8 h 10"/>
                      <a:gd name="T4" fmla="*/ 141 w 16"/>
                      <a:gd name="T5" fmla="*/ 9 h 10"/>
                      <a:gd name="T6" fmla="*/ 141 w 16"/>
                      <a:gd name="T7" fmla="*/ 3 h 10"/>
                      <a:gd name="T8" fmla="*/ 0 w 16"/>
                      <a:gd name="T9" fmla="*/ 0 h 10"/>
                      <a:gd name="T10" fmla="*/ 0 w 16"/>
                      <a:gd name="T11" fmla="*/ 0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10"/>
                      <a:gd name="T20" fmla="*/ 16 w 16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10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15" y="9"/>
                        </a:lnTo>
                        <a:lnTo>
                          <a:pt x="15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" name="Freeform 161"/>
                  <p:cNvSpPr>
                    <a:spLocks/>
                  </p:cNvSpPr>
                  <p:nvPr/>
                </p:nvSpPr>
                <p:spPr bwMode="auto">
                  <a:xfrm>
                    <a:off x="3950" y="3491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3 h 7"/>
                      <a:gd name="T4" fmla="*/ 0 w 10"/>
                      <a:gd name="T5" fmla="*/ 0 h 7"/>
                      <a:gd name="T6" fmla="*/ 55 w 10"/>
                      <a:gd name="T7" fmla="*/ 0 h 7"/>
                      <a:gd name="T8" fmla="*/ 55 w 10"/>
                      <a:gd name="T9" fmla="*/ 73 h 7"/>
                      <a:gd name="T10" fmla="*/ 0 w 10"/>
                      <a:gd name="T11" fmla="*/ 73 h 7"/>
                      <a:gd name="T12" fmla="*/ 0 w 10"/>
                      <a:gd name="T13" fmla="*/ 73 h 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"/>
                      <a:gd name="T22" fmla="*/ 0 h 7"/>
                      <a:gd name="T23" fmla="*/ 10 w 10"/>
                      <a:gd name="T24" fmla="*/ 7 h 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" h="7">
                        <a:moveTo>
                          <a:pt x="0" y="6"/>
                        </a:move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" name="Freeform 162"/>
                  <p:cNvSpPr>
                    <a:spLocks/>
                  </p:cNvSpPr>
                  <p:nvPr/>
                </p:nvSpPr>
                <p:spPr bwMode="auto">
                  <a:xfrm>
                    <a:off x="3997" y="3491"/>
                    <a:ext cx="13" cy="8"/>
                  </a:xfrm>
                  <a:custGeom>
                    <a:avLst/>
                    <a:gdLst>
                      <a:gd name="T0" fmla="*/ 0 w 12"/>
                      <a:gd name="T1" fmla="*/ 73 h 7"/>
                      <a:gd name="T2" fmla="*/ 0 w 12"/>
                      <a:gd name="T3" fmla="*/ 0 h 7"/>
                      <a:gd name="T4" fmla="*/ 50 w 12"/>
                      <a:gd name="T5" fmla="*/ 0 h 7"/>
                      <a:gd name="T6" fmla="*/ 50 w 12"/>
                      <a:gd name="T7" fmla="*/ 73 h 7"/>
                      <a:gd name="T8" fmla="*/ 0 w 12"/>
                      <a:gd name="T9" fmla="*/ 73 h 7"/>
                      <a:gd name="T10" fmla="*/ 0 w 12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7"/>
                      <a:gd name="T20" fmla="*/ 12 w 12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Freeform 163"/>
                  <p:cNvSpPr>
                    <a:spLocks/>
                  </p:cNvSpPr>
                  <p:nvPr/>
                </p:nvSpPr>
                <p:spPr bwMode="auto">
                  <a:xfrm>
                    <a:off x="3401" y="3514"/>
                    <a:ext cx="11" cy="11"/>
                  </a:xfrm>
                  <a:custGeom>
                    <a:avLst/>
                    <a:gdLst>
                      <a:gd name="T0" fmla="*/ 2 w 11"/>
                      <a:gd name="T1" fmla="*/ 0 h 10"/>
                      <a:gd name="T2" fmla="*/ 0 w 11"/>
                      <a:gd name="T3" fmla="*/ 3 h 10"/>
                      <a:gd name="T4" fmla="*/ 6 w 11"/>
                      <a:gd name="T5" fmla="*/ 55 h 10"/>
                      <a:gd name="T6" fmla="*/ 10 w 11"/>
                      <a:gd name="T7" fmla="*/ 45 h 10"/>
                      <a:gd name="T8" fmla="*/ 2 w 11"/>
                      <a:gd name="T9" fmla="*/ 0 h 10"/>
                      <a:gd name="T10" fmla="*/ 2 w 11"/>
                      <a:gd name="T11" fmla="*/ 0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10"/>
                      <a:gd name="T20" fmla="*/ 11 w 11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10">
                        <a:moveTo>
                          <a:pt x="2" y="0"/>
                        </a:moveTo>
                        <a:lnTo>
                          <a:pt x="0" y="3"/>
                        </a:lnTo>
                        <a:lnTo>
                          <a:pt x="6" y="9"/>
                        </a:lnTo>
                        <a:lnTo>
                          <a:pt x="10" y="7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" name="Freeform 164"/>
                  <p:cNvSpPr>
                    <a:spLocks/>
                  </p:cNvSpPr>
                  <p:nvPr/>
                </p:nvSpPr>
                <p:spPr bwMode="auto">
                  <a:xfrm>
                    <a:off x="3435" y="3541"/>
                    <a:ext cx="7" cy="12"/>
                  </a:xfrm>
                  <a:custGeom>
                    <a:avLst/>
                    <a:gdLst>
                      <a:gd name="T0" fmla="*/ 0 w 6"/>
                      <a:gd name="T1" fmla="*/ 0 h 11"/>
                      <a:gd name="T2" fmla="*/ 0 w 6"/>
                      <a:gd name="T3" fmla="*/ 3 h 11"/>
                      <a:gd name="T4" fmla="*/ 0 w 6"/>
                      <a:gd name="T5" fmla="*/ 35 h 11"/>
                      <a:gd name="T6" fmla="*/ 103 w 6"/>
                      <a:gd name="T7" fmla="*/ 49 h 11"/>
                      <a:gd name="T8" fmla="*/ 103 w 6"/>
                      <a:gd name="T9" fmla="*/ 3 h 11"/>
                      <a:gd name="T10" fmla="*/ 0 w 6"/>
                      <a:gd name="T11" fmla="*/ 0 h 11"/>
                      <a:gd name="T12" fmla="*/ 0 w 6"/>
                      <a:gd name="T13" fmla="*/ 0 h 1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"/>
                      <a:gd name="T22" fmla="*/ 0 h 11"/>
                      <a:gd name="T23" fmla="*/ 6 w 6"/>
                      <a:gd name="T24" fmla="*/ 11 h 1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" h="11">
                        <a:moveTo>
                          <a:pt x="0" y="0"/>
                        </a:moveTo>
                        <a:lnTo>
                          <a:pt x="0" y="3"/>
                        </a:lnTo>
                        <a:lnTo>
                          <a:pt x="0" y="6"/>
                        </a:lnTo>
                        <a:lnTo>
                          <a:pt x="5" y="10"/>
                        </a:lnTo>
                        <a:lnTo>
                          <a:pt x="5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" name="Freeform 165"/>
                  <p:cNvSpPr>
                    <a:spLocks/>
                  </p:cNvSpPr>
                  <p:nvPr/>
                </p:nvSpPr>
                <p:spPr bwMode="auto">
                  <a:xfrm>
                    <a:off x="3475" y="3566"/>
                    <a:ext cx="11" cy="9"/>
                  </a:xfrm>
                  <a:custGeom>
                    <a:avLst/>
                    <a:gdLst>
                      <a:gd name="T0" fmla="*/ 0 w 10"/>
                      <a:gd name="T1" fmla="*/ 0 h 9"/>
                      <a:gd name="T2" fmla="*/ 0 w 10"/>
                      <a:gd name="T3" fmla="*/ 5 h 9"/>
                      <a:gd name="T4" fmla="*/ 55 w 10"/>
                      <a:gd name="T5" fmla="*/ 8 h 9"/>
                      <a:gd name="T6" fmla="*/ 55 w 10"/>
                      <a:gd name="T7" fmla="*/ 2 h 9"/>
                      <a:gd name="T8" fmla="*/ 0 w 10"/>
                      <a:gd name="T9" fmla="*/ 0 h 9"/>
                      <a:gd name="T10" fmla="*/ 0 w 10"/>
                      <a:gd name="T11" fmla="*/ 0 h 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9"/>
                      <a:gd name="T20" fmla="*/ 10 w 10"/>
                      <a:gd name="T21" fmla="*/ 9 h 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9">
                        <a:moveTo>
                          <a:pt x="0" y="0"/>
                        </a:moveTo>
                        <a:lnTo>
                          <a:pt x="0" y="5"/>
                        </a:lnTo>
                        <a:lnTo>
                          <a:pt x="9" y="8"/>
                        </a:lnTo>
                        <a:lnTo>
                          <a:pt x="9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Freeform 166"/>
                  <p:cNvSpPr>
                    <a:spLocks/>
                  </p:cNvSpPr>
                  <p:nvPr/>
                </p:nvSpPr>
                <p:spPr bwMode="auto">
                  <a:xfrm>
                    <a:off x="3517" y="3583"/>
                    <a:ext cx="11" cy="9"/>
                  </a:xfrm>
                  <a:custGeom>
                    <a:avLst/>
                    <a:gdLst>
                      <a:gd name="T0" fmla="*/ 0 w 10"/>
                      <a:gd name="T1" fmla="*/ 0 h 9"/>
                      <a:gd name="T2" fmla="*/ 0 w 10"/>
                      <a:gd name="T3" fmla="*/ 5 h 9"/>
                      <a:gd name="T4" fmla="*/ 55 w 10"/>
                      <a:gd name="T5" fmla="*/ 8 h 9"/>
                      <a:gd name="T6" fmla="*/ 55 w 10"/>
                      <a:gd name="T7" fmla="*/ 2 h 9"/>
                      <a:gd name="T8" fmla="*/ 0 w 10"/>
                      <a:gd name="T9" fmla="*/ 0 h 9"/>
                      <a:gd name="T10" fmla="*/ 0 w 10"/>
                      <a:gd name="T11" fmla="*/ 0 h 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9"/>
                      <a:gd name="T20" fmla="*/ 10 w 10"/>
                      <a:gd name="T21" fmla="*/ 9 h 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9">
                        <a:moveTo>
                          <a:pt x="0" y="0"/>
                        </a:moveTo>
                        <a:lnTo>
                          <a:pt x="0" y="5"/>
                        </a:lnTo>
                        <a:lnTo>
                          <a:pt x="9" y="8"/>
                        </a:lnTo>
                        <a:lnTo>
                          <a:pt x="9" y="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9" name="Freeform 167"/>
                  <p:cNvSpPr>
                    <a:spLocks/>
                  </p:cNvSpPr>
                  <p:nvPr/>
                </p:nvSpPr>
                <p:spPr bwMode="auto">
                  <a:xfrm>
                    <a:off x="3556" y="3595"/>
                    <a:ext cx="12" cy="7"/>
                  </a:xfrm>
                  <a:custGeom>
                    <a:avLst/>
                    <a:gdLst>
                      <a:gd name="T0" fmla="*/ 0 w 11"/>
                      <a:gd name="T1" fmla="*/ 6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6 h 7"/>
                      <a:gd name="T8" fmla="*/ 0 w 11"/>
                      <a:gd name="T9" fmla="*/ 6 h 7"/>
                      <a:gd name="T10" fmla="*/ 0 w 11"/>
                      <a:gd name="T11" fmla="*/ 6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Freeform 168"/>
                  <p:cNvSpPr>
                    <a:spLocks/>
                  </p:cNvSpPr>
                  <p:nvPr/>
                </p:nvSpPr>
                <p:spPr bwMode="auto">
                  <a:xfrm>
                    <a:off x="3601" y="3601"/>
                    <a:ext cx="12" cy="8"/>
                  </a:xfrm>
                  <a:custGeom>
                    <a:avLst/>
                    <a:gdLst>
                      <a:gd name="T0" fmla="*/ 0 w 11"/>
                      <a:gd name="T1" fmla="*/ 73 h 7"/>
                      <a:gd name="T2" fmla="*/ 0 w 11"/>
                      <a:gd name="T3" fmla="*/ 0 h 7"/>
                      <a:gd name="T4" fmla="*/ 49 w 11"/>
                      <a:gd name="T5" fmla="*/ 0 h 7"/>
                      <a:gd name="T6" fmla="*/ 49 w 11"/>
                      <a:gd name="T7" fmla="*/ 73 h 7"/>
                      <a:gd name="T8" fmla="*/ 0 w 11"/>
                      <a:gd name="T9" fmla="*/ 73 h 7"/>
                      <a:gd name="T10" fmla="*/ 0 w 11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7"/>
                      <a:gd name="T20" fmla="*/ 11 w 11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10" y="0"/>
                        </a:lnTo>
                        <a:lnTo>
                          <a:pt x="10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1" name="Freeform 169"/>
                  <p:cNvSpPr>
                    <a:spLocks/>
                  </p:cNvSpPr>
                  <p:nvPr/>
                </p:nvSpPr>
                <p:spPr bwMode="auto">
                  <a:xfrm>
                    <a:off x="3647" y="3603"/>
                    <a:ext cx="8" cy="9"/>
                  </a:xfrm>
                  <a:custGeom>
                    <a:avLst/>
                    <a:gdLst>
                      <a:gd name="T0" fmla="*/ 0 w 8"/>
                      <a:gd name="T1" fmla="*/ 67 h 8"/>
                      <a:gd name="T2" fmla="*/ 0 w 8"/>
                      <a:gd name="T3" fmla="*/ 0 h 8"/>
                      <a:gd name="T4" fmla="*/ 7 w 8"/>
                      <a:gd name="T5" fmla="*/ 0 h 8"/>
                      <a:gd name="T6" fmla="*/ 7 w 8"/>
                      <a:gd name="T7" fmla="*/ 67 h 8"/>
                      <a:gd name="T8" fmla="*/ 0 w 8"/>
                      <a:gd name="T9" fmla="*/ 67 h 8"/>
                      <a:gd name="T10" fmla="*/ 0 w 8"/>
                      <a:gd name="T11" fmla="*/ 67 h 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"/>
                      <a:gd name="T19" fmla="*/ 0 h 8"/>
                      <a:gd name="T20" fmla="*/ 8 w 8"/>
                      <a:gd name="T21" fmla="*/ 8 h 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" h="8">
                        <a:moveTo>
                          <a:pt x="0" y="7"/>
                        </a:moveTo>
                        <a:lnTo>
                          <a:pt x="0" y="0"/>
                        </a:lnTo>
                        <a:lnTo>
                          <a:pt x="7" y="0"/>
                        </a:lnTo>
                        <a:lnTo>
                          <a:pt x="7" y="7"/>
                        </a:lnTo>
                        <a:lnTo>
                          <a:pt x="0" y="7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Freeform 170"/>
                  <p:cNvSpPr>
                    <a:spLocks/>
                  </p:cNvSpPr>
                  <p:nvPr/>
                </p:nvSpPr>
                <p:spPr bwMode="auto">
                  <a:xfrm>
                    <a:off x="3695" y="3601"/>
                    <a:ext cx="11" cy="8"/>
                  </a:xfrm>
                  <a:custGeom>
                    <a:avLst/>
                    <a:gdLst>
                      <a:gd name="T0" fmla="*/ 0 w 10"/>
                      <a:gd name="T1" fmla="*/ 73 h 7"/>
                      <a:gd name="T2" fmla="*/ 0 w 10"/>
                      <a:gd name="T3" fmla="*/ 0 h 7"/>
                      <a:gd name="T4" fmla="*/ 55 w 10"/>
                      <a:gd name="T5" fmla="*/ 0 h 7"/>
                      <a:gd name="T6" fmla="*/ 55 w 10"/>
                      <a:gd name="T7" fmla="*/ 73 h 7"/>
                      <a:gd name="T8" fmla="*/ 0 w 10"/>
                      <a:gd name="T9" fmla="*/ 73 h 7"/>
                      <a:gd name="T10" fmla="*/ 0 w 10"/>
                      <a:gd name="T11" fmla="*/ 73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7"/>
                      <a:gd name="T20" fmla="*/ 10 w 10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7">
                        <a:moveTo>
                          <a:pt x="0" y="6"/>
                        </a:moveTo>
                        <a:lnTo>
                          <a:pt x="0" y="0"/>
                        </a:lnTo>
                        <a:lnTo>
                          <a:pt x="9" y="0"/>
                        </a:lnTo>
                        <a:lnTo>
                          <a:pt x="9" y="6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Freeform 171"/>
                  <p:cNvSpPr>
                    <a:spLocks/>
                  </p:cNvSpPr>
                  <p:nvPr/>
                </p:nvSpPr>
                <p:spPr bwMode="auto">
                  <a:xfrm>
                    <a:off x="3737" y="3591"/>
                    <a:ext cx="13" cy="11"/>
                  </a:xfrm>
                  <a:custGeom>
                    <a:avLst/>
                    <a:gdLst>
                      <a:gd name="T0" fmla="*/ 0 w 12"/>
                      <a:gd name="T1" fmla="*/ 10 h 11"/>
                      <a:gd name="T2" fmla="*/ 0 w 12"/>
                      <a:gd name="T3" fmla="*/ 4 h 11"/>
                      <a:gd name="T4" fmla="*/ 50 w 12"/>
                      <a:gd name="T5" fmla="*/ 0 h 11"/>
                      <a:gd name="T6" fmla="*/ 50 w 12"/>
                      <a:gd name="T7" fmla="*/ 6 h 11"/>
                      <a:gd name="T8" fmla="*/ 0 w 12"/>
                      <a:gd name="T9" fmla="*/ 10 h 11"/>
                      <a:gd name="T10" fmla="*/ 0 w 12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"/>
                      <a:gd name="T19" fmla="*/ 0 h 11"/>
                      <a:gd name="T20" fmla="*/ 12 w 12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" h="11">
                        <a:moveTo>
                          <a:pt x="0" y="10"/>
                        </a:moveTo>
                        <a:lnTo>
                          <a:pt x="0" y="4"/>
                        </a:lnTo>
                        <a:lnTo>
                          <a:pt x="11" y="0"/>
                        </a:lnTo>
                        <a:lnTo>
                          <a:pt x="11" y="6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Freeform 172"/>
                  <p:cNvSpPr>
                    <a:spLocks/>
                  </p:cNvSpPr>
                  <p:nvPr/>
                </p:nvSpPr>
                <p:spPr bwMode="auto">
                  <a:xfrm>
                    <a:off x="3779" y="3578"/>
                    <a:ext cx="12" cy="11"/>
                  </a:xfrm>
                  <a:custGeom>
                    <a:avLst/>
                    <a:gdLst>
                      <a:gd name="T0" fmla="*/ 0 w 11"/>
                      <a:gd name="T1" fmla="*/ 10 h 11"/>
                      <a:gd name="T2" fmla="*/ 0 w 11"/>
                      <a:gd name="T3" fmla="*/ 5 h 11"/>
                      <a:gd name="T4" fmla="*/ 49 w 11"/>
                      <a:gd name="T5" fmla="*/ 0 h 11"/>
                      <a:gd name="T6" fmla="*/ 49 w 11"/>
                      <a:gd name="T7" fmla="*/ 7 h 11"/>
                      <a:gd name="T8" fmla="*/ 0 w 11"/>
                      <a:gd name="T9" fmla="*/ 10 h 11"/>
                      <a:gd name="T10" fmla="*/ 0 w 11"/>
                      <a:gd name="T11" fmla="*/ 10 h 1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1"/>
                      <a:gd name="T19" fmla="*/ 0 h 11"/>
                      <a:gd name="T20" fmla="*/ 11 w 11"/>
                      <a:gd name="T21" fmla="*/ 11 h 1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1" h="11">
                        <a:moveTo>
                          <a:pt x="0" y="10"/>
                        </a:moveTo>
                        <a:lnTo>
                          <a:pt x="0" y="5"/>
                        </a:lnTo>
                        <a:lnTo>
                          <a:pt x="10" y="0"/>
                        </a:lnTo>
                        <a:lnTo>
                          <a:pt x="10" y="7"/>
                        </a:lnTo>
                        <a:lnTo>
                          <a:pt x="0" y="10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5" name="Freeform 173"/>
                  <p:cNvSpPr>
                    <a:spLocks/>
                  </p:cNvSpPr>
                  <p:nvPr/>
                </p:nvSpPr>
                <p:spPr bwMode="auto">
                  <a:xfrm>
                    <a:off x="3820" y="3562"/>
                    <a:ext cx="7" cy="10"/>
                  </a:xfrm>
                  <a:custGeom>
                    <a:avLst/>
                    <a:gdLst>
                      <a:gd name="T0" fmla="*/ 0 w 6"/>
                      <a:gd name="T1" fmla="*/ 9 h 10"/>
                      <a:gd name="T2" fmla="*/ 0 w 6"/>
                      <a:gd name="T3" fmla="*/ 4 h 10"/>
                      <a:gd name="T4" fmla="*/ 103 w 6"/>
                      <a:gd name="T5" fmla="*/ 0 h 10"/>
                      <a:gd name="T6" fmla="*/ 103 w 6"/>
                      <a:gd name="T7" fmla="*/ 6 h 10"/>
                      <a:gd name="T8" fmla="*/ 0 w 6"/>
                      <a:gd name="T9" fmla="*/ 9 h 10"/>
                      <a:gd name="T10" fmla="*/ 0 w 6"/>
                      <a:gd name="T11" fmla="*/ 9 h 1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"/>
                      <a:gd name="T19" fmla="*/ 0 h 10"/>
                      <a:gd name="T20" fmla="*/ 6 w 6"/>
                      <a:gd name="T21" fmla="*/ 10 h 1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" h="10">
                        <a:moveTo>
                          <a:pt x="0" y="9"/>
                        </a:moveTo>
                        <a:lnTo>
                          <a:pt x="0" y="4"/>
                        </a:lnTo>
                        <a:lnTo>
                          <a:pt x="5" y="0"/>
                        </a:lnTo>
                        <a:lnTo>
                          <a:pt x="5" y="6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Freeform 174"/>
                  <p:cNvSpPr>
                    <a:spLocks/>
                  </p:cNvSpPr>
                  <p:nvPr/>
                </p:nvSpPr>
                <p:spPr bwMode="auto">
                  <a:xfrm>
                    <a:off x="3860" y="3535"/>
                    <a:ext cx="11" cy="13"/>
                  </a:xfrm>
                  <a:custGeom>
                    <a:avLst/>
                    <a:gdLst>
                      <a:gd name="T0" fmla="*/ 4 w 10"/>
                      <a:gd name="T1" fmla="*/ 9 h 13"/>
                      <a:gd name="T2" fmla="*/ 0 w 10"/>
                      <a:gd name="T3" fmla="*/ 12 h 13"/>
                      <a:gd name="T4" fmla="*/ 0 w 10"/>
                      <a:gd name="T5" fmla="*/ 6 h 13"/>
                      <a:gd name="T6" fmla="*/ 41 w 10"/>
                      <a:gd name="T7" fmla="*/ 0 h 13"/>
                      <a:gd name="T8" fmla="*/ 55 w 10"/>
                      <a:gd name="T9" fmla="*/ 2 h 13"/>
                      <a:gd name="T10" fmla="*/ 4 w 10"/>
                      <a:gd name="T11" fmla="*/ 9 h 13"/>
                      <a:gd name="T12" fmla="*/ 4 w 10"/>
                      <a:gd name="T13" fmla="*/ 9 h 1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"/>
                      <a:gd name="T22" fmla="*/ 0 h 13"/>
                      <a:gd name="T23" fmla="*/ 10 w 10"/>
                      <a:gd name="T24" fmla="*/ 13 h 1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" h="13">
                        <a:moveTo>
                          <a:pt x="4" y="9"/>
                        </a:moveTo>
                        <a:lnTo>
                          <a:pt x="0" y="12"/>
                        </a:lnTo>
                        <a:lnTo>
                          <a:pt x="0" y="6"/>
                        </a:lnTo>
                        <a:lnTo>
                          <a:pt x="6" y="0"/>
                        </a:lnTo>
                        <a:lnTo>
                          <a:pt x="9" y="2"/>
                        </a:lnTo>
                        <a:lnTo>
                          <a:pt x="4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Freeform 175"/>
                  <p:cNvSpPr>
                    <a:spLocks/>
                  </p:cNvSpPr>
                  <p:nvPr/>
                </p:nvSpPr>
                <p:spPr bwMode="auto">
                  <a:xfrm>
                    <a:off x="3900" y="3512"/>
                    <a:ext cx="10" cy="11"/>
                  </a:xfrm>
                  <a:custGeom>
                    <a:avLst/>
                    <a:gdLst>
                      <a:gd name="T0" fmla="*/ 2 w 9"/>
                      <a:gd name="T1" fmla="*/ 55 h 10"/>
                      <a:gd name="T2" fmla="*/ 0 w 9"/>
                      <a:gd name="T3" fmla="*/ 55 h 10"/>
                      <a:gd name="T4" fmla="*/ 0 w 9"/>
                      <a:gd name="T5" fmla="*/ 37 h 10"/>
                      <a:gd name="T6" fmla="*/ 46 w 9"/>
                      <a:gd name="T7" fmla="*/ 0 h 10"/>
                      <a:gd name="T8" fmla="*/ 57 w 9"/>
                      <a:gd name="T9" fmla="*/ 2 h 10"/>
                      <a:gd name="T10" fmla="*/ 2 w 9"/>
                      <a:gd name="T11" fmla="*/ 55 h 10"/>
                      <a:gd name="T12" fmla="*/ 2 w 9"/>
                      <a:gd name="T13" fmla="*/ 55 h 1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"/>
                      <a:gd name="T22" fmla="*/ 0 h 10"/>
                      <a:gd name="T23" fmla="*/ 9 w 9"/>
                      <a:gd name="T24" fmla="*/ 10 h 1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" h="10">
                        <a:moveTo>
                          <a:pt x="2" y="9"/>
                        </a:moveTo>
                        <a:lnTo>
                          <a:pt x="0" y="9"/>
                        </a:lnTo>
                        <a:lnTo>
                          <a:pt x="0" y="5"/>
                        </a:lnTo>
                        <a:lnTo>
                          <a:pt x="6" y="0"/>
                        </a:lnTo>
                        <a:lnTo>
                          <a:pt x="8" y="2"/>
                        </a:lnTo>
                        <a:lnTo>
                          <a:pt x="2" y="9"/>
                        </a:lnTo>
                      </a:path>
                    </a:pathLst>
                  </a:custGeom>
                  <a:solidFill>
                    <a:srgbClr val="FFFFFF"/>
                  </a:solidFill>
                  <a:ln w="31369">
                    <a:solidFill>
                      <a:srgbClr val="FF9900"/>
                    </a:solidFill>
                    <a:round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7" name="Text Box 176"/>
            <p:cNvSpPr txBox="1">
              <a:spLocks noChangeArrowheads="1"/>
            </p:cNvSpPr>
            <p:nvPr/>
          </p:nvSpPr>
          <p:spPr bwMode="auto">
            <a:xfrm>
              <a:off x="7133432" y="1190581"/>
              <a:ext cx="1795462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45085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4160"/>
                </a:buClr>
                <a:buSzPct val="90000"/>
                <a:buFont typeface="Monotype Sorts" pitchFamily="-112" charset="2"/>
                <a:buNone/>
                <a:tabLst/>
                <a:defRPr/>
              </a:pPr>
              <a:r>
                <a:rPr kumimoji="0" lang="en-CA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Eradication</a:t>
              </a:r>
              <a:br>
                <a:rPr kumimoji="0" lang="en-CA" sz="19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CA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(vaccination stops?)</a:t>
              </a:r>
              <a:endPara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8" name="Group 177"/>
            <p:cNvGrpSpPr>
              <a:grpSpLocks/>
            </p:cNvGrpSpPr>
            <p:nvPr/>
          </p:nvGrpSpPr>
          <p:grpSpPr bwMode="auto">
            <a:xfrm>
              <a:off x="7075488" y="5014916"/>
              <a:ext cx="1755775" cy="763588"/>
              <a:chOff x="4457" y="3238"/>
              <a:chExt cx="1106" cy="481"/>
            </a:xfrm>
          </p:grpSpPr>
          <p:sp>
            <p:nvSpPr>
              <p:cNvPr id="37" name="Freeform 178"/>
              <p:cNvSpPr>
                <a:spLocks/>
              </p:cNvSpPr>
              <p:nvPr/>
            </p:nvSpPr>
            <p:spPr bwMode="auto">
              <a:xfrm>
                <a:off x="5149" y="3615"/>
                <a:ext cx="90" cy="104"/>
              </a:xfrm>
              <a:custGeom>
                <a:avLst/>
                <a:gdLst>
                  <a:gd name="T0" fmla="*/ 310 w 84"/>
                  <a:gd name="T1" fmla="*/ 174 h 101"/>
                  <a:gd name="T2" fmla="*/ 191 w 84"/>
                  <a:gd name="T3" fmla="*/ 0 h 101"/>
                  <a:gd name="T4" fmla="*/ 151 w 84"/>
                  <a:gd name="T5" fmla="*/ 65 h 101"/>
                  <a:gd name="T6" fmla="*/ 0 w 84"/>
                  <a:gd name="T7" fmla="*/ 61 h 101"/>
                  <a:gd name="T8" fmla="*/ 310 w 84"/>
                  <a:gd name="T9" fmla="*/ 174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01"/>
                  <a:gd name="T17" fmla="*/ 84 w 84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01">
                    <a:moveTo>
                      <a:pt x="83" y="100"/>
                    </a:moveTo>
                    <a:lnTo>
                      <a:pt x="51" y="0"/>
                    </a:lnTo>
                    <a:lnTo>
                      <a:pt x="41" y="39"/>
                    </a:lnTo>
                    <a:lnTo>
                      <a:pt x="0" y="37"/>
                    </a:lnTo>
                    <a:lnTo>
                      <a:pt x="83" y="100"/>
                    </a:lnTo>
                  </a:path>
                </a:pathLst>
              </a:custGeom>
              <a:solidFill>
                <a:srgbClr val="C00000"/>
              </a:solidFill>
              <a:ln w="18789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8" name="Group 179"/>
              <p:cNvGrpSpPr>
                <a:grpSpLocks/>
              </p:cNvGrpSpPr>
              <p:nvPr/>
            </p:nvGrpSpPr>
            <p:grpSpPr bwMode="auto">
              <a:xfrm>
                <a:off x="4457" y="3238"/>
                <a:ext cx="1106" cy="462"/>
                <a:chOff x="4457" y="3238"/>
                <a:chExt cx="1106" cy="462"/>
              </a:xfrm>
            </p:grpSpPr>
            <p:sp>
              <p:nvSpPr>
                <p:cNvPr id="39" name="Line 180"/>
                <p:cNvSpPr>
                  <a:spLocks noChangeShapeType="1"/>
                </p:cNvSpPr>
                <p:nvPr/>
              </p:nvSpPr>
              <p:spPr bwMode="auto">
                <a:xfrm flipH="1" flipV="1">
                  <a:off x="5059" y="3437"/>
                  <a:ext cx="130" cy="213"/>
                </a:xfrm>
                <a:prstGeom prst="line">
                  <a:avLst/>
                </a:prstGeom>
                <a:noFill/>
                <a:ln w="9395">
                  <a:solidFill>
                    <a:srgbClr val="C00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Line 181"/>
                <p:cNvSpPr>
                  <a:spLocks noChangeShapeType="1"/>
                </p:cNvSpPr>
                <p:nvPr/>
              </p:nvSpPr>
              <p:spPr bwMode="auto">
                <a:xfrm flipV="1">
                  <a:off x="5019" y="3423"/>
                  <a:ext cx="0" cy="277"/>
                </a:xfrm>
                <a:prstGeom prst="line">
                  <a:avLst/>
                </a:prstGeom>
                <a:noFill/>
                <a:ln w="9398">
                  <a:solidFill>
                    <a:srgbClr val="C00000"/>
                  </a:solidFill>
                  <a:round/>
                  <a:headEnd type="triangle" w="med" len="lg"/>
                  <a:tailEnd type="none" w="med" len="lg"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4457" y="3238"/>
                  <a:ext cx="1106" cy="2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marL="0" marR="0" lvl="0" indent="0" algn="l" defTabSz="450850" rtl="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104160"/>
                    </a:buClr>
                    <a:buSzPct val="90000"/>
                    <a:buFont typeface="Monotype Sorts" pitchFamily="-112" charset="2"/>
                    <a:buNone/>
                    <a:tabLst/>
                    <a:defRPr/>
                  </a:pPr>
                  <a:r>
                    <a:rPr kumimoji="0" lang="en-CA" sz="17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DEFAULT" charset="0"/>
                      <a:ea typeface="+mn-ea"/>
                      <a:cs typeface="+mn-cs"/>
                    </a:rPr>
                    <a:t>Eradication ?</a:t>
                  </a:r>
                  <a:endParaRPr kumimoji="0" lang="en-CA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3" name="Group 185"/>
            <p:cNvGrpSpPr>
              <a:grpSpLocks/>
            </p:cNvGrpSpPr>
            <p:nvPr/>
          </p:nvGrpSpPr>
          <p:grpSpPr bwMode="auto">
            <a:xfrm>
              <a:off x="2692705" y="4484690"/>
              <a:ext cx="2405831" cy="1063626"/>
              <a:chOff x="1804" y="2882"/>
              <a:chExt cx="801" cy="670"/>
            </a:xfrm>
          </p:grpSpPr>
          <p:sp>
            <p:nvSpPr>
              <p:cNvPr id="34" name="Text Box 186"/>
              <p:cNvSpPr txBox="1">
                <a:spLocks noChangeArrowheads="1"/>
              </p:cNvSpPr>
              <p:nvPr/>
            </p:nvSpPr>
            <p:spPr bwMode="auto">
              <a:xfrm>
                <a:off x="1804" y="2882"/>
                <a:ext cx="801" cy="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45085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104160"/>
                  </a:buClr>
                  <a:buSzPct val="90000"/>
                  <a:buFont typeface="Monotype Sorts" pitchFamily="-112" charset="2"/>
                  <a:buNone/>
                  <a:tabLst/>
                  <a:defRPr/>
                </a:pPr>
                <a:r>
                  <a:rPr kumimoji="0" lang="en-CA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DEFAULT" charset="0"/>
                    <a:ea typeface="+mn-ea"/>
                    <a:cs typeface="+mn-cs"/>
                  </a:rPr>
                  <a:t>Adverse Events</a:t>
                </a:r>
              </a:p>
              <a:p>
                <a:pPr lvl="0" defTabSz="450850" eaLnBrk="0" hangingPunct="0">
                  <a:buClr>
                    <a:srgbClr val="104160"/>
                  </a:buClr>
                  <a:buSzPct val="90000"/>
                  <a:defRPr/>
                </a:pPr>
                <a:r>
                  <a:rPr lang="en-CA" sz="1700" b="1" dirty="0">
                    <a:solidFill>
                      <a:srgbClr val="FFC000"/>
                    </a:solidFill>
                    <a:latin typeface="DEFAULT" charset="0"/>
                  </a:rPr>
                  <a:t>(real/perceived)</a:t>
                </a:r>
                <a:endParaRPr kumimoji="0" lang="en-CA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DEFAULT" charset="0"/>
                </a:endParaRPr>
              </a:p>
            </p:txBody>
          </p:sp>
          <p:sp>
            <p:nvSpPr>
              <p:cNvPr id="35" name="Freeform 187"/>
              <p:cNvSpPr>
                <a:spLocks/>
              </p:cNvSpPr>
              <p:nvPr/>
            </p:nvSpPr>
            <p:spPr bwMode="auto">
              <a:xfrm>
                <a:off x="1920" y="3377"/>
                <a:ext cx="91" cy="175"/>
              </a:xfrm>
              <a:custGeom>
                <a:avLst/>
                <a:gdLst>
                  <a:gd name="T0" fmla="*/ 237 w 83"/>
                  <a:gd name="T1" fmla="*/ 263 h 171"/>
                  <a:gd name="T2" fmla="*/ 478 w 83"/>
                  <a:gd name="T3" fmla="*/ 0 h 171"/>
                  <a:gd name="T4" fmla="*/ 0 w 83"/>
                  <a:gd name="T5" fmla="*/ 0 h 171"/>
                  <a:gd name="T6" fmla="*/ 237 w 83"/>
                  <a:gd name="T7" fmla="*/ 263 h 171"/>
                  <a:gd name="T8" fmla="*/ 237 w 83"/>
                  <a:gd name="T9" fmla="*/ 263 h 1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3"/>
                  <a:gd name="T16" fmla="*/ 0 h 171"/>
                  <a:gd name="T17" fmla="*/ 83 w 83"/>
                  <a:gd name="T18" fmla="*/ 171 h 1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3" h="171">
                    <a:moveTo>
                      <a:pt x="42" y="170"/>
                    </a:moveTo>
                    <a:lnTo>
                      <a:pt x="82" y="0"/>
                    </a:lnTo>
                    <a:lnTo>
                      <a:pt x="0" y="0"/>
                    </a:lnTo>
                    <a:lnTo>
                      <a:pt x="42" y="170"/>
                    </a:lnTo>
                  </a:path>
                </a:pathLst>
              </a:custGeom>
              <a:solidFill>
                <a:srgbClr val="FFC000"/>
              </a:solidFill>
              <a:ln w="28575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Line 188"/>
              <p:cNvSpPr>
                <a:spLocks noChangeShapeType="1"/>
              </p:cNvSpPr>
              <p:nvPr/>
            </p:nvSpPr>
            <p:spPr bwMode="auto">
              <a:xfrm>
                <a:off x="1960" y="3210"/>
                <a:ext cx="0" cy="192"/>
              </a:xfrm>
              <a:prstGeom prst="line">
                <a:avLst/>
              </a:prstGeom>
              <a:solidFill>
                <a:srgbClr val="FFC000"/>
              </a:solidFill>
              <a:ln w="28575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0" name="Line 189"/>
            <p:cNvSpPr>
              <a:spLocks noChangeShapeType="1"/>
            </p:cNvSpPr>
            <p:nvPr/>
          </p:nvSpPr>
          <p:spPr bwMode="auto">
            <a:xfrm>
              <a:off x="812800" y="1436688"/>
              <a:ext cx="0" cy="44465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DD85D42-9C65-4648-BC1C-E8A91B66E079}"/>
              </a:ext>
            </a:extLst>
          </p:cNvPr>
          <p:cNvSpPr txBox="1"/>
          <p:nvPr/>
        </p:nvSpPr>
        <p:spPr>
          <a:xfrm rot="16200000">
            <a:off x="382760" y="3698926"/>
            <a:ext cx="1987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Incidence</a:t>
            </a:r>
          </a:p>
        </p:txBody>
      </p:sp>
    </p:spTree>
    <p:extLst>
      <p:ext uri="{BB962C8B-B14F-4D97-AF65-F5344CB8AC3E}">
        <p14:creationId xmlns:p14="http://schemas.microsoft.com/office/powerpoint/2010/main" val="104511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6BC106-776B-4C9C-952F-4D5FDDBF55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Vaccine safety controversies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233A4018-0C97-4674-9BC6-AFB25D0F10EB}"/>
              </a:ext>
            </a:extLst>
          </p:cNvPr>
          <p:cNvSpPr/>
          <p:nvPr/>
        </p:nvSpPr>
        <p:spPr>
          <a:xfrm>
            <a:off x="1789600" y="2413417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Lower tolerance for immunization risks</a:t>
            </a: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79E9AE7A-B326-49C2-A2EA-5F34FD398B35}"/>
              </a:ext>
            </a:extLst>
          </p:cNvPr>
          <p:cNvSpPr/>
          <p:nvPr/>
        </p:nvSpPr>
        <p:spPr>
          <a:xfrm>
            <a:off x="7674192" y="4594657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Limited clinical trial sample size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3D7700FA-7FEC-470D-B1D1-8431894ADFDC}"/>
              </a:ext>
            </a:extLst>
          </p:cNvPr>
          <p:cNvSpPr/>
          <p:nvPr/>
        </p:nvSpPr>
        <p:spPr>
          <a:xfrm>
            <a:off x="6096000" y="1551136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New vaccines and complex schedules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ED698DC6-4125-4814-BC16-549BF30CA8EB}"/>
              </a:ext>
            </a:extLst>
          </p:cNvPr>
          <p:cNvSpPr/>
          <p:nvPr/>
        </p:nvSpPr>
        <p:spPr>
          <a:xfrm>
            <a:off x="2252859" y="4582597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Evolving parenting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448C19AF-A153-47FC-8FA1-D9216DCDFF36}"/>
              </a:ext>
            </a:extLst>
          </p:cNvPr>
          <p:cNvSpPr/>
          <p:nvPr/>
        </p:nvSpPr>
        <p:spPr>
          <a:xfrm>
            <a:off x="8402167" y="2983217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Divergent risk-benefit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C9FF7B9C-C013-42ED-ABE1-D586E3A6A630}"/>
              </a:ext>
            </a:extLst>
          </p:cNvPr>
          <p:cNvSpPr/>
          <p:nvPr/>
        </p:nvSpPr>
        <p:spPr>
          <a:xfrm>
            <a:off x="4945982" y="3220387"/>
            <a:ext cx="2728210" cy="1214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Time lag between hypothesis and evidence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436744-ADE5-4E3E-BA18-7543757CBCF6}"/>
              </a:ext>
            </a:extLst>
          </p:cNvPr>
          <p:cNvSpPr txBox="1"/>
          <p:nvPr/>
        </p:nvSpPr>
        <p:spPr>
          <a:xfrm>
            <a:off x="164891" y="6341974"/>
            <a:ext cx="9233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Chen RT, Shimabukuro TT, Martin DB, Zuber PL, Weibel DM, </a:t>
            </a:r>
            <a:r>
              <a:rPr lang="en-CA" sz="1200" dirty="0" err="1"/>
              <a:t>Sturkenboom</a:t>
            </a:r>
            <a:r>
              <a:rPr lang="en-CA" sz="1200" dirty="0"/>
              <a:t> M. Enhancing vaccine safety capacity globally: A lifecycle perspective. Vaccine. 2015 Nov 27;33 Suppl 4(0 4):D46-54.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0511B8-02F7-41E5-96A1-685758FF381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61633" y="1269801"/>
            <a:ext cx="5435249" cy="503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8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487DA8-62A6-4CAB-8F8D-BC1F4488C9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10"/>
          <a:stretch/>
        </p:blipFill>
        <p:spPr>
          <a:xfrm>
            <a:off x="0" y="-295886"/>
            <a:ext cx="12192000" cy="630732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DCAEE9-BB44-417F-A344-F27317344F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366" y="1493061"/>
            <a:ext cx="11518607" cy="670589"/>
          </a:xfrm>
        </p:spPr>
        <p:txBody>
          <a:bodyPr/>
          <a:lstStyle/>
          <a:p>
            <a:r>
              <a:rPr lang="en-CA" sz="4400" dirty="0">
                <a:solidFill>
                  <a:srgbClr val="29613A"/>
                </a:solidFill>
              </a:rPr>
              <a:t>The Canadian vaccine safety research landscape</a:t>
            </a:r>
          </a:p>
        </p:txBody>
      </p:sp>
    </p:spTree>
    <p:extLst>
      <p:ext uri="{BB962C8B-B14F-4D97-AF65-F5344CB8AC3E}">
        <p14:creationId xmlns:p14="http://schemas.microsoft.com/office/powerpoint/2010/main" val="59672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132"/>
          <p:cNvSpPr/>
          <p:nvPr/>
        </p:nvSpPr>
        <p:spPr>
          <a:xfrm>
            <a:off x="5026026" y="1911351"/>
            <a:ext cx="854075" cy="739775"/>
          </a:xfrm>
          <a:custGeom>
            <a:avLst/>
            <a:gdLst>
              <a:gd name="connsiteX0" fmla="*/ 0 w 854138"/>
              <a:gd name="connsiteY0" fmla="*/ 374668 h 738856"/>
              <a:gd name="connsiteX1" fmla="*/ 0 w 854138"/>
              <a:gd name="connsiteY1" fmla="*/ 427069 h 738856"/>
              <a:gd name="connsiteX2" fmla="*/ 18340 w 854138"/>
              <a:gd name="connsiteY2" fmla="*/ 508291 h 738856"/>
              <a:gd name="connsiteX3" fmla="*/ 128382 w 854138"/>
              <a:gd name="connsiteY3" fmla="*/ 560692 h 738856"/>
              <a:gd name="connsiteX4" fmla="*/ 154583 w 854138"/>
              <a:gd name="connsiteY4" fmla="*/ 675974 h 738856"/>
              <a:gd name="connsiteX5" fmla="*/ 351087 w 854138"/>
              <a:gd name="connsiteY5" fmla="*/ 702175 h 738856"/>
              <a:gd name="connsiteX6" fmla="*/ 406108 w 854138"/>
              <a:gd name="connsiteY6" fmla="*/ 670734 h 738856"/>
              <a:gd name="connsiteX7" fmla="*/ 468990 w 854138"/>
              <a:gd name="connsiteY7" fmla="*/ 668114 h 738856"/>
              <a:gd name="connsiteX8" fmla="*/ 537111 w 854138"/>
              <a:gd name="connsiteY8" fmla="*/ 623573 h 738856"/>
              <a:gd name="connsiteX9" fmla="*/ 560692 w 854138"/>
              <a:gd name="connsiteY9" fmla="*/ 652394 h 738856"/>
              <a:gd name="connsiteX10" fmla="*/ 631433 w 854138"/>
              <a:gd name="connsiteY10" fmla="*/ 689075 h 738856"/>
              <a:gd name="connsiteX11" fmla="*/ 597373 w 854138"/>
              <a:gd name="connsiteY11" fmla="*/ 707415 h 738856"/>
              <a:gd name="connsiteX12" fmla="*/ 660254 w 854138"/>
              <a:gd name="connsiteY12" fmla="*/ 712655 h 738856"/>
              <a:gd name="connsiteX13" fmla="*/ 702175 w 854138"/>
              <a:gd name="connsiteY13" fmla="*/ 738856 h 738856"/>
              <a:gd name="connsiteX14" fmla="*/ 780777 w 854138"/>
              <a:gd name="connsiteY14" fmla="*/ 707415 h 738856"/>
              <a:gd name="connsiteX15" fmla="*/ 770296 w 854138"/>
              <a:gd name="connsiteY15" fmla="*/ 647154 h 738856"/>
              <a:gd name="connsiteX16" fmla="*/ 736236 w 854138"/>
              <a:gd name="connsiteY16" fmla="*/ 668114 h 738856"/>
              <a:gd name="connsiteX17" fmla="*/ 720515 w 854138"/>
              <a:gd name="connsiteY17" fmla="*/ 607853 h 738856"/>
              <a:gd name="connsiteX18" fmla="*/ 759816 w 854138"/>
              <a:gd name="connsiteY18" fmla="*/ 634054 h 738856"/>
              <a:gd name="connsiteX19" fmla="*/ 788637 w 854138"/>
              <a:gd name="connsiteY19" fmla="*/ 586893 h 738856"/>
              <a:gd name="connsiteX20" fmla="*/ 799117 w 854138"/>
              <a:gd name="connsiteY20" fmla="*/ 623573 h 738856"/>
              <a:gd name="connsiteX21" fmla="*/ 820077 w 854138"/>
              <a:gd name="connsiteY21" fmla="*/ 589513 h 738856"/>
              <a:gd name="connsiteX22" fmla="*/ 854138 w 854138"/>
              <a:gd name="connsiteY22" fmla="*/ 620953 h 738856"/>
              <a:gd name="connsiteX23" fmla="*/ 854138 w 854138"/>
              <a:gd name="connsiteY23" fmla="*/ 547592 h 738856"/>
              <a:gd name="connsiteX24" fmla="*/ 820077 w 854138"/>
              <a:gd name="connsiteY24" fmla="*/ 542352 h 738856"/>
              <a:gd name="connsiteX25" fmla="*/ 767676 w 854138"/>
              <a:gd name="connsiteY25" fmla="*/ 471610 h 738856"/>
              <a:gd name="connsiteX26" fmla="*/ 736236 w 854138"/>
              <a:gd name="connsiteY26" fmla="*/ 471610 h 738856"/>
              <a:gd name="connsiteX27" fmla="*/ 689075 w 854138"/>
              <a:gd name="connsiteY27" fmla="*/ 351087 h 738856"/>
              <a:gd name="connsiteX28" fmla="*/ 699555 w 854138"/>
              <a:gd name="connsiteY28" fmla="*/ 317027 h 738856"/>
              <a:gd name="connsiteX29" fmla="*/ 681214 w 854138"/>
              <a:gd name="connsiteY29" fmla="*/ 99562 h 738856"/>
              <a:gd name="connsiteX30" fmla="*/ 607853 w 854138"/>
              <a:gd name="connsiteY30" fmla="*/ 20960 h 738856"/>
              <a:gd name="connsiteX31" fmla="*/ 589512 w 854138"/>
              <a:gd name="connsiteY31" fmla="*/ 0 h 738856"/>
              <a:gd name="connsiteX32" fmla="*/ 571172 w 854138"/>
              <a:gd name="connsiteY32" fmla="*/ 235805 h 738856"/>
              <a:gd name="connsiteX33" fmla="*/ 537111 w 854138"/>
              <a:gd name="connsiteY33" fmla="*/ 262005 h 738856"/>
              <a:gd name="connsiteX34" fmla="*/ 524011 w 854138"/>
              <a:gd name="connsiteY34" fmla="*/ 112662 h 738856"/>
              <a:gd name="connsiteX35" fmla="*/ 479470 w 854138"/>
              <a:gd name="connsiteY35" fmla="*/ 20960 h 738856"/>
              <a:gd name="connsiteX36" fmla="*/ 364187 w 854138"/>
              <a:gd name="connsiteY36" fmla="*/ 482090 h 738856"/>
              <a:gd name="connsiteX37" fmla="*/ 262005 w 854138"/>
              <a:gd name="connsiteY37" fmla="*/ 461130 h 738856"/>
              <a:gd name="connsiteX38" fmla="*/ 209604 w 854138"/>
              <a:gd name="connsiteY38" fmla="*/ 482090 h 738856"/>
              <a:gd name="connsiteX39" fmla="*/ 191264 w 854138"/>
              <a:gd name="connsiteY39" fmla="*/ 434929 h 738856"/>
              <a:gd name="connsiteX40" fmla="*/ 0 w 854138"/>
              <a:gd name="connsiteY40" fmla="*/ 374668 h 73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54138" h="738856">
                <a:moveTo>
                  <a:pt x="0" y="374668"/>
                </a:moveTo>
                <a:lnTo>
                  <a:pt x="0" y="427069"/>
                </a:lnTo>
                <a:lnTo>
                  <a:pt x="18340" y="508291"/>
                </a:lnTo>
                <a:lnTo>
                  <a:pt x="128382" y="560692"/>
                </a:lnTo>
                <a:lnTo>
                  <a:pt x="154583" y="675974"/>
                </a:lnTo>
                <a:lnTo>
                  <a:pt x="351087" y="702175"/>
                </a:lnTo>
                <a:lnTo>
                  <a:pt x="406108" y="670734"/>
                </a:lnTo>
                <a:lnTo>
                  <a:pt x="468990" y="668114"/>
                </a:lnTo>
                <a:lnTo>
                  <a:pt x="537111" y="623573"/>
                </a:lnTo>
                <a:lnTo>
                  <a:pt x="560692" y="652394"/>
                </a:lnTo>
                <a:lnTo>
                  <a:pt x="631433" y="689075"/>
                </a:lnTo>
                <a:lnTo>
                  <a:pt x="597373" y="707415"/>
                </a:lnTo>
                <a:lnTo>
                  <a:pt x="660254" y="712655"/>
                </a:lnTo>
                <a:lnTo>
                  <a:pt x="702175" y="738856"/>
                </a:lnTo>
                <a:lnTo>
                  <a:pt x="780777" y="707415"/>
                </a:lnTo>
                <a:lnTo>
                  <a:pt x="770296" y="647154"/>
                </a:lnTo>
                <a:lnTo>
                  <a:pt x="736236" y="668114"/>
                </a:lnTo>
                <a:lnTo>
                  <a:pt x="720515" y="607853"/>
                </a:lnTo>
                <a:lnTo>
                  <a:pt x="759816" y="634054"/>
                </a:lnTo>
                <a:lnTo>
                  <a:pt x="788637" y="586893"/>
                </a:lnTo>
                <a:lnTo>
                  <a:pt x="799117" y="623573"/>
                </a:lnTo>
                <a:lnTo>
                  <a:pt x="820077" y="589513"/>
                </a:lnTo>
                <a:lnTo>
                  <a:pt x="854138" y="620953"/>
                </a:lnTo>
                <a:lnTo>
                  <a:pt x="854138" y="547592"/>
                </a:lnTo>
                <a:lnTo>
                  <a:pt x="820077" y="542352"/>
                </a:lnTo>
                <a:lnTo>
                  <a:pt x="767676" y="471610"/>
                </a:lnTo>
                <a:lnTo>
                  <a:pt x="736236" y="471610"/>
                </a:lnTo>
                <a:lnTo>
                  <a:pt x="689075" y="351087"/>
                </a:lnTo>
                <a:lnTo>
                  <a:pt x="699555" y="317027"/>
                </a:lnTo>
                <a:lnTo>
                  <a:pt x="681214" y="99562"/>
                </a:lnTo>
                <a:lnTo>
                  <a:pt x="607853" y="20960"/>
                </a:lnTo>
                <a:lnTo>
                  <a:pt x="589512" y="0"/>
                </a:lnTo>
                <a:lnTo>
                  <a:pt x="571172" y="235805"/>
                </a:lnTo>
                <a:lnTo>
                  <a:pt x="537111" y="262005"/>
                </a:lnTo>
                <a:lnTo>
                  <a:pt x="524011" y="112662"/>
                </a:lnTo>
                <a:lnTo>
                  <a:pt x="479470" y="20960"/>
                </a:lnTo>
                <a:lnTo>
                  <a:pt x="364187" y="482090"/>
                </a:lnTo>
                <a:lnTo>
                  <a:pt x="262005" y="461130"/>
                </a:lnTo>
                <a:lnTo>
                  <a:pt x="209604" y="482090"/>
                </a:lnTo>
                <a:lnTo>
                  <a:pt x="191264" y="434929"/>
                </a:lnTo>
                <a:lnTo>
                  <a:pt x="0" y="374668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2962275" y="2917825"/>
            <a:ext cx="1303338" cy="2571750"/>
          </a:xfrm>
          <a:custGeom>
            <a:avLst/>
            <a:gdLst>
              <a:gd name="connsiteX0" fmla="*/ 0 w 1534695"/>
              <a:gd name="connsiteY0" fmla="*/ 0 h 2572084"/>
              <a:gd name="connsiteX1" fmla="*/ 10695 w 1534695"/>
              <a:gd name="connsiteY1" fmla="*/ 133684 h 2572084"/>
              <a:gd name="connsiteX2" fmla="*/ 0 w 1534695"/>
              <a:gd name="connsiteY2" fmla="*/ 192505 h 2572084"/>
              <a:gd name="connsiteX3" fmla="*/ 37432 w 1534695"/>
              <a:gd name="connsiteY3" fmla="*/ 219242 h 2572084"/>
              <a:gd name="connsiteX4" fmla="*/ 155074 w 1534695"/>
              <a:gd name="connsiteY4" fmla="*/ 181811 h 2572084"/>
              <a:gd name="connsiteX5" fmla="*/ 219243 w 1534695"/>
              <a:gd name="connsiteY5" fmla="*/ 203200 h 2572084"/>
              <a:gd name="connsiteX6" fmla="*/ 219243 w 1534695"/>
              <a:gd name="connsiteY6" fmla="*/ 272716 h 2572084"/>
              <a:gd name="connsiteX7" fmla="*/ 245979 w 1534695"/>
              <a:gd name="connsiteY7" fmla="*/ 791411 h 2572084"/>
              <a:gd name="connsiteX8" fmla="*/ 347579 w 1534695"/>
              <a:gd name="connsiteY8" fmla="*/ 973221 h 2572084"/>
              <a:gd name="connsiteX9" fmla="*/ 160422 w 1534695"/>
              <a:gd name="connsiteY9" fmla="*/ 1240590 h 2572084"/>
              <a:gd name="connsiteX10" fmla="*/ 219243 w 1534695"/>
              <a:gd name="connsiteY10" fmla="*/ 1529347 h 2572084"/>
              <a:gd name="connsiteX11" fmla="*/ 267369 w 1534695"/>
              <a:gd name="connsiteY11" fmla="*/ 1577474 h 2572084"/>
              <a:gd name="connsiteX12" fmla="*/ 251327 w 1534695"/>
              <a:gd name="connsiteY12" fmla="*/ 1871579 h 2572084"/>
              <a:gd name="connsiteX13" fmla="*/ 588211 w 1534695"/>
              <a:gd name="connsiteY13" fmla="*/ 2320758 h 2572084"/>
              <a:gd name="connsiteX14" fmla="*/ 1534695 w 1534695"/>
              <a:gd name="connsiteY14" fmla="*/ 2572084 h 2572084"/>
              <a:gd name="connsiteX15" fmla="*/ 1481222 w 1534695"/>
              <a:gd name="connsiteY15" fmla="*/ 2481179 h 2572084"/>
              <a:gd name="connsiteX16" fmla="*/ 1513306 w 1534695"/>
              <a:gd name="connsiteY16" fmla="*/ 2368884 h 2572084"/>
              <a:gd name="connsiteX17" fmla="*/ 1128295 w 1534695"/>
              <a:gd name="connsiteY17" fmla="*/ 1700463 h 2572084"/>
              <a:gd name="connsiteX18" fmla="*/ 1406358 w 1534695"/>
              <a:gd name="connsiteY18" fmla="*/ 695158 h 2572084"/>
              <a:gd name="connsiteX19" fmla="*/ 0 w 1534695"/>
              <a:gd name="connsiteY19" fmla="*/ 0 h 2572084"/>
              <a:gd name="connsiteX0" fmla="*/ 154547 w 1534695"/>
              <a:gd name="connsiteY0" fmla="*/ 0 h 2610720"/>
              <a:gd name="connsiteX1" fmla="*/ 10695 w 1534695"/>
              <a:gd name="connsiteY1" fmla="*/ 172320 h 2610720"/>
              <a:gd name="connsiteX2" fmla="*/ 0 w 1534695"/>
              <a:gd name="connsiteY2" fmla="*/ 231141 h 2610720"/>
              <a:gd name="connsiteX3" fmla="*/ 37432 w 1534695"/>
              <a:gd name="connsiteY3" fmla="*/ 257878 h 2610720"/>
              <a:gd name="connsiteX4" fmla="*/ 155074 w 1534695"/>
              <a:gd name="connsiteY4" fmla="*/ 220447 h 2610720"/>
              <a:gd name="connsiteX5" fmla="*/ 219243 w 1534695"/>
              <a:gd name="connsiteY5" fmla="*/ 241836 h 2610720"/>
              <a:gd name="connsiteX6" fmla="*/ 219243 w 1534695"/>
              <a:gd name="connsiteY6" fmla="*/ 311352 h 2610720"/>
              <a:gd name="connsiteX7" fmla="*/ 245979 w 1534695"/>
              <a:gd name="connsiteY7" fmla="*/ 830047 h 2610720"/>
              <a:gd name="connsiteX8" fmla="*/ 347579 w 1534695"/>
              <a:gd name="connsiteY8" fmla="*/ 1011857 h 2610720"/>
              <a:gd name="connsiteX9" fmla="*/ 160422 w 1534695"/>
              <a:gd name="connsiteY9" fmla="*/ 1279226 h 2610720"/>
              <a:gd name="connsiteX10" fmla="*/ 219243 w 1534695"/>
              <a:gd name="connsiteY10" fmla="*/ 1567983 h 2610720"/>
              <a:gd name="connsiteX11" fmla="*/ 267369 w 1534695"/>
              <a:gd name="connsiteY11" fmla="*/ 1616110 h 2610720"/>
              <a:gd name="connsiteX12" fmla="*/ 251327 w 1534695"/>
              <a:gd name="connsiteY12" fmla="*/ 1910215 h 2610720"/>
              <a:gd name="connsiteX13" fmla="*/ 588211 w 1534695"/>
              <a:gd name="connsiteY13" fmla="*/ 2359394 h 2610720"/>
              <a:gd name="connsiteX14" fmla="*/ 1534695 w 1534695"/>
              <a:gd name="connsiteY14" fmla="*/ 2610720 h 2610720"/>
              <a:gd name="connsiteX15" fmla="*/ 1481222 w 1534695"/>
              <a:gd name="connsiteY15" fmla="*/ 2519815 h 2610720"/>
              <a:gd name="connsiteX16" fmla="*/ 1513306 w 1534695"/>
              <a:gd name="connsiteY16" fmla="*/ 2407520 h 2610720"/>
              <a:gd name="connsiteX17" fmla="*/ 1128295 w 1534695"/>
              <a:gd name="connsiteY17" fmla="*/ 1739099 h 2610720"/>
              <a:gd name="connsiteX18" fmla="*/ 1406358 w 1534695"/>
              <a:gd name="connsiteY18" fmla="*/ 733794 h 2610720"/>
              <a:gd name="connsiteX19" fmla="*/ 154547 w 1534695"/>
              <a:gd name="connsiteY19" fmla="*/ 0 h 2610720"/>
              <a:gd name="connsiteX0" fmla="*/ 154547 w 1534695"/>
              <a:gd name="connsiteY0" fmla="*/ 0 h 2610720"/>
              <a:gd name="connsiteX1" fmla="*/ 107286 w 1534695"/>
              <a:gd name="connsiteY1" fmla="*/ 153002 h 2610720"/>
              <a:gd name="connsiteX2" fmla="*/ 0 w 1534695"/>
              <a:gd name="connsiteY2" fmla="*/ 231141 h 2610720"/>
              <a:gd name="connsiteX3" fmla="*/ 37432 w 1534695"/>
              <a:gd name="connsiteY3" fmla="*/ 257878 h 2610720"/>
              <a:gd name="connsiteX4" fmla="*/ 155074 w 1534695"/>
              <a:gd name="connsiteY4" fmla="*/ 220447 h 2610720"/>
              <a:gd name="connsiteX5" fmla="*/ 219243 w 1534695"/>
              <a:gd name="connsiteY5" fmla="*/ 241836 h 2610720"/>
              <a:gd name="connsiteX6" fmla="*/ 219243 w 1534695"/>
              <a:gd name="connsiteY6" fmla="*/ 311352 h 2610720"/>
              <a:gd name="connsiteX7" fmla="*/ 245979 w 1534695"/>
              <a:gd name="connsiteY7" fmla="*/ 830047 h 2610720"/>
              <a:gd name="connsiteX8" fmla="*/ 347579 w 1534695"/>
              <a:gd name="connsiteY8" fmla="*/ 1011857 h 2610720"/>
              <a:gd name="connsiteX9" fmla="*/ 160422 w 1534695"/>
              <a:gd name="connsiteY9" fmla="*/ 1279226 h 2610720"/>
              <a:gd name="connsiteX10" fmla="*/ 219243 w 1534695"/>
              <a:gd name="connsiteY10" fmla="*/ 1567983 h 2610720"/>
              <a:gd name="connsiteX11" fmla="*/ 267369 w 1534695"/>
              <a:gd name="connsiteY11" fmla="*/ 1616110 h 2610720"/>
              <a:gd name="connsiteX12" fmla="*/ 251327 w 1534695"/>
              <a:gd name="connsiteY12" fmla="*/ 1910215 h 2610720"/>
              <a:gd name="connsiteX13" fmla="*/ 588211 w 1534695"/>
              <a:gd name="connsiteY13" fmla="*/ 2359394 h 2610720"/>
              <a:gd name="connsiteX14" fmla="*/ 1534695 w 1534695"/>
              <a:gd name="connsiteY14" fmla="*/ 2610720 h 2610720"/>
              <a:gd name="connsiteX15" fmla="*/ 1481222 w 1534695"/>
              <a:gd name="connsiteY15" fmla="*/ 2519815 h 2610720"/>
              <a:gd name="connsiteX16" fmla="*/ 1513306 w 1534695"/>
              <a:gd name="connsiteY16" fmla="*/ 2407520 h 2610720"/>
              <a:gd name="connsiteX17" fmla="*/ 1128295 w 1534695"/>
              <a:gd name="connsiteY17" fmla="*/ 1739099 h 2610720"/>
              <a:gd name="connsiteX18" fmla="*/ 1406358 w 1534695"/>
              <a:gd name="connsiteY18" fmla="*/ 733794 h 2610720"/>
              <a:gd name="connsiteX19" fmla="*/ 154547 w 1534695"/>
              <a:gd name="connsiteY19" fmla="*/ 0 h 2610720"/>
              <a:gd name="connsiteX0" fmla="*/ 117115 w 1497263"/>
              <a:gd name="connsiteY0" fmla="*/ 0 h 2610720"/>
              <a:gd name="connsiteX1" fmla="*/ 69854 w 1497263"/>
              <a:gd name="connsiteY1" fmla="*/ 153002 h 2610720"/>
              <a:gd name="connsiteX2" fmla="*/ 65599 w 1497263"/>
              <a:gd name="connsiteY2" fmla="*/ 186065 h 2610720"/>
              <a:gd name="connsiteX3" fmla="*/ 0 w 1497263"/>
              <a:gd name="connsiteY3" fmla="*/ 257878 h 2610720"/>
              <a:gd name="connsiteX4" fmla="*/ 117642 w 1497263"/>
              <a:gd name="connsiteY4" fmla="*/ 220447 h 2610720"/>
              <a:gd name="connsiteX5" fmla="*/ 181811 w 1497263"/>
              <a:gd name="connsiteY5" fmla="*/ 241836 h 2610720"/>
              <a:gd name="connsiteX6" fmla="*/ 181811 w 1497263"/>
              <a:gd name="connsiteY6" fmla="*/ 311352 h 2610720"/>
              <a:gd name="connsiteX7" fmla="*/ 208547 w 1497263"/>
              <a:gd name="connsiteY7" fmla="*/ 830047 h 2610720"/>
              <a:gd name="connsiteX8" fmla="*/ 310147 w 1497263"/>
              <a:gd name="connsiteY8" fmla="*/ 1011857 h 2610720"/>
              <a:gd name="connsiteX9" fmla="*/ 122990 w 1497263"/>
              <a:gd name="connsiteY9" fmla="*/ 1279226 h 2610720"/>
              <a:gd name="connsiteX10" fmla="*/ 181811 w 1497263"/>
              <a:gd name="connsiteY10" fmla="*/ 1567983 h 2610720"/>
              <a:gd name="connsiteX11" fmla="*/ 229937 w 1497263"/>
              <a:gd name="connsiteY11" fmla="*/ 1616110 h 2610720"/>
              <a:gd name="connsiteX12" fmla="*/ 213895 w 1497263"/>
              <a:gd name="connsiteY12" fmla="*/ 1910215 h 2610720"/>
              <a:gd name="connsiteX13" fmla="*/ 550779 w 1497263"/>
              <a:gd name="connsiteY13" fmla="*/ 2359394 h 2610720"/>
              <a:gd name="connsiteX14" fmla="*/ 1497263 w 1497263"/>
              <a:gd name="connsiteY14" fmla="*/ 2610720 h 2610720"/>
              <a:gd name="connsiteX15" fmla="*/ 1443790 w 1497263"/>
              <a:gd name="connsiteY15" fmla="*/ 2519815 h 2610720"/>
              <a:gd name="connsiteX16" fmla="*/ 1475874 w 1497263"/>
              <a:gd name="connsiteY16" fmla="*/ 2407520 h 2610720"/>
              <a:gd name="connsiteX17" fmla="*/ 1090863 w 1497263"/>
              <a:gd name="connsiteY17" fmla="*/ 1739099 h 2610720"/>
              <a:gd name="connsiteX18" fmla="*/ 1368926 w 1497263"/>
              <a:gd name="connsiteY18" fmla="*/ 733794 h 2610720"/>
              <a:gd name="connsiteX19" fmla="*/ 117115 w 1497263"/>
              <a:gd name="connsiteY19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48296 w 1431664"/>
              <a:gd name="connsiteY11" fmla="*/ 1910215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410275 w 1431664"/>
              <a:gd name="connsiteY15" fmla="*/ 2407520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410275 w 1431664"/>
              <a:gd name="connsiteY15" fmla="*/ 2407520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159137 w 1431664"/>
              <a:gd name="connsiteY15" fmla="*/ 2278731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294479 w 1431664"/>
              <a:gd name="connsiteY14" fmla="*/ 2474739 h 2610720"/>
              <a:gd name="connsiteX15" fmla="*/ 1159137 w 1431664"/>
              <a:gd name="connsiteY15" fmla="*/ 2278731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303327"/>
              <a:gd name="connsiteY0" fmla="*/ 0 h 2584962"/>
              <a:gd name="connsiteX1" fmla="*/ 4255 w 1303327"/>
              <a:gd name="connsiteY1" fmla="*/ 153002 h 2584962"/>
              <a:gd name="connsiteX2" fmla="*/ 0 w 1303327"/>
              <a:gd name="connsiteY2" fmla="*/ 186065 h 2584962"/>
              <a:gd name="connsiteX3" fmla="*/ 52043 w 1303327"/>
              <a:gd name="connsiteY3" fmla="*/ 220447 h 2584962"/>
              <a:gd name="connsiteX4" fmla="*/ 116212 w 1303327"/>
              <a:gd name="connsiteY4" fmla="*/ 241836 h 2584962"/>
              <a:gd name="connsiteX5" fmla="*/ 116212 w 1303327"/>
              <a:gd name="connsiteY5" fmla="*/ 311352 h 2584962"/>
              <a:gd name="connsiteX6" fmla="*/ 142948 w 1303327"/>
              <a:gd name="connsiteY6" fmla="*/ 830047 h 2584962"/>
              <a:gd name="connsiteX7" fmla="*/ 244548 w 1303327"/>
              <a:gd name="connsiteY7" fmla="*/ 1011857 h 2584962"/>
              <a:gd name="connsiteX8" fmla="*/ 57391 w 1303327"/>
              <a:gd name="connsiteY8" fmla="*/ 1279226 h 2584962"/>
              <a:gd name="connsiteX9" fmla="*/ 116212 w 1303327"/>
              <a:gd name="connsiteY9" fmla="*/ 1567983 h 2584962"/>
              <a:gd name="connsiteX10" fmla="*/ 164338 w 1303327"/>
              <a:gd name="connsiteY10" fmla="*/ 1616110 h 2584962"/>
              <a:gd name="connsiteX11" fmla="*/ 128978 w 1303327"/>
              <a:gd name="connsiteY11" fmla="*/ 1774987 h 2584962"/>
              <a:gd name="connsiteX12" fmla="*/ 485180 w 1303327"/>
              <a:gd name="connsiteY12" fmla="*/ 2359394 h 2584962"/>
              <a:gd name="connsiteX13" fmla="*/ 1270678 w 1303327"/>
              <a:gd name="connsiteY13" fmla="*/ 2584962 h 2584962"/>
              <a:gd name="connsiteX14" fmla="*/ 1294479 w 1303327"/>
              <a:gd name="connsiteY14" fmla="*/ 2474739 h 2584962"/>
              <a:gd name="connsiteX15" fmla="*/ 1159137 w 1303327"/>
              <a:gd name="connsiteY15" fmla="*/ 2278731 h 2584962"/>
              <a:gd name="connsiteX16" fmla="*/ 1025264 w 1303327"/>
              <a:gd name="connsiteY16" fmla="*/ 1739099 h 2584962"/>
              <a:gd name="connsiteX17" fmla="*/ 1303327 w 1303327"/>
              <a:gd name="connsiteY17" fmla="*/ 733794 h 2584962"/>
              <a:gd name="connsiteX18" fmla="*/ 51516 w 1303327"/>
              <a:gd name="connsiteY18" fmla="*/ 0 h 2584962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94479 w 1303327"/>
              <a:gd name="connsiteY14" fmla="*/ 2474739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49403 w 1303327"/>
              <a:gd name="connsiteY14" fmla="*/ 2442542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185008 w 1303327"/>
              <a:gd name="connsiteY14" fmla="*/ 2436103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369270 w 1303327"/>
              <a:gd name="connsiteY12" fmla="*/ 2224166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2538 w 1303327"/>
              <a:gd name="connsiteY11" fmla="*/ 1710593 h 2552765"/>
              <a:gd name="connsiteX12" fmla="*/ 369270 w 1303327"/>
              <a:gd name="connsiteY12" fmla="*/ 2224166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72083"/>
              <a:gd name="connsiteX1" fmla="*/ 4255 w 1303327"/>
              <a:gd name="connsiteY1" fmla="*/ 153002 h 2572083"/>
              <a:gd name="connsiteX2" fmla="*/ 0 w 1303327"/>
              <a:gd name="connsiteY2" fmla="*/ 186065 h 2572083"/>
              <a:gd name="connsiteX3" fmla="*/ 52043 w 1303327"/>
              <a:gd name="connsiteY3" fmla="*/ 220447 h 2572083"/>
              <a:gd name="connsiteX4" fmla="*/ 116212 w 1303327"/>
              <a:gd name="connsiteY4" fmla="*/ 241836 h 2572083"/>
              <a:gd name="connsiteX5" fmla="*/ 116212 w 1303327"/>
              <a:gd name="connsiteY5" fmla="*/ 311352 h 2572083"/>
              <a:gd name="connsiteX6" fmla="*/ 142948 w 1303327"/>
              <a:gd name="connsiteY6" fmla="*/ 830047 h 2572083"/>
              <a:gd name="connsiteX7" fmla="*/ 244548 w 1303327"/>
              <a:gd name="connsiteY7" fmla="*/ 1011857 h 2572083"/>
              <a:gd name="connsiteX8" fmla="*/ 57391 w 1303327"/>
              <a:gd name="connsiteY8" fmla="*/ 1279226 h 2572083"/>
              <a:gd name="connsiteX9" fmla="*/ 116212 w 1303327"/>
              <a:gd name="connsiteY9" fmla="*/ 1567983 h 2572083"/>
              <a:gd name="connsiteX10" fmla="*/ 164338 w 1303327"/>
              <a:gd name="connsiteY10" fmla="*/ 1616110 h 2572083"/>
              <a:gd name="connsiteX11" fmla="*/ 122538 w 1303327"/>
              <a:gd name="connsiteY11" fmla="*/ 1710593 h 2572083"/>
              <a:gd name="connsiteX12" fmla="*/ 369270 w 1303327"/>
              <a:gd name="connsiteY12" fmla="*/ 2224166 h 2572083"/>
              <a:gd name="connsiteX13" fmla="*/ 1212724 w 1303327"/>
              <a:gd name="connsiteY13" fmla="*/ 2572083 h 2572083"/>
              <a:gd name="connsiteX14" fmla="*/ 1223644 w 1303327"/>
              <a:gd name="connsiteY14" fmla="*/ 2384587 h 2572083"/>
              <a:gd name="connsiteX15" fmla="*/ 1159137 w 1303327"/>
              <a:gd name="connsiteY15" fmla="*/ 2278731 h 2572083"/>
              <a:gd name="connsiteX16" fmla="*/ 1025264 w 1303327"/>
              <a:gd name="connsiteY16" fmla="*/ 1739099 h 2572083"/>
              <a:gd name="connsiteX17" fmla="*/ 1303327 w 1303327"/>
              <a:gd name="connsiteY17" fmla="*/ 733794 h 2572083"/>
              <a:gd name="connsiteX18" fmla="*/ 51516 w 1303327"/>
              <a:gd name="connsiteY18" fmla="*/ 0 h 25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03327" h="2572083">
                <a:moveTo>
                  <a:pt x="51516" y="0"/>
                </a:moveTo>
                <a:lnTo>
                  <a:pt x="4255" y="153002"/>
                </a:lnTo>
                <a:lnTo>
                  <a:pt x="0" y="186065"/>
                </a:lnTo>
                <a:lnTo>
                  <a:pt x="52043" y="220447"/>
                </a:lnTo>
                <a:lnTo>
                  <a:pt x="116212" y="241836"/>
                </a:lnTo>
                <a:lnTo>
                  <a:pt x="116212" y="311352"/>
                </a:lnTo>
                <a:lnTo>
                  <a:pt x="142948" y="830047"/>
                </a:lnTo>
                <a:lnTo>
                  <a:pt x="244548" y="1011857"/>
                </a:lnTo>
                <a:lnTo>
                  <a:pt x="57391" y="1279226"/>
                </a:lnTo>
                <a:lnTo>
                  <a:pt x="116212" y="1567983"/>
                </a:lnTo>
                <a:lnTo>
                  <a:pt x="164338" y="1616110"/>
                </a:lnTo>
                <a:lnTo>
                  <a:pt x="122538" y="1710593"/>
                </a:lnTo>
                <a:lnTo>
                  <a:pt x="369270" y="2224166"/>
                </a:lnTo>
                <a:lnTo>
                  <a:pt x="1212724" y="2572083"/>
                </a:lnTo>
                <a:lnTo>
                  <a:pt x="1223644" y="2384587"/>
                </a:lnTo>
                <a:lnTo>
                  <a:pt x="1159137" y="2278731"/>
                </a:lnTo>
                <a:lnTo>
                  <a:pt x="1025264" y="1739099"/>
                </a:lnTo>
                <a:lnTo>
                  <a:pt x="1303327" y="733794"/>
                </a:lnTo>
                <a:lnTo>
                  <a:pt x="51516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2782888" y="3963988"/>
            <a:ext cx="150812" cy="406400"/>
          </a:xfrm>
          <a:custGeom>
            <a:avLst/>
            <a:gdLst>
              <a:gd name="connsiteX0" fmla="*/ 21390 w 149727"/>
              <a:gd name="connsiteY0" fmla="*/ 0 h 406400"/>
              <a:gd name="connsiteX1" fmla="*/ 0 w 149727"/>
              <a:gd name="connsiteY1" fmla="*/ 251326 h 406400"/>
              <a:gd name="connsiteX2" fmla="*/ 58821 w 149727"/>
              <a:gd name="connsiteY2" fmla="*/ 406400 h 406400"/>
              <a:gd name="connsiteX3" fmla="*/ 69516 w 149727"/>
              <a:gd name="connsiteY3" fmla="*/ 272716 h 406400"/>
              <a:gd name="connsiteX4" fmla="*/ 149727 w 149727"/>
              <a:gd name="connsiteY4" fmla="*/ 80211 h 406400"/>
              <a:gd name="connsiteX5" fmla="*/ 21390 w 149727"/>
              <a:gd name="connsiteY5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727" h="406400">
                <a:moveTo>
                  <a:pt x="21390" y="0"/>
                </a:moveTo>
                <a:lnTo>
                  <a:pt x="0" y="251326"/>
                </a:lnTo>
                <a:lnTo>
                  <a:pt x="58821" y="406400"/>
                </a:lnTo>
                <a:lnTo>
                  <a:pt x="69516" y="272716"/>
                </a:lnTo>
                <a:lnTo>
                  <a:pt x="149727" y="80211"/>
                </a:lnTo>
                <a:lnTo>
                  <a:pt x="2139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9" name="Freeform 88"/>
          <p:cNvSpPr/>
          <p:nvPr/>
        </p:nvSpPr>
        <p:spPr>
          <a:xfrm rot="330152">
            <a:off x="2900365" y="4684713"/>
            <a:ext cx="422275" cy="588962"/>
          </a:xfrm>
          <a:custGeom>
            <a:avLst/>
            <a:gdLst>
              <a:gd name="connsiteX0" fmla="*/ 0 w 358274"/>
              <a:gd name="connsiteY0" fmla="*/ 0 h 588211"/>
              <a:gd name="connsiteX1" fmla="*/ 304800 w 358274"/>
              <a:gd name="connsiteY1" fmla="*/ 588211 h 588211"/>
              <a:gd name="connsiteX2" fmla="*/ 358274 w 358274"/>
              <a:gd name="connsiteY2" fmla="*/ 566821 h 588211"/>
              <a:gd name="connsiteX3" fmla="*/ 251326 w 358274"/>
              <a:gd name="connsiteY3" fmla="*/ 310148 h 588211"/>
              <a:gd name="connsiteX4" fmla="*/ 117642 w 358274"/>
              <a:gd name="connsiteY4" fmla="*/ 139032 h 588211"/>
              <a:gd name="connsiteX5" fmla="*/ 0 w 358274"/>
              <a:gd name="connsiteY5" fmla="*/ 0 h 588211"/>
              <a:gd name="connsiteX0" fmla="*/ 0 w 358274"/>
              <a:gd name="connsiteY0" fmla="*/ 0 h 588211"/>
              <a:gd name="connsiteX1" fmla="*/ 112295 w 358274"/>
              <a:gd name="connsiteY1" fmla="*/ 235284 h 588211"/>
              <a:gd name="connsiteX2" fmla="*/ 304800 w 358274"/>
              <a:gd name="connsiteY2" fmla="*/ 588211 h 588211"/>
              <a:gd name="connsiteX3" fmla="*/ 358274 w 358274"/>
              <a:gd name="connsiteY3" fmla="*/ 566821 h 588211"/>
              <a:gd name="connsiteX4" fmla="*/ 251326 w 358274"/>
              <a:gd name="connsiteY4" fmla="*/ 310148 h 588211"/>
              <a:gd name="connsiteX5" fmla="*/ 117642 w 358274"/>
              <a:gd name="connsiteY5" fmla="*/ 139032 h 588211"/>
              <a:gd name="connsiteX6" fmla="*/ 0 w 358274"/>
              <a:gd name="connsiteY6" fmla="*/ 0 h 588211"/>
              <a:gd name="connsiteX0" fmla="*/ 64168 w 422442"/>
              <a:gd name="connsiteY0" fmla="*/ 0 h 588211"/>
              <a:gd name="connsiteX1" fmla="*/ 0 w 422442"/>
              <a:gd name="connsiteY1" fmla="*/ 69515 h 588211"/>
              <a:gd name="connsiteX2" fmla="*/ 368968 w 422442"/>
              <a:gd name="connsiteY2" fmla="*/ 588211 h 588211"/>
              <a:gd name="connsiteX3" fmla="*/ 422442 w 422442"/>
              <a:gd name="connsiteY3" fmla="*/ 566821 h 588211"/>
              <a:gd name="connsiteX4" fmla="*/ 315494 w 422442"/>
              <a:gd name="connsiteY4" fmla="*/ 310148 h 588211"/>
              <a:gd name="connsiteX5" fmla="*/ 181810 w 422442"/>
              <a:gd name="connsiteY5" fmla="*/ 139032 h 588211"/>
              <a:gd name="connsiteX6" fmla="*/ 64168 w 422442"/>
              <a:gd name="connsiteY6" fmla="*/ 0 h 588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42" h="588211">
                <a:moveTo>
                  <a:pt x="64168" y="0"/>
                </a:moveTo>
                <a:lnTo>
                  <a:pt x="0" y="69515"/>
                </a:lnTo>
                <a:lnTo>
                  <a:pt x="368968" y="588211"/>
                </a:lnTo>
                <a:lnTo>
                  <a:pt x="422442" y="566821"/>
                </a:lnTo>
                <a:lnTo>
                  <a:pt x="315494" y="310148"/>
                </a:lnTo>
                <a:lnTo>
                  <a:pt x="181810" y="139032"/>
                </a:lnTo>
                <a:lnTo>
                  <a:pt x="64168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3986215" y="3656015"/>
            <a:ext cx="1036637" cy="1951037"/>
          </a:xfrm>
          <a:custGeom>
            <a:avLst/>
            <a:gdLst>
              <a:gd name="connsiteX0" fmla="*/ 257578 w 1036750"/>
              <a:gd name="connsiteY0" fmla="*/ 0 h 1951149"/>
              <a:gd name="connsiteX1" fmla="*/ 0 w 1036750"/>
              <a:gd name="connsiteY1" fmla="*/ 1004552 h 1951149"/>
              <a:gd name="connsiteX2" fmla="*/ 135228 w 1036750"/>
              <a:gd name="connsiteY2" fmla="*/ 1545464 h 1951149"/>
              <a:gd name="connsiteX3" fmla="*/ 206062 w 1036750"/>
              <a:gd name="connsiteY3" fmla="*/ 1642056 h 1951149"/>
              <a:gd name="connsiteX4" fmla="*/ 199623 w 1036750"/>
              <a:gd name="connsiteY4" fmla="*/ 1835239 h 1951149"/>
              <a:gd name="connsiteX5" fmla="*/ 643944 w 1036750"/>
              <a:gd name="connsiteY5" fmla="*/ 1951149 h 1951149"/>
              <a:gd name="connsiteX6" fmla="*/ 1004552 w 1036750"/>
              <a:gd name="connsiteY6" fmla="*/ 418563 h 1951149"/>
              <a:gd name="connsiteX7" fmla="*/ 946597 w 1036750"/>
              <a:gd name="connsiteY7" fmla="*/ 450760 h 1951149"/>
              <a:gd name="connsiteX8" fmla="*/ 920840 w 1036750"/>
              <a:gd name="connsiteY8" fmla="*/ 425002 h 1951149"/>
              <a:gd name="connsiteX9" fmla="*/ 1010992 w 1036750"/>
              <a:gd name="connsiteY9" fmla="*/ 360608 h 1951149"/>
              <a:gd name="connsiteX10" fmla="*/ 1036750 w 1036750"/>
              <a:gd name="connsiteY10" fmla="*/ 270456 h 1951149"/>
              <a:gd name="connsiteX11" fmla="*/ 257578 w 1036750"/>
              <a:gd name="connsiteY11" fmla="*/ 0 h 195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6750" h="1951149">
                <a:moveTo>
                  <a:pt x="257578" y="0"/>
                </a:moveTo>
                <a:lnTo>
                  <a:pt x="0" y="1004552"/>
                </a:lnTo>
                <a:lnTo>
                  <a:pt x="135228" y="1545464"/>
                </a:lnTo>
                <a:lnTo>
                  <a:pt x="206062" y="1642056"/>
                </a:lnTo>
                <a:lnTo>
                  <a:pt x="199623" y="1835239"/>
                </a:lnTo>
                <a:lnTo>
                  <a:pt x="643944" y="1951149"/>
                </a:lnTo>
                <a:lnTo>
                  <a:pt x="1004552" y="418563"/>
                </a:lnTo>
                <a:lnTo>
                  <a:pt x="946597" y="450760"/>
                </a:lnTo>
                <a:lnTo>
                  <a:pt x="920840" y="425002"/>
                </a:lnTo>
                <a:lnTo>
                  <a:pt x="1010992" y="360608"/>
                </a:lnTo>
                <a:lnTo>
                  <a:pt x="1036750" y="270456"/>
                </a:lnTo>
                <a:lnTo>
                  <a:pt x="257578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4637088" y="3906838"/>
            <a:ext cx="984250" cy="1873250"/>
          </a:xfrm>
          <a:custGeom>
            <a:avLst/>
            <a:gdLst>
              <a:gd name="connsiteX0" fmla="*/ 341291 w 985234"/>
              <a:gd name="connsiteY0" fmla="*/ 173864 h 1873876"/>
              <a:gd name="connsiteX1" fmla="*/ 0 w 985234"/>
              <a:gd name="connsiteY1" fmla="*/ 1693571 h 1873876"/>
              <a:gd name="connsiteX2" fmla="*/ 895082 w 985234"/>
              <a:gd name="connsiteY2" fmla="*/ 1873876 h 1873876"/>
              <a:gd name="connsiteX3" fmla="*/ 933719 w 985234"/>
              <a:gd name="connsiteY3" fmla="*/ 579549 h 1873876"/>
              <a:gd name="connsiteX4" fmla="*/ 875764 w 985234"/>
              <a:gd name="connsiteY4" fmla="*/ 656822 h 1873876"/>
              <a:gd name="connsiteX5" fmla="*/ 843567 w 985234"/>
              <a:gd name="connsiteY5" fmla="*/ 669701 h 1873876"/>
              <a:gd name="connsiteX6" fmla="*/ 837127 w 985234"/>
              <a:gd name="connsiteY6" fmla="*/ 631064 h 1873876"/>
              <a:gd name="connsiteX7" fmla="*/ 869324 w 985234"/>
              <a:gd name="connsiteY7" fmla="*/ 624625 h 1873876"/>
              <a:gd name="connsiteX8" fmla="*/ 888643 w 985234"/>
              <a:gd name="connsiteY8" fmla="*/ 585988 h 1873876"/>
              <a:gd name="connsiteX9" fmla="*/ 875764 w 985234"/>
              <a:gd name="connsiteY9" fmla="*/ 528033 h 1873876"/>
              <a:gd name="connsiteX10" fmla="*/ 959476 w 985234"/>
              <a:gd name="connsiteY10" fmla="*/ 425002 h 1873876"/>
              <a:gd name="connsiteX11" fmla="*/ 985234 w 985234"/>
              <a:gd name="connsiteY11" fmla="*/ 115910 h 1873876"/>
              <a:gd name="connsiteX12" fmla="*/ 379927 w 985234"/>
              <a:gd name="connsiteY12" fmla="*/ 0 h 1873876"/>
              <a:gd name="connsiteX13" fmla="*/ 367048 w 985234"/>
              <a:gd name="connsiteY13" fmla="*/ 90152 h 1873876"/>
              <a:gd name="connsiteX14" fmla="*/ 444322 w 985234"/>
              <a:gd name="connsiteY14" fmla="*/ 83712 h 1873876"/>
              <a:gd name="connsiteX15" fmla="*/ 450761 w 985234"/>
              <a:gd name="connsiteY15" fmla="*/ 122349 h 1873876"/>
              <a:gd name="connsiteX16" fmla="*/ 605307 w 985234"/>
              <a:gd name="connsiteY16" fmla="*/ 173864 h 1873876"/>
              <a:gd name="connsiteX17" fmla="*/ 412124 w 985234"/>
              <a:gd name="connsiteY17" fmla="*/ 173864 h 1873876"/>
              <a:gd name="connsiteX18" fmla="*/ 341291 w 985234"/>
              <a:gd name="connsiteY18" fmla="*/ 173864 h 187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5234" h="1873876">
                <a:moveTo>
                  <a:pt x="341291" y="173864"/>
                </a:moveTo>
                <a:lnTo>
                  <a:pt x="0" y="1693571"/>
                </a:lnTo>
                <a:lnTo>
                  <a:pt x="895082" y="1873876"/>
                </a:lnTo>
                <a:lnTo>
                  <a:pt x="933719" y="579549"/>
                </a:lnTo>
                <a:lnTo>
                  <a:pt x="875764" y="656822"/>
                </a:lnTo>
                <a:lnTo>
                  <a:pt x="843567" y="669701"/>
                </a:lnTo>
                <a:lnTo>
                  <a:pt x="837127" y="631064"/>
                </a:lnTo>
                <a:lnTo>
                  <a:pt x="869324" y="624625"/>
                </a:lnTo>
                <a:lnTo>
                  <a:pt x="888643" y="585988"/>
                </a:lnTo>
                <a:lnTo>
                  <a:pt x="875764" y="528033"/>
                </a:lnTo>
                <a:lnTo>
                  <a:pt x="959476" y="425002"/>
                </a:lnTo>
                <a:lnTo>
                  <a:pt x="985234" y="115910"/>
                </a:lnTo>
                <a:lnTo>
                  <a:pt x="379927" y="0"/>
                </a:lnTo>
                <a:lnTo>
                  <a:pt x="367048" y="90152"/>
                </a:lnTo>
                <a:lnTo>
                  <a:pt x="444322" y="83712"/>
                </a:lnTo>
                <a:lnTo>
                  <a:pt x="450761" y="122349"/>
                </a:lnTo>
                <a:lnTo>
                  <a:pt x="605307" y="173864"/>
                </a:lnTo>
                <a:lnTo>
                  <a:pt x="412124" y="173864"/>
                </a:lnTo>
                <a:lnTo>
                  <a:pt x="341291" y="17386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2" name="Freeform 91"/>
          <p:cNvSpPr/>
          <p:nvPr/>
        </p:nvSpPr>
        <p:spPr>
          <a:xfrm>
            <a:off x="5526090" y="4037013"/>
            <a:ext cx="1139825" cy="1744662"/>
          </a:xfrm>
          <a:custGeom>
            <a:avLst/>
            <a:gdLst/>
            <a:ahLst/>
            <a:cxnLst/>
            <a:rect l="l" t="t" r="r" b="b"/>
            <a:pathLst>
              <a:path w="1139780" h="1745087">
                <a:moveTo>
                  <a:pt x="379148" y="872544"/>
                </a:moveTo>
                <a:lnTo>
                  <a:pt x="359830" y="988454"/>
                </a:lnTo>
                <a:lnTo>
                  <a:pt x="295436" y="969135"/>
                </a:lnTo>
                <a:lnTo>
                  <a:pt x="282557" y="1091485"/>
                </a:lnTo>
                <a:lnTo>
                  <a:pt x="327633" y="1104363"/>
                </a:lnTo>
                <a:lnTo>
                  <a:pt x="288996" y="1143000"/>
                </a:lnTo>
                <a:lnTo>
                  <a:pt x="353391" y="1297547"/>
                </a:lnTo>
                <a:lnTo>
                  <a:pt x="398467" y="1265349"/>
                </a:lnTo>
                <a:lnTo>
                  <a:pt x="430664" y="1303986"/>
                </a:lnTo>
                <a:lnTo>
                  <a:pt x="443543" y="1374820"/>
                </a:lnTo>
                <a:lnTo>
                  <a:pt x="475740" y="1355502"/>
                </a:lnTo>
                <a:lnTo>
                  <a:pt x="495058" y="1516487"/>
                </a:lnTo>
                <a:lnTo>
                  <a:pt x="520816" y="1361941"/>
                </a:lnTo>
                <a:close/>
                <a:moveTo>
                  <a:pt x="90152" y="0"/>
                </a:moveTo>
                <a:lnTo>
                  <a:pt x="650383" y="12879"/>
                </a:lnTo>
                <a:lnTo>
                  <a:pt x="669701" y="212501"/>
                </a:lnTo>
                <a:lnTo>
                  <a:pt x="785611" y="212501"/>
                </a:lnTo>
                <a:lnTo>
                  <a:pt x="850006" y="463639"/>
                </a:lnTo>
                <a:lnTo>
                  <a:pt x="888642" y="489397"/>
                </a:lnTo>
                <a:lnTo>
                  <a:pt x="1010992" y="431442"/>
                </a:lnTo>
                <a:lnTo>
                  <a:pt x="1139780" y="502276"/>
                </a:lnTo>
                <a:lnTo>
                  <a:pt x="637504" y="1133341"/>
                </a:lnTo>
                <a:cubicBezTo>
                  <a:pt x="639651" y="1337256"/>
                  <a:pt x="641797" y="1541172"/>
                  <a:pt x="643944" y="1745087"/>
                </a:cubicBezTo>
                <a:lnTo>
                  <a:pt x="0" y="1725769"/>
                </a:lnTo>
                <a:lnTo>
                  <a:pt x="51516" y="373487"/>
                </a:lnTo>
                <a:lnTo>
                  <a:pt x="103031" y="321972"/>
                </a:lnTo>
                <a:lnTo>
                  <a:pt x="77273" y="321972"/>
                </a:lnTo>
                <a:lnTo>
                  <a:pt x="64394" y="283335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2943225" y="1685927"/>
            <a:ext cx="1074738" cy="1808163"/>
          </a:xfrm>
          <a:custGeom>
            <a:avLst/>
            <a:gdLst>
              <a:gd name="connsiteX0" fmla="*/ 946597 w 1075385"/>
              <a:gd name="connsiteY0" fmla="*/ 0 h 1809482"/>
              <a:gd name="connsiteX1" fmla="*/ 0 w 1075385"/>
              <a:gd name="connsiteY1" fmla="*/ 1081825 h 1809482"/>
              <a:gd name="connsiteX2" fmla="*/ 83712 w 1075385"/>
              <a:gd name="connsiteY2" fmla="*/ 1165538 h 1809482"/>
              <a:gd name="connsiteX3" fmla="*/ 83712 w 1075385"/>
              <a:gd name="connsiteY3" fmla="*/ 1229932 h 1809482"/>
              <a:gd name="connsiteX4" fmla="*/ 1075385 w 1075385"/>
              <a:gd name="connsiteY4" fmla="*/ 1809482 h 1809482"/>
              <a:gd name="connsiteX5" fmla="*/ 1062507 w 1075385"/>
              <a:gd name="connsiteY5" fmla="*/ 1700011 h 1809482"/>
              <a:gd name="connsiteX6" fmla="*/ 907960 w 1075385"/>
              <a:gd name="connsiteY6" fmla="*/ 1661375 h 1809482"/>
              <a:gd name="connsiteX7" fmla="*/ 940157 w 1075385"/>
              <a:gd name="connsiteY7" fmla="*/ 1564783 h 1809482"/>
              <a:gd name="connsiteX8" fmla="*/ 882202 w 1075385"/>
              <a:gd name="connsiteY8" fmla="*/ 1390918 h 1809482"/>
              <a:gd name="connsiteX9" fmla="*/ 940157 w 1075385"/>
              <a:gd name="connsiteY9" fmla="*/ 1133341 h 1809482"/>
              <a:gd name="connsiteX10" fmla="*/ 907960 w 1075385"/>
              <a:gd name="connsiteY10" fmla="*/ 920839 h 1809482"/>
              <a:gd name="connsiteX11" fmla="*/ 972354 w 1075385"/>
              <a:gd name="connsiteY11" fmla="*/ 798490 h 1809482"/>
              <a:gd name="connsiteX12" fmla="*/ 998112 w 1075385"/>
              <a:gd name="connsiteY12" fmla="*/ 753414 h 1809482"/>
              <a:gd name="connsiteX13" fmla="*/ 920839 w 1075385"/>
              <a:gd name="connsiteY13" fmla="*/ 721217 h 1809482"/>
              <a:gd name="connsiteX14" fmla="*/ 998112 w 1075385"/>
              <a:gd name="connsiteY14" fmla="*/ 573110 h 1809482"/>
              <a:gd name="connsiteX15" fmla="*/ 914400 w 1075385"/>
              <a:gd name="connsiteY15" fmla="*/ 489397 h 1809482"/>
              <a:gd name="connsiteX16" fmla="*/ 1049628 w 1075385"/>
              <a:gd name="connsiteY16" fmla="*/ 276896 h 1809482"/>
              <a:gd name="connsiteX17" fmla="*/ 1010991 w 1075385"/>
              <a:gd name="connsiteY17" fmla="*/ 103031 h 1809482"/>
              <a:gd name="connsiteX18" fmla="*/ 946597 w 1075385"/>
              <a:gd name="connsiteY18" fmla="*/ 0 h 1809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75385" h="1809482">
                <a:moveTo>
                  <a:pt x="946597" y="0"/>
                </a:moveTo>
                <a:lnTo>
                  <a:pt x="0" y="1081825"/>
                </a:lnTo>
                <a:lnTo>
                  <a:pt x="83712" y="1165538"/>
                </a:lnTo>
                <a:lnTo>
                  <a:pt x="83712" y="1229932"/>
                </a:lnTo>
                <a:lnTo>
                  <a:pt x="1075385" y="1809482"/>
                </a:lnTo>
                <a:lnTo>
                  <a:pt x="1062507" y="1700011"/>
                </a:lnTo>
                <a:lnTo>
                  <a:pt x="907960" y="1661375"/>
                </a:lnTo>
                <a:lnTo>
                  <a:pt x="940157" y="1564783"/>
                </a:lnTo>
                <a:lnTo>
                  <a:pt x="882202" y="1390918"/>
                </a:lnTo>
                <a:lnTo>
                  <a:pt x="940157" y="1133341"/>
                </a:lnTo>
                <a:lnTo>
                  <a:pt x="907960" y="920839"/>
                </a:lnTo>
                <a:lnTo>
                  <a:pt x="972354" y="798490"/>
                </a:lnTo>
                <a:lnTo>
                  <a:pt x="998112" y="753414"/>
                </a:lnTo>
                <a:lnTo>
                  <a:pt x="920839" y="721217"/>
                </a:lnTo>
                <a:lnTo>
                  <a:pt x="998112" y="573110"/>
                </a:lnTo>
                <a:lnTo>
                  <a:pt x="914400" y="489397"/>
                </a:lnTo>
                <a:lnTo>
                  <a:pt x="1049628" y="276896"/>
                </a:lnTo>
                <a:lnTo>
                  <a:pt x="1010991" y="103031"/>
                </a:lnTo>
                <a:lnTo>
                  <a:pt x="946597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4" name="Freeform 93"/>
          <p:cNvSpPr/>
          <p:nvPr/>
        </p:nvSpPr>
        <p:spPr>
          <a:xfrm>
            <a:off x="6143625" y="4505325"/>
            <a:ext cx="2363788" cy="2292350"/>
          </a:xfrm>
          <a:custGeom>
            <a:avLst/>
            <a:gdLst>
              <a:gd name="connsiteX0" fmla="*/ 739967 w 2363274"/>
              <a:gd name="connsiteY0" fmla="*/ 1056068 h 2292440"/>
              <a:gd name="connsiteX1" fmla="*/ 675572 w 2363274"/>
              <a:gd name="connsiteY1" fmla="*/ 1068947 h 2292440"/>
              <a:gd name="connsiteX2" fmla="*/ 656254 w 2363274"/>
              <a:gd name="connsiteY2" fmla="*/ 1120462 h 2292440"/>
              <a:gd name="connsiteX3" fmla="*/ 682012 w 2363274"/>
              <a:gd name="connsiteY3" fmla="*/ 1165538 h 2292440"/>
              <a:gd name="connsiteX4" fmla="*/ 752846 w 2363274"/>
              <a:gd name="connsiteY4" fmla="*/ 1184857 h 2292440"/>
              <a:gd name="connsiteX5" fmla="*/ 739967 w 2363274"/>
              <a:gd name="connsiteY5" fmla="*/ 1056068 h 2292440"/>
              <a:gd name="connsiteX6" fmla="*/ 528034 w 2363274"/>
              <a:gd name="connsiteY6" fmla="*/ 0 h 2292440"/>
              <a:gd name="connsiteX7" fmla="*/ 676141 w 2363274"/>
              <a:gd name="connsiteY7" fmla="*/ 148107 h 2292440"/>
              <a:gd name="connsiteX8" fmla="*/ 882203 w 2363274"/>
              <a:gd name="connsiteY8" fmla="*/ 212502 h 2292440"/>
              <a:gd name="connsiteX9" fmla="*/ 1165538 w 2363274"/>
              <a:gd name="connsiteY9" fmla="*/ 193183 h 2292440"/>
              <a:gd name="connsiteX10" fmla="*/ 1178417 w 2363274"/>
              <a:gd name="connsiteY10" fmla="*/ 238259 h 2292440"/>
              <a:gd name="connsiteX11" fmla="*/ 1236372 w 2363274"/>
              <a:gd name="connsiteY11" fmla="*/ 553792 h 2292440"/>
              <a:gd name="connsiteX12" fmla="*/ 1474631 w 2363274"/>
              <a:gd name="connsiteY12" fmla="*/ 753414 h 2292440"/>
              <a:gd name="connsiteX13" fmla="*/ 1532586 w 2363274"/>
              <a:gd name="connsiteY13" fmla="*/ 740535 h 2292440"/>
              <a:gd name="connsiteX14" fmla="*/ 1725769 w 2363274"/>
              <a:gd name="connsiteY14" fmla="*/ 1403797 h 2292440"/>
              <a:gd name="connsiteX15" fmla="*/ 1796603 w 2363274"/>
              <a:gd name="connsiteY15" fmla="*/ 1461752 h 2292440"/>
              <a:gd name="connsiteX16" fmla="*/ 1951150 w 2363274"/>
              <a:gd name="connsiteY16" fmla="*/ 1474631 h 2292440"/>
              <a:gd name="connsiteX17" fmla="*/ 2157212 w 2363274"/>
              <a:gd name="connsiteY17" fmla="*/ 1532586 h 2292440"/>
              <a:gd name="connsiteX18" fmla="*/ 2311758 w 2363274"/>
              <a:gd name="connsiteY18" fmla="*/ 1442434 h 2292440"/>
              <a:gd name="connsiteX19" fmla="*/ 2363274 w 2363274"/>
              <a:gd name="connsiteY19" fmla="*/ 1539025 h 2292440"/>
              <a:gd name="connsiteX20" fmla="*/ 2092817 w 2363274"/>
              <a:gd name="connsiteY20" fmla="*/ 1777285 h 2292440"/>
              <a:gd name="connsiteX21" fmla="*/ 2099257 w 2363274"/>
              <a:gd name="connsiteY21" fmla="*/ 1809482 h 2292440"/>
              <a:gd name="connsiteX22" fmla="*/ 2041302 w 2363274"/>
              <a:gd name="connsiteY22" fmla="*/ 1822361 h 2292440"/>
              <a:gd name="connsiteX23" fmla="*/ 1828800 w 2363274"/>
              <a:gd name="connsiteY23" fmla="*/ 1989786 h 2292440"/>
              <a:gd name="connsiteX24" fmla="*/ 1918952 w 2363274"/>
              <a:gd name="connsiteY24" fmla="*/ 1989786 h 2292440"/>
              <a:gd name="connsiteX25" fmla="*/ 1918952 w 2363274"/>
              <a:gd name="connsiteY25" fmla="*/ 2034862 h 2292440"/>
              <a:gd name="connsiteX26" fmla="*/ 1712890 w 2363274"/>
              <a:gd name="connsiteY26" fmla="*/ 2125014 h 2292440"/>
              <a:gd name="connsiteX27" fmla="*/ 1487510 w 2363274"/>
              <a:gd name="connsiteY27" fmla="*/ 2292440 h 2292440"/>
              <a:gd name="connsiteX28" fmla="*/ 1468192 w 2363274"/>
              <a:gd name="connsiteY28" fmla="*/ 2260243 h 2292440"/>
              <a:gd name="connsiteX29" fmla="*/ 1532586 w 2363274"/>
              <a:gd name="connsiteY29" fmla="*/ 2202288 h 2292440"/>
              <a:gd name="connsiteX30" fmla="*/ 1584102 w 2363274"/>
              <a:gd name="connsiteY30" fmla="*/ 2041302 h 2292440"/>
              <a:gd name="connsiteX31" fmla="*/ 1596981 w 2363274"/>
              <a:gd name="connsiteY31" fmla="*/ 1815921 h 2292440"/>
              <a:gd name="connsiteX32" fmla="*/ 1545465 w 2363274"/>
              <a:gd name="connsiteY32" fmla="*/ 1751527 h 2292440"/>
              <a:gd name="connsiteX33" fmla="*/ 1558344 w 2363274"/>
              <a:gd name="connsiteY33" fmla="*/ 1732209 h 2292440"/>
              <a:gd name="connsiteX34" fmla="*/ 1706451 w 2363274"/>
              <a:gd name="connsiteY34" fmla="*/ 1828800 h 2292440"/>
              <a:gd name="connsiteX35" fmla="*/ 1764406 w 2363274"/>
              <a:gd name="connsiteY35" fmla="*/ 1764406 h 2292440"/>
              <a:gd name="connsiteX36" fmla="*/ 1584102 w 2363274"/>
              <a:gd name="connsiteY36" fmla="*/ 1603420 h 2292440"/>
              <a:gd name="connsiteX37" fmla="*/ 1313645 w 2363274"/>
              <a:gd name="connsiteY37" fmla="*/ 1616299 h 2292440"/>
              <a:gd name="connsiteX38" fmla="*/ 1191296 w 2363274"/>
              <a:gd name="connsiteY38" fmla="*/ 1577662 h 2292440"/>
              <a:gd name="connsiteX39" fmla="*/ 1081826 w 2363274"/>
              <a:gd name="connsiteY39" fmla="*/ 1378040 h 2292440"/>
              <a:gd name="connsiteX40" fmla="*/ 991674 w 2363274"/>
              <a:gd name="connsiteY40" fmla="*/ 1397358 h 2292440"/>
              <a:gd name="connsiteX41" fmla="*/ 959476 w 2363274"/>
              <a:gd name="connsiteY41" fmla="*/ 1287888 h 2292440"/>
              <a:gd name="connsiteX42" fmla="*/ 772733 w 2363274"/>
              <a:gd name="connsiteY42" fmla="*/ 1275009 h 2292440"/>
              <a:gd name="connsiteX43" fmla="*/ 605307 w 2363274"/>
              <a:gd name="connsiteY43" fmla="*/ 1416676 h 2292440"/>
              <a:gd name="connsiteX44" fmla="*/ 367049 w 2363274"/>
              <a:gd name="connsiteY44" fmla="*/ 1403797 h 2292440"/>
              <a:gd name="connsiteX45" fmla="*/ 51516 w 2363274"/>
              <a:gd name="connsiteY45" fmla="*/ 1326524 h 2292440"/>
              <a:gd name="connsiteX46" fmla="*/ 32197 w 2363274"/>
              <a:gd name="connsiteY46" fmla="*/ 1229933 h 2292440"/>
              <a:gd name="connsiteX47" fmla="*/ 6440 w 2363274"/>
              <a:gd name="connsiteY47" fmla="*/ 1229933 h 2292440"/>
              <a:gd name="connsiteX48" fmla="*/ 0 w 2363274"/>
              <a:gd name="connsiteY48" fmla="*/ 669702 h 2292440"/>
              <a:gd name="connsiteX49" fmla="*/ 528034 w 2363274"/>
              <a:gd name="connsiteY49" fmla="*/ 0 h 2292440"/>
              <a:gd name="connsiteX0" fmla="*/ 739967 w 2363274"/>
              <a:gd name="connsiteY0" fmla="*/ 1056068 h 2292440"/>
              <a:gd name="connsiteX1" fmla="*/ 675572 w 2363274"/>
              <a:gd name="connsiteY1" fmla="*/ 1068947 h 2292440"/>
              <a:gd name="connsiteX2" fmla="*/ 656254 w 2363274"/>
              <a:gd name="connsiteY2" fmla="*/ 1120462 h 2292440"/>
              <a:gd name="connsiteX3" fmla="*/ 682012 w 2363274"/>
              <a:gd name="connsiteY3" fmla="*/ 1165538 h 2292440"/>
              <a:gd name="connsiteX4" fmla="*/ 752846 w 2363274"/>
              <a:gd name="connsiteY4" fmla="*/ 1184857 h 2292440"/>
              <a:gd name="connsiteX5" fmla="*/ 739967 w 2363274"/>
              <a:gd name="connsiteY5" fmla="*/ 1056068 h 2292440"/>
              <a:gd name="connsiteX6" fmla="*/ 528034 w 2363274"/>
              <a:gd name="connsiteY6" fmla="*/ 0 h 2292440"/>
              <a:gd name="connsiteX7" fmla="*/ 676141 w 2363274"/>
              <a:gd name="connsiteY7" fmla="*/ 148107 h 2292440"/>
              <a:gd name="connsiteX8" fmla="*/ 882203 w 2363274"/>
              <a:gd name="connsiteY8" fmla="*/ 212502 h 2292440"/>
              <a:gd name="connsiteX9" fmla="*/ 1165538 w 2363274"/>
              <a:gd name="connsiteY9" fmla="*/ 193183 h 2292440"/>
              <a:gd name="connsiteX10" fmla="*/ 1178417 w 2363274"/>
              <a:gd name="connsiteY10" fmla="*/ 238259 h 2292440"/>
              <a:gd name="connsiteX11" fmla="*/ 1236372 w 2363274"/>
              <a:gd name="connsiteY11" fmla="*/ 553792 h 2292440"/>
              <a:gd name="connsiteX12" fmla="*/ 1474631 w 2363274"/>
              <a:gd name="connsiteY12" fmla="*/ 753414 h 2292440"/>
              <a:gd name="connsiteX13" fmla="*/ 1564783 w 2363274"/>
              <a:gd name="connsiteY13" fmla="*/ 740535 h 2292440"/>
              <a:gd name="connsiteX14" fmla="*/ 1725769 w 2363274"/>
              <a:gd name="connsiteY14" fmla="*/ 1403797 h 2292440"/>
              <a:gd name="connsiteX15" fmla="*/ 1796603 w 2363274"/>
              <a:gd name="connsiteY15" fmla="*/ 1461752 h 2292440"/>
              <a:gd name="connsiteX16" fmla="*/ 1951150 w 2363274"/>
              <a:gd name="connsiteY16" fmla="*/ 1474631 h 2292440"/>
              <a:gd name="connsiteX17" fmla="*/ 2157212 w 2363274"/>
              <a:gd name="connsiteY17" fmla="*/ 1532586 h 2292440"/>
              <a:gd name="connsiteX18" fmla="*/ 2311758 w 2363274"/>
              <a:gd name="connsiteY18" fmla="*/ 1442434 h 2292440"/>
              <a:gd name="connsiteX19" fmla="*/ 2363274 w 2363274"/>
              <a:gd name="connsiteY19" fmla="*/ 1539025 h 2292440"/>
              <a:gd name="connsiteX20" fmla="*/ 2092817 w 2363274"/>
              <a:gd name="connsiteY20" fmla="*/ 1777285 h 2292440"/>
              <a:gd name="connsiteX21" fmla="*/ 2099257 w 2363274"/>
              <a:gd name="connsiteY21" fmla="*/ 1809482 h 2292440"/>
              <a:gd name="connsiteX22" fmla="*/ 2041302 w 2363274"/>
              <a:gd name="connsiteY22" fmla="*/ 1822361 h 2292440"/>
              <a:gd name="connsiteX23" fmla="*/ 1828800 w 2363274"/>
              <a:gd name="connsiteY23" fmla="*/ 1989786 h 2292440"/>
              <a:gd name="connsiteX24" fmla="*/ 1918952 w 2363274"/>
              <a:gd name="connsiteY24" fmla="*/ 1989786 h 2292440"/>
              <a:gd name="connsiteX25" fmla="*/ 1918952 w 2363274"/>
              <a:gd name="connsiteY25" fmla="*/ 2034862 h 2292440"/>
              <a:gd name="connsiteX26" fmla="*/ 1712890 w 2363274"/>
              <a:gd name="connsiteY26" fmla="*/ 2125014 h 2292440"/>
              <a:gd name="connsiteX27" fmla="*/ 1487510 w 2363274"/>
              <a:gd name="connsiteY27" fmla="*/ 2292440 h 2292440"/>
              <a:gd name="connsiteX28" fmla="*/ 1468192 w 2363274"/>
              <a:gd name="connsiteY28" fmla="*/ 2260243 h 2292440"/>
              <a:gd name="connsiteX29" fmla="*/ 1532586 w 2363274"/>
              <a:gd name="connsiteY29" fmla="*/ 2202288 h 2292440"/>
              <a:gd name="connsiteX30" fmla="*/ 1584102 w 2363274"/>
              <a:gd name="connsiteY30" fmla="*/ 2041302 h 2292440"/>
              <a:gd name="connsiteX31" fmla="*/ 1596981 w 2363274"/>
              <a:gd name="connsiteY31" fmla="*/ 1815921 h 2292440"/>
              <a:gd name="connsiteX32" fmla="*/ 1545465 w 2363274"/>
              <a:gd name="connsiteY32" fmla="*/ 1751527 h 2292440"/>
              <a:gd name="connsiteX33" fmla="*/ 1558344 w 2363274"/>
              <a:gd name="connsiteY33" fmla="*/ 1732209 h 2292440"/>
              <a:gd name="connsiteX34" fmla="*/ 1706451 w 2363274"/>
              <a:gd name="connsiteY34" fmla="*/ 1828800 h 2292440"/>
              <a:gd name="connsiteX35" fmla="*/ 1764406 w 2363274"/>
              <a:gd name="connsiteY35" fmla="*/ 1764406 h 2292440"/>
              <a:gd name="connsiteX36" fmla="*/ 1584102 w 2363274"/>
              <a:gd name="connsiteY36" fmla="*/ 1603420 h 2292440"/>
              <a:gd name="connsiteX37" fmla="*/ 1313645 w 2363274"/>
              <a:gd name="connsiteY37" fmla="*/ 1616299 h 2292440"/>
              <a:gd name="connsiteX38" fmla="*/ 1191296 w 2363274"/>
              <a:gd name="connsiteY38" fmla="*/ 1577662 h 2292440"/>
              <a:gd name="connsiteX39" fmla="*/ 1081826 w 2363274"/>
              <a:gd name="connsiteY39" fmla="*/ 1378040 h 2292440"/>
              <a:gd name="connsiteX40" fmla="*/ 991674 w 2363274"/>
              <a:gd name="connsiteY40" fmla="*/ 1397358 h 2292440"/>
              <a:gd name="connsiteX41" fmla="*/ 959476 w 2363274"/>
              <a:gd name="connsiteY41" fmla="*/ 1287888 h 2292440"/>
              <a:gd name="connsiteX42" fmla="*/ 772733 w 2363274"/>
              <a:gd name="connsiteY42" fmla="*/ 1275009 h 2292440"/>
              <a:gd name="connsiteX43" fmla="*/ 605307 w 2363274"/>
              <a:gd name="connsiteY43" fmla="*/ 1416676 h 2292440"/>
              <a:gd name="connsiteX44" fmla="*/ 367049 w 2363274"/>
              <a:gd name="connsiteY44" fmla="*/ 1403797 h 2292440"/>
              <a:gd name="connsiteX45" fmla="*/ 51516 w 2363274"/>
              <a:gd name="connsiteY45" fmla="*/ 1326524 h 2292440"/>
              <a:gd name="connsiteX46" fmla="*/ 32197 w 2363274"/>
              <a:gd name="connsiteY46" fmla="*/ 1229933 h 2292440"/>
              <a:gd name="connsiteX47" fmla="*/ 6440 w 2363274"/>
              <a:gd name="connsiteY47" fmla="*/ 1229933 h 2292440"/>
              <a:gd name="connsiteX48" fmla="*/ 0 w 2363274"/>
              <a:gd name="connsiteY48" fmla="*/ 669702 h 2292440"/>
              <a:gd name="connsiteX49" fmla="*/ 528034 w 2363274"/>
              <a:gd name="connsiteY49" fmla="*/ 0 h 229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363274" h="2292440">
                <a:moveTo>
                  <a:pt x="739967" y="1056068"/>
                </a:moveTo>
                <a:lnTo>
                  <a:pt x="675572" y="1068947"/>
                </a:lnTo>
                <a:lnTo>
                  <a:pt x="656254" y="1120462"/>
                </a:lnTo>
                <a:lnTo>
                  <a:pt x="682012" y="1165538"/>
                </a:lnTo>
                <a:lnTo>
                  <a:pt x="752846" y="1184857"/>
                </a:lnTo>
                <a:lnTo>
                  <a:pt x="739967" y="1056068"/>
                </a:lnTo>
                <a:close/>
                <a:moveTo>
                  <a:pt x="528034" y="0"/>
                </a:moveTo>
                <a:lnTo>
                  <a:pt x="676141" y="148107"/>
                </a:lnTo>
                <a:lnTo>
                  <a:pt x="882203" y="212502"/>
                </a:lnTo>
                <a:lnTo>
                  <a:pt x="1165538" y="193183"/>
                </a:lnTo>
                <a:lnTo>
                  <a:pt x="1178417" y="238259"/>
                </a:lnTo>
                <a:lnTo>
                  <a:pt x="1236372" y="553792"/>
                </a:lnTo>
                <a:lnTo>
                  <a:pt x="1474631" y="753414"/>
                </a:lnTo>
                <a:lnTo>
                  <a:pt x="1564783" y="740535"/>
                </a:lnTo>
                <a:lnTo>
                  <a:pt x="1725769" y="1403797"/>
                </a:lnTo>
                <a:lnTo>
                  <a:pt x="1796603" y="1461752"/>
                </a:lnTo>
                <a:lnTo>
                  <a:pt x="1951150" y="1474631"/>
                </a:lnTo>
                <a:lnTo>
                  <a:pt x="2157212" y="1532586"/>
                </a:lnTo>
                <a:lnTo>
                  <a:pt x="2311758" y="1442434"/>
                </a:lnTo>
                <a:lnTo>
                  <a:pt x="2363274" y="1539025"/>
                </a:lnTo>
                <a:lnTo>
                  <a:pt x="2092817" y="1777285"/>
                </a:lnTo>
                <a:lnTo>
                  <a:pt x="2099257" y="1809482"/>
                </a:lnTo>
                <a:lnTo>
                  <a:pt x="2041302" y="1822361"/>
                </a:lnTo>
                <a:lnTo>
                  <a:pt x="1828800" y="1989786"/>
                </a:lnTo>
                <a:lnTo>
                  <a:pt x="1918952" y="1989786"/>
                </a:lnTo>
                <a:lnTo>
                  <a:pt x="1918952" y="2034862"/>
                </a:lnTo>
                <a:lnTo>
                  <a:pt x="1712890" y="2125014"/>
                </a:lnTo>
                <a:lnTo>
                  <a:pt x="1487510" y="2292440"/>
                </a:lnTo>
                <a:lnTo>
                  <a:pt x="1468192" y="2260243"/>
                </a:lnTo>
                <a:lnTo>
                  <a:pt x="1532586" y="2202288"/>
                </a:lnTo>
                <a:lnTo>
                  <a:pt x="1584102" y="2041302"/>
                </a:lnTo>
                <a:lnTo>
                  <a:pt x="1596981" y="1815921"/>
                </a:lnTo>
                <a:lnTo>
                  <a:pt x="1545465" y="1751527"/>
                </a:lnTo>
                <a:lnTo>
                  <a:pt x="1558344" y="1732209"/>
                </a:lnTo>
                <a:lnTo>
                  <a:pt x="1706451" y="1828800"/>
                </a:lnTo>
                <a:lnTo>
                  <a:pt x="1764406" y="1764406"/>
                </a:lnTo>
                <a:lnTo>
                  <a:pt x="1584102" y="1603420"/>
                </a:lnTo>
                <a:lnTo>
                  <a:pt x="1313645" y="1616299"/>
                </a:lnTo>
                <a:lnTo>
                  <a:pt x="1191296" y="1577662"/>
                </a:lnTo>
                <a:lnTo>
                  <a:pt x="1081826" y="1378040"/>
                </a:lnTo>
                <a:lnTo>
                  <a:pt x="991674" y="1397358"/>
                </a:lnTo>
                <a:lnTo>
                  <a:pt x="959476" y="1287888"/>
                </a:lnTo>
                <a:lnTo>
                  <a:pt x="772733" y="1275009"/>
                </a:lnTo>
                <a:lnTo>
                  <a:pt x="605307" y="1416676"/>
                </a:lnTo>
                <a:lnTo>
                  <a:pt x="367049" y="1403797"/>
                </a:lnTo>
                <a:lnTo>
                  <a:pt x="51516" y="1326524"/>
                </a:lnTo>
                <a:lnTo>
                  <a:pt x="32197" y="1229933"/>
                </a:lnTo>
                <a:lnTo>
                  <a:pt x="6440" y="1229933"/>
                </a:lnTo>
                <a:cubicBezTo>
                  <a:pt x="4293" y="1043189"/>
                  <a:pt x="2147" y="856446"/>
                  <a:pt x="0" y="669702"/>
                </a:cubicBezTo>
                <a:lnTo>
                  <a:pt x="528034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5" name="Freeform 94"/>
          <p:cNvSpPr/>
          <p:nvPr/>
        </p:nvSpPr>
        <p:spPr>
          <a:xfrm>
            <a:off x="7502525" y="6154738"/>
            <a:ext cx="173038" cy="50800"/>
          </a:xfrm>
          <a:custGeom>
            <a:avLst/>
            <a:gdLst>
              <a:gd name="connsiteX0" fmla="*/ 0 w 173864"/>
              <a:gd name="connsiteY0" fmla="*/ 6439 h 51516"/>
              <a:gd name="connsiteX1" fmla="*/ 173864 w 173864"/>
              <a:gd name="connsiteY1" fmla="*/ 0 h 51516"/>
              <a:gd name="connsiteX2" fmla="*/ 173864 w 173864"/>
              <a:gd name="connsiteY2" fmla="*/ 51516 h 51516"/>
              <a:gd name="connsiteX3" fmla="*/ 0 w 173864"/>
              <a:gd name="connsiteY3" fmla="*/ 6439 h 5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864" h="51516">
                <a:moveTo>
                  <a:pt x="0" y="6439"/>
                </a:moveTo>
                <a:lnTo>
                  <a:pt x="173864" y="0"/>
                </a:lnTo>
                <a:lnTo>
                  <a:pt x="173864" y="51516"/>
                </a:lnTo>
                <a:lnTo>
                  <a:pt x="0" y="6439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6" name="Freeform 95"/>
          <p:cNvSpPr/>
          <p:nvPr/>
        </p:nvSpPr>
        <p:spPr>
          <a:xfrm>
            <a:off x="7400925" y="3424238"/>
            <a:ext cx="2311400" cy="2620962"/>
          </a:xfrm>
          <a:custGeom>
            <a:avLst/>
            <a:gdLst/>
            <a:ahLst/>
            <a:cxnLst/>
            <a:rect l="l" t="t" r="r" b="b"/>
            <a:pathLst>
              <a:path w="2311757" h="2620851">
                <a:moveTo>
                  <a:pt x="470079" y="1297272"/>
                </a:moveTo>
                <a:lnTo>
                  <a:pt x="377666" y="1379957"/>
                </a:lnTo>
                <a:lnTo>
                  <a:pt x="421441" y="1433460"/>
                </a:lnTo>
                <a:lnTo>
                  <a:pt x="552764" y="1370230"/>
                </a:lnTo>
                <a:lnTo>
                  <a:pt x="533309" y="1341047"/>
                </a:lnTo>
                <a:lnTo>
                  <a:pt x="479807" y="1379957"/>
                </a:lnTo>
                <a:lnTo>
                  <a:pt x="474943" y="1365366"/>
                </a:lnTo>
                <a:lnTo>
                  <a:pt x="489534" y="1326455"/>
                </a:lnTo>
                <a:close/>
                <a:moveTo>
                  <a:pt x="1039147" y="976260"/>
                </a:moveTo>
                <a:lnTo>
                  <a:pt x="1000237" y="1034626"/>
                </a:lnTo>
                <a:lnTo>
                  <a:pt x="1005100" y="1058945"/>
                </a:lnTo>
                <a:lnTo>
                  <a:pt x="985645" y="1068672"/>
                </a:lnTo>
                <a:lnTo>
                  <a:pt x="1102377" y="1131902"/>
                </a:lnTo>
                <a:lnTo>
                  <a:pt x="1155879" y="1088128"/>
                </a:lnTo>
                <a:lnTo>
                  <a:pt x="1102377" y="1083264"/>
                </a:lnTo>
                <a:lnTo>
                  <a:pt x="1058603" y="1049217"/>
                </a:lnTo>
                <a:lnTo>
                  <a:pt x="1044011" y="1020034"/>
                </a:lnTo>
                <a:lnTo>
                  <a:pt x="1073194" y="1005443"/>
                </a:lnTo>
                <a:lnTo>
                  <a:pt x="1121832" y="1049217"/>
                </a:lnTo>
                <a:lnTo>
                  <a:pt x="1136424" y="995715"/>
                </a:lnTo>
                <a:close/>
                <a:moveTo>
                  <a:pt x="283335" y="0"/>
                </a:moveTo>
                <a:lnTo>
                  <a:pt x="482957" y="70834"/>
                </a:lnTo>
                <a:lnTo>
                  <a:pt x="521594" y="128789"/>
                </a:lnTo>
                <a:lnTo>
                  <a:pt x="637504" y="109470"/>
                </a:lnTo>
                <a:lnTo>
                  <a:pt x="663262" y="128789"/>
                </a:lnTo>
                <a:lnTo>
                  <a:pt x="721216" y="212501"/>
                </a:lnTo>
                <a:lnTo>
                  <a:pt x="734095" y="283335"/>
                </a:lnTo>
                <a:lnTo>
                  <a:pt x="766293" y="341290"/>
                </a:lnTo>
                <a:lnTo>
                  <a:pt x="792050" y="431442"/>
                </a:lnTo>
                <a:lnTo>
                  <a:pt x="843566" y="379927"/>
                </a:lnTo>
                <a:lnTo>
                  <a:pt x="978794" y="431442"/>
                </a:lnTo>
                <a:lnTo>
                  <a:pt x="1017431" y="315532"/>
                </a:lnTo>
                <a:lnTo>
                  <a:pt x="1036749" y="283335"/>
                </a:lnTo>
                <a:lnTo>
                  <a:pt x="1043188" y="25758"/>
                </a:lnTo>
                <a:lnTo>
                  <a:pt x="1088264" y="141668"/>
                </a:lnTo>
                <a:lnTo>
                  <a:pt x="1120462" y="141668"/>
                </a:lnTo>
                <a:lnTo>
                  <a:pt x="1114022" y="231820"/>
                </a:lnTo>
                <a:lnTo>
                  <a:pt x="1165538" y="225380"/>
                </a:lnTo>
                <a:lnTo>
                  <a:pt x="1217053" y="283335"/>
                </a:lnTo>
                <a:lnTo>
                  <a:pt x="1204174" y="315532"/>
                </a:lnTo>
                <a:lnTo>
                  <a:pt x="1255690" y="360608"/>
                </a:lnTo>
                <a:lnTo>
                  <a:pt x="1287887" y="341290"/>
                </a:lnTo>
                <a:lnTo>
                  <a:pt x="1358721" y="560231"/>
                </a:lnTo>
                <a:lnTo>
                  <a:pt x="1500388" y="695459"/>
                </a:lnTo>
                <a:lnTo>
                  <a:pt x="1513267" y="779172"/>
                </a:lnTo>
                <a:lnTo>
                  <a:pt x="1371600" y="811369"/>
                </a:lnTo>
                <a:lnTo>
                  <a:pt x="1300766" y="843566"/>
                </a:lnTo>
                <a:lnTo>
                  <a:pt x="1229932" y="804929"/>
                </a:lnTo>
                <a:lnTo>
                  <a:pt x="1223493" y="882203"/>
                </a:lnTo>
                <a:lnTo>
                  <a:pt x="1229932" y="1004552"/>
                </a:lnTo>
                <a:lnTo>
                  <a:pt x="1345842" y="1094704"/>
                </a:lnTo>
                <a:lnTo>
                  <a:pt x="1326524" y="1159098"/>
                </a:lnTo>
                <a:lnTo>
                  <a:pt x="1397357" y="1178417"/>
                </a:lnTo>
                <a:lnTo>
                  <a:pt x="1416676" y="1139780"/>
                </a:lnTo>
                <a:lnTo>
                  <a:pt x="1455312" y="1229932"/>
                </a:lnTo>
                <a:lnTo>
                  <a:pt x="1674253" y="1242811"/>
                </a:lnTo>
                <a:lnTo>
                  <a:pt x="1661374" y="1101144"/>
                </a:lnTo>
                <a:lnTo>
                  <a:pt x="1719329" y="1152659"/>
                </a:lnTo>
                <a:lnTo>
                  <a:pt x="2253802" y="811369"/>
                </a:lnTo>
                <a:lnTo>
                  <a:pt x="2311757" y="869324"/>
                </a:lnTo>
                <a:lnTo>
                  <a:pt x="2215166" y="1010991"/>
                </a:lnTo>
                <a:lnTo>
                  <a:pt x="2221605" y="1062507"/>
                </a:lnTo>
                <a:lnTo>
                  <a:pt x="2176529" y="1210614"/>
                </a:lnTo>
                <a:lnTo>
                  <a:pt x="2021983" y="1313645"/>
                </a:lnTo>
                <a:lnTo>
                  <a:pt x="1584101" y="1558344"/>
                </a:lnTo>
                <a:lnTo>
                  <a:pt x="1564783" y="1700011"/>
                </a:lnTo>
                <a:lnTo>
                  <a:pt x="1513267" y="1725769"/>
                </a:lnTo>
                <a:lnTo>
                  <a:pt x="1339402" y="2182969"/>
                </a:lnTo>
                <a:lnTo>
                  <a:pt x="1171977" y="2408349"/>
                </a:lnTo>
                <a:lnTo>
                  <a:pt x="1146219" y="2556456"/>
                </a:lnTo>
                <a:lnTo>
                  <a:pt x="1268569" y="2318197"/>
                </a:lnTo>
                <a:lnTo>
                  <a:pt x="1416676" y="2176529"/>
                </a:lnTo>
                <a:lnTo>
                  <a:pt x="1500388" y="1912513"/>
                </a:lnTo>
                <a:lnTo>
                  <a:pt x="1622737" y="1706451"/>
                </a:lnTo>
                <a:lnTo>
                  <a:pt x="1783724" y="1603420"/>
                </a:lnTo>
                <a:lnTo>
                  <a:pt x="1906073" y="1616298"/>
                </a:lnTo>
                <a:lnTo>
                  <a:pt x="1925391" y="1667814"/>
                </a:lnTo>
                <a:lnTo>
                  <a:pt x="1867436" y="1796603"/>
                </a:lnTo>
                <a:lnTo>
                  <a:pt x="1809481" y="1796603"/>
                </a:lnTo>
                <a:lnTo>
                  <a:pt x="1667814" y="1912513"/>
                </a:lnTo>
                <a:lnTo>
                  <a:pt x="1622738" y="1893194"/>
                </a:lnTo>
                <a:lnTo>
                  <a:pt x="1584101" y="1944710"/>
                </a:lnTo>
                <a:lnTo>
                  <a:pt x="1584101" y="2015544"/>
                </a:lnTo>
                <a:lnTo>
                  <a:pt x="1564783" y="2067059"/>
                </a:lnTo>
                <a:lnTo>
                  <a:pt x="1513267" y="2054180"/>
                </a:lnTo>
                <a:lnTo>
                  <a:pt x="1481070" y="2260242"/>
                </a:lnTo>
                <a:lnTo>
                  <a:pt x="1487509" y="2446986"/>
                </a:lnTo>
                <a:lnTo>
                  <a:pt x="1429554" y="2472744"/>
                </a:lnTo>
                <a:lnTo>
                  <a:pt x="1429554" y="2524259"/>
                </a:lnTo>
                <a:lnTo>
                  <a:pt x="1094704" y="2620851"/>
                </a:lnTo>
                <a:lnTo>
                  <a:pt x="1043188" y="2543577"/>
                </a:lnTo>
                <a:lnTo>
                  <a:pt x="869324" y="2614411"/>
                </a:lnTo>
                <a:lnTo>
                  <a:pt x="682580" y="2556456"/>
                </a:lnTo>
                <a:lnTo>
                  <a:pt x="585988" y="2550017"/>
                </a:lnTo>
                <a:lnTo>
                  <a:pt x="508715" y="2550017"/>
                </a:lnTo>
                <a:lnTo>
                  <a:pt x="457200" y="2485622"/>
                </a:lnTo>
                <a:lnTo>
                  <a:pt x="302653" y="1828800"/>
                </a:lnTo>
                <a:lnTo>
                  <a:pt x="309093" y="1757966"/>
                </a:lnTo>
                <a:lnTo>
                  <a:pt x="347729" y="1783724"/>
                </a:lnTo>
                <a:lnTo>
                  <a:pt x="367047" y="1770845"/>
                </a:lnTo>
                <a:lnTo>
                  <a:pt x="334850" y="1732208"/>
                </a:lnTo>
                <a:lnTo>
                  <a:pt x="347729" y="1642056"/>
                </a:lnTo>
                <a:lnTo>
                  <a:pt x="309093" y="1590541"/>
                </a:lnTo>
                <a:lnTo>
                  <a:pt x="160985" y="1313645"/>
                </a:lnTo>
                <a:lnTo>
                  <a:pt x="321971" y="1133341"/>
                </a:lnTo>
                <a:lnTo>
                  <a:pt x="354169" y="978794"/>
                </a:lnTo>
                <a:lnTo>
                  <a:pt x="289774" y="804929"/>
                </a:lnTo>
                <a:lnTo>
                  <a:pt x="122349" y="701898"/>
                </a:lnTo>
                <a:lnTo>
                  <a:pt x="96591" y="637504"/>
                </a:lnTo>
                <a:lnTo>
                  <a:pt x="122349" y="489397"/>
                </a:lnTo>
                <a:lnTo>
                  <a:pt x="38636" y="315532"/>
                </a:lnTo>
                <a:lnTo>
                  <a:pt x="51515" y="238259"/>
                </a:lnTo>
                <a:lnTo>
                  <a:pt x="0" y="122349"/>
                </a:lnTo>
                <a:lnTo>
                  <a:pt x="45076" y="70834"/>
                </a:lnTo>
                <a:lnTo>
                  <a:pt x="225380" y="6439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3835401" y="1935165"/>
            <a:ext cx="1876425" cy="2098675"/>
          </a:xfrm>
          <a:custGeom>
            <a:avLst/>
            <a:gdLst/>
            <a:ahLst/>
            <a:cxnLst/>
            <a:rect l="l" t="t" r="r" b="b"/>
            <a:pathLst>
              <a:path w="1876470" h="2097486">
                <a:moveTo>
                  <a:pt x="878761" y="1395435"/>
                </a:moveTo>
                <a:lnTo>
                  <a:pt x="883094" y="1495109"/>
                </a:lnTo>
                <a:lnTo>
                  <a:pt x="922097" y="1607784"/>
                </a:lnTo>
                <a:lnTo>
                  <a:pt x="891762" y="1599117"/>
                </a:lnTo>
                <a:lnTo>
                  <a:pt x="805089" y="1659788"/>
                </a:lnTo>
                <a:lnTo>
                  <a:pt x="748751" y="1651120"/>
                </a:lnTo>
                <a:lnTo>
                  <a:pt x="644744" y="1581782"/>
                </a:lnTo>
                <a:lnTo>
                  <a:pt x="783421" y="1746461"/>
                </a:lnTo>
                <a:lnTo>
                  <a:pt x="965434" y="1750794"/>
                </a:lnTo>
                <a:lnTo>
                  <a:pt x="1017438" y="1690123"/>
                </a:lnTo>
                <a:lnTo>
                  <a:pt x="1056440" y="1707458"/>
                </a:lnTo>
                <a:lnTo>
                  <a:pt x="1242787" y="1612118"/>
                </a:lnTo>
                <a:lnTo>
                  <a:pt x="1277457" y="1560114"/>
                </a:lnTo>
                <a:lnTo>
                  <a:pt x="1338128" y="1590449"/>
                </a:lnTo>
                <a:lnTo>
                  <a:pt x="1355462" y="1564447"/>
                </a:lnTo>
                <a:lnTo>
                  <a:pt x="1229786" y="1521111"/>
                </a:lnTo>
                <a:lnTo>
                  <a:pt x="1095443" y="1607784"/>
                </a:lnTo>
                <a:lnTo>
                  <a:pt x="1030439" y="1607784"/>
                </a:lnTo>
                <a:lnTo>
                  <a:pt x="995769" y="1512444"/>
                </a:lnTo>
                <a:lnTo>
                  <a:pt x="917764" y="1473441"/>
                </a:lnTo>
                <a:lnTo>
                  <a:pt x="917764" y="1408436"/>
                </a:lnTo>
                <a:close/>
                <a:moveTo>
                  <a:pt x="523402" y="702051"/>
                </a:moveTo>
                <a:lnTo>
                  <a:pt x="523402" y="754055"/>
                </a:lnTo>
                <a:lnTo>
                  <a:pt x="553737" y="741054"/>
                </a:lnTo>
                <a:lnTo>
                  <a:pt x="688080" y="784391"/>
                </a:lnTo>
                <a:lnTo>
                  <a:pt x="727083" y="845062"/>
                </a:lnTo>
                <a:lnTo>
                  <a:pt x="657745" y="806059"/>
                </a:lnTo>
                <a:lnTo>
                  <a:pt x="653411" y="858063"/>
                </a:lnTo>
                <a:lnTo>
                  <a:pt x="571072" y="910066"/>
                </a:lnTo>
                <a:lnTo>
                  <a:pt x="605741" y="970738"/>
                </a:lnTo>
                <a:lnTo>
                  <a:pt x="722749" y="918734"/>
                </a:lnTo>
                <a:lnTo>
                  <a:pt x="748751" y="953403"/>
                </a:lnTo>
                <a:lnTo>
                  <a:pt x="649077" y="996739"/>
                </a:lnTo>
                <a:lnTo>
                  <a:pt x="662078" y="1022741"/>
                </a:lnTo>
                <a:lnTo>
                  <a:pt x="787754" y="970738"/>
                </a:lnTo>
                <a:lnTo>
                  <a:pt x="792088" y="936068"/>
                </a:lnTo>
                <a:lnTo>
                  <a:pt x="826757" y="914400"/>
                </a:lnTo>
                <a:lnTo>
                  <a:pt x="900429" y="975071"/>
                </a:lnTo>
                <a:lnTo>
                  <a:pt x="909096" y="931735"/>
                </a:lnTo>
                <a:lnTo>
                  <a:pt x="965434" y="832061"/>
                </a:lnTo>
                <a:lnTo>
                  <a:pt x="909096" y="862396"/>
                </a:lnTo>
                <a:lnTo>
                  <a:pt x="857093" y="840728"/>
                </a:lnTo>
                <a:lnTo>
                  <a:pt x="809422" y="801725"/>
                </a:lnTo>
                <a:lnTo>
                  <a:pt x="900429" y="758389"/>
                </a:lnTo>
                <a:close/>
                <a:moveTo>
                  <a:pt x="190681" y="0"/>
                </a:moveTo>
                <a:lnTo>
                  <a:pt x="229684" y="47670"/>
                </a:lnTo>
                <a:lnTo>
                  <a:pt x="286021" y="60671"/>
                </a:lnTo>
                <a:lnTo>
                  <a:pt x="563374" y="17335"/>
                </a:lnTo>
                <a:lnTo>
                  <a:pt x="598044" y="56338"/>
                </a:lnTo>
                <a:lnTo>
                  <a:pt x="338025" y="99674"/>
                </a:lnTo>
                <a:lnTo>
                  <a:pt x="355359" y="134343"/>
                </a:lnTo>
                <a:lnTo>
                  <a:pt x="489703" y="91007"/>
                </a:lnTo>
                <a:lnTo>
                  <a:pt x="641380" y="121342"/>
                </a:lnTo>
                <a:lnTo>
                  <a:pt x="702051" y="86673"/>
                </a:lnTo>
                <a:lnTo>
                  <a:pt x="715052" y="47670"/>
                </a:lnTo>
                <a:lnTo>
                  <a:pt x="741054" y="260019"/>
                </a:lnTo>
                <a:lnTo>
                  <a:pt x="858063" y="169012"/>
                </a:lnTo>
                <a:lnTo>
                  <a:pt x="801725" y="290355"/>
                </a:lnTo>
                <a:lnTo>
                  <a:pt x="849395" y="320690"/>
                </a:lnTo>
                <a:lnTo>
                  <a:pt x="897065" y="268686"/>
                </a:lnTo>
                <a:lnTo>
                  <a:pt x="1005407" y="368360"/>
                </a:lnTo>
                <a:lnTo>
                  <a:pt x="901399" y="572042"/>
                </a:lnTo>
                <a:lnTo>
                  <a:pt x="1248091" y="1118082"/>
                </a:lnTo>
                <a:lnTo>
                  <a:pt x="1360766" y="1139750"/>
                </a:lnTo>
                <a:lnTo>
                  <a:pt x="1430104" y="1265426"/>
                </a:lnTo>
                <a:lnTo>
                  <a:pt x="1876470" y="1438772"/>
                </a:lnTo>
                <a:lnTo>
                  <a:pt x="1807132" y="2097486"/>
                </a:lnTo>
                <a:lnTo>
                  <a:pt x="1191754" y="1980478"/>
                </a:lnTo>
                <a:lnTo>
                  <a:pt x="424698" y="1733460"/>
                </a:lnTo>
                <a:lnTo>
                  <a:pt x="182013" y="1573114"/>
                </a:lnTo>
                <a:lnTo>
                  <a:pt x="186347" y="1460440"/>
                </a:lnTo>
                <a:lnTo>
                  <a:pt x="30336" y="1408436"/>
                </a:lnTo>
                <a:lnTo>
                  <a:pt x="60671" y="1317429"/>
                </a:lnTo>
                <a:lnTo>
                  <a:pt x="0" y="1139750"/>
                </a:lnTo>
                <a:lnTo>
                  <a:pt x="56338" y="879731"/>
                </a:lnTo>
                <a:lnTo>
                  <a:pt x="13000" y="684717"/>
                </a:lnTo>
                <a:lnTo>
                  <a:pt x="112675" y="507037"/>
                </a:lnTo>
                <a:lnTo>
                  <a:pt x="34670" y="459367"/>
                </a:lnTo>
                <a:lnTo>
                  <a:pt x="91006" y="320690"/>
                </a:lnTo>
                <a:lnTo>
                  <a:pt x="30335" y="24268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8970965" y="5229225"/>
            <a:ext cx="606425" cy="503238"/>
          </a:xfrm>
          <a:custGeom>
            <a:avLst/>
            <a:gdLst>
              <a:gd name="connsiteX0" fmla="*/ 56527 w 605167"/>
              <a:gd name="connsiteY0" fmla="*/ 93103 h 502089"/>
              <a:gd name="connsiteX1" fmla="*/ 19951 w 605167"/>
              <a:gd name="connsiteY1" fmla="*/ 139654 h 502089"/>
              <a:gd name="connsiteX2" fmla="*/ 19951 w 605167"/>
              <a:gd name="connsiteY2" fmla="*/ 192855 h 502089"/>
              <a:gd name="connsiteX3" fmla="*/ 0 w 605167"/>
              <a:gd name="connsiteY3" fmla="*/ 259357 h 502089"/>
              <a:gd name="connsiteX4" fmla="*/ 76478 w 605167"/>
              <a:gd name="connsiteY4" fmla="*/ 232756 h 502089"/>
              <a:gd name="connsiteX5" fmla="*/ 113054 w 605167"/>
              <a:gd name="connsiteY5" fmla="*/ 236082 h 502089"/>
              <a:gd name="connsiteX6" fmla="*/ 216131 w 605167"/>
              <a:gd name="connsiteY6" fmla="*/ 442237 h 502089"/>
              <a:gd name="connsiteX7" fmla="*/ 266008 w 605167"/>
              <a:gd name="connsiteY7" fmla="*/ 448887 h 502089"/>
              <a:gd name="connsiteX8" fmla="*/ 292608 w 605167"/>
              <a:gd name="connsiteY8" fmla="*/ 502089 h 502089"/>
              <a:gd name="connsiteX9" fmla="*/ 418962 w 605167"/>
              <a:gd name="connsiteY9" fmla="*/ 455538 h 502089"/>
              <a:gd name="connsiteX10" fmla="*/ 425612 w 605167"/>
              <a:gd name="connsiteY10" fmla="*/ 422287 h 502089"/>
              <a:gd name="connsiteX11" fmla="*/ 458863 w 605167"/>
              <a:gd name="connsiteY11" fmla="*/ 415636 h 502089"/>
              <a:gd name="connsiteX12" fmla="*/ 545315 w 605167"/>
              <a:gd name="connsiteY12" fmla="*/ 256032 h 502089"/>
              <a:gd name="connsiteX13" fmla="*/ 571916 w 605167"/>
              <a:gd name="connsiteY13" fmla="*/ 262682 h 502089"/>
              <a:gd name="connsiteX14" fmla="*/ 571916 w 605167"/>
              <a:gd name="connsiteY14" fmla="*/ 226106 h 502089"/>
              <a:gd name="connsiteX15" fmla="*/ 605167 w 605167"/>
              <a:gd name="connsiteY15" fmla="*/ 206156 h 502089"/>
              <a:gd name="connsiteX16" fmla="*/ 598517 w 605167"/>
              <a:gd name="connsiteY16" fmla="*/ 186205 h 502089"/>
              <a:gd name="connsiteX17" fmla="*/ 502089 w 605167"/>
              <a:gd name="connsiteY17" fmla="*/ 192855 h 502089"/>
              <a:gd name="connsiteX18" fmla="*/ 448888 w 605167"/>
              <a:gd name="connsiteY18" fmla="*/ 146304 h 502089"/>
              <a:gd name="connsiteX19" fmla="*/ 432262 w 605167"/>
              <a:gd name="connsiteY19" fmla="*/ 146304 h 502089"/>
              <a:gd name="connsiteX20" fmla="*/ 415637 w 605167"/>
              <a:gd name="connsiteY20" fmla="*/ 93103 h 502089"/>
              <a:gd name="connsiteX21" fmla="*/ 379061 w 605167"/>
              <a:gd name="connsiteY21" fmla="*/ 113053 h 502089"/>
              <a:gd name="connsiteX22" fmla="*/ 372411 w 605167"/>
              <a:gd name="connsiteY22" fmla="*/ 0 h 502089"/>
              <a:gd name="connsiteX23" fmla="*/ 305909 w 605167"/>
              <a:gd name="connsiteY23" fmla="*/ 43226 h 502089"/>
              <a:gd name="connsiteX24" fmla="*/ 272658 w 605167"/>
              <a:gd name="connsiteY24" fmla="*/ 26601 h 502089"/>
              <a:gd name="connsiteX25" fmla="*/ 189531 w 605167"/>
              <a:gd name="connsiteY25" fmla="*/ 43226 h 502089"/>
              <a:gd name="connsiteX26" fmla="*/ 56527 w 605167"/>
              <a:gd name="connsiteY26" fmla="*/ 93103 h 50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5167" h="502089">
                <a:moveTo>
                  <a:pt x="56527" y="93103"/>
                </a:moveTo>
                <a:lnTo>
                  <a:pt x="19951" y="139654"/>
                </a:lnTo>
                <a:lnTo>
                  <a:pt x="19951" y="192855"/>
                </a:lnTo>
                <a:lnTo>
                  <a:pt x="0" y="259357"/>
                </a:lnTo>
                <a:lnTo>
                  <a:pt x="76478" y="232756"/>
                </a:lnTo>
                <a:lnTo>
                  <a:pt x="113054" y="236082"/>
                </a:lnTo>
                <a:lnTo>
                  <a:pt x="216131" y="442237"/>
                </a:lnTo>
                <a:lnTo>
                  <a:pt x="266008" y="448887"/>
                </a:lnTo>
                <a:lnTo>
                  <a:pt x="292608" y="502089"/>
                </a:lnTo>
                <a:lnTo>
                  <a:pt x="418962" y="455538"/>
                </a:lnTo>
                <a:lnTo>
                  <a:pt x="425612" y="422287"/>
                </a:lnTo>
                <a:lnTo>
                  <a:pt x="458863" y="415636"/>
                </a:lnTo>
                <a:lnTo>
                  <a:pt x="545315" y="256032"/>
                </a:lnTo>
                <a:lnTo>
                  <a:pt x="571916" y="262682"/>
                </a:lnTo>
                <a:lnTo>
                  <a:pt x="571916" y="226106"/>
                </a:lnTo>
                <a:lnTo>
                  <a:pt x="605167" y="206156"/>
                </a:lnTo>
                <a:lnTo>
                  <a:pt x="598517" y="186205"/>
                </a:lnTo>
                <a:lnTo>
                  <a:pt x="502089" y="192855"/>
                </a:lnTo>
                <a:lnTo>
                  <a:pt x="448888" y="146304"/>
                </a:lnTo>
                <a:lnTo>
                  <a:pt x="432262" y="146304"/>
                </a:lnTo>
                <a:lnTo>
                  <a:pt x="415637" y="93103"/>
                </a:lnTo>
                <a:lnTo>
                  <a:pt x="379061" y="113053"/>
                </a:lnTo>
                <a:lnTo>
                  <a:pt x="372411" y="0"/>
                </a:lnTo>
                <a:lnTo>
                  <a:pt x="305909" y="43226"/>
                </a:lnTo>
                <a:lnTo>
                  <a:pt x="272658" y="26601"/>
                </a:lnTo>
                <a:lnTo>
                  <a:pt x="189531" y="43226"/>
                </a:lnTo>
                <a:lnTo>
                  <a:pt x="56527" y="93103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9" name="Freeform 98"/>
          <p:cNvSpPr/>
          <p:nvPr/>
        </p:nvSpPr>
        <p:spPr>
          <a:xfrm>
            <a:off x="9444038" y="5362577"/>
            <a:ext cx="474662" cy="525463"/>
          </a:xfrm>
          <a:custGeom>
            <a:avLst/>
            <a:gdLst>
              <a:gd name="connsiteX0" fmla="*/ 475488 w 475488"/>
              <a:gd name="connsiteY0" fmla="*/ 13300 h 525364"/>
              <a:gd name="connsiteX1" fmla="*/ 329184 w 475488"/>
              <a:gd name="connsiteY1" fmla="*/ 0 h 525364"/>
              <a:gd name="connsiteX2" fmla="*/ 289283 w 475488"/>
              <a:gd name="connsiteY2" fmla="*/ 56526 h 525364"/>
              <a:gd name="connsiteX3" fmla="*/ 139654 w 475488"/>
              <a:gd name="connsiteY3" fmla="*/ 76477 h 525364"/>
              <a:gd name="connsiteX4" fmla="*/ 106403 w 475488"/>
              <a:gd name="connsiteY4" fmla="*/ 103078 h 525364"/>
              <a:gd name="connsiteX5" fmla="*/ 89778 w 475488"/>
              <a:gd name="connsiteY5" fmla="*/ 192855 h 525364"/>
              <a:gd name="connsiteX6" fmla="*/ 212806 w 475488"/>
              <a:gd name="connsiteY6" fmla="*/ 146304 h 525364"/>
              <a:gd name="connsiteX7" fmla="*/ 212806 w 475488"/>
              <a:gd name="connsiteY7" fmla="*/ 166254 h 525364"/>
              <a:gd name="connsiteX8" fmla="*/ 159605 w 475488"/>
              <a:gd name="connsiteY8" fmla="*/ 196180 h 525364"/>
              <a:gd name="connsiteX9" fmla="*/ 149629 w 475488"/>
              <a:gd name="connsiteY9" fmla="*/ 229431 h 525364"/>
              <a:gd name="connsiteX10" fmla="*/ 136329 w 475488"/>
              <a:gd name="connsiteY10" fmla="*/ 219456 h 525364"/>
              <a:gd name="connsiteX11" fmla="*/ 0 w 475488"/>
              <a:gd name="connsiteY11" fmla="*/ 408986 h 525364"/>
              <a:gd name="connsiteX12" fmla="*/ 33251 w 475488"/>
              <a:gd name="connsiteY12" fmla="*/ 412311 h 525364"/>
              <a:gd name="connsiteX13" fmla="*/ 13301 w 475488"/>
              <a:gd name="connsiteY13" fmla="*/ 462187 h 525364"/>
              <a:gd name="connsiteX14" fmla="*/ 59852 w 475488"/>
              <a:gd name="connsiteY14" fmla="*/ 508739 h 525364"/>
              <a:gd name="connsiteX15" fmla="*/ 83128 w 475488"/>
              <a:gd name="connsiteY15" fmla="*/ 492113 h 525364"/>
              <a:gd name="connsiteX16" fmla="*/ 123029 w 475488"/>
              <a:gd name="connsiteY16" fmla="*/ 525364 h 525364"/>
              <a:gd name="connsiteX17" fmla="*/ 206156 w 475488"/>
              <a:gd name="connsiteY17" fmla="*/ 319208 h 525364"/>
              <a:gd name="connsiteX18" fmla="*/ 202831 w 475488"/>
              <a:gd name="connsiteY18" fmla="*/ 285958 h 525364"/>
              <a:gd name="connsiteX19" fmla="*/ 262683 w 475488"/>
              <a:gd name="connsiteY19" fmla="*/ 239406 h 525364"/>
              <a:gd name="connsiteX20" fmla="*/ 475488 w 475488"/>
              <a:gd name="connsiteY20" fmla="*/ 13300 h 52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5488" h="525364">
                <a:moveTo>
                  <a:pt x="475488" y="13300"/>
                </a:moveTo>
                <a:lnTo>
                  <a:pt x="329184" y="0"/>
                </a:lnTo>
                <a:lnTo>
                  <a:pt x="289283" y="56526"/>
                </a:lnTo>
                <a:lnTo>
                  <a:pt x="139654" y="76477"/>
                </a:lnTo>
                <a:lnTo>
                  <a:pt x="106403" y="103078"/>
                </a:lnTo>
                <a:lnTo>
                  <a:pt x="89778" y="192855"/>
                </a:lnTo>
                <a:lnTo>
                  <a:pt x="212806" y="146304"/>
                </a:lnTo>
                <a:lnTo>
                  <a:pt x="212806" y="166254"/>
                </a:lnTo>
                <a:lnTo>
                  <a:pt x="159605" y="196180"/>
                </a:lnTo>
                <a:lnTo>
                  <a:pt x="149629" y="229431"/>
                </a:lnTo>
                <a:lnTo>
                  <a:pt x="136329" y="219456"/>
                </a:lnTo>
                <a:lnTo>
                  <a:pt x="0" y="408986"/>
                </a:lnTo>
                <a:lnTo>
                  <a:pt x="33251" y="412311"/>
                </a:lnTo>
                <a:lnTo>
                  <a:pt x="13301" y="462187"/>
                </a:lnTo>
                <a:lnTo>
                  <a:pt x="59852" y="508739"/>
                </a:lnTo>
                <a:lnTo>
                  <a:pt x="83128" y="492113"/>
                </a:lnTo>
                <a:lnTo>
                  <a:pt x="123029" y="525364"/>
                </a:lnTo>
                <a:lnTo>
                  <a:pt x="206156" y="319208"/>
                </a:lnTo>
                <a:lnTo>
                  <a:pt x="202831" y="285958"/>
                </a:lnTo>
                <a:lnTo>
                  <a:pt x="262683" y="239406"/>
                </a:lnTo>
                <a:lnTo>
                  <a:pt x="475488" y="133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0" name="Freeform 99"/>
          <p:cNvSpPr/>
          <p:nvPr/>
        </p:nvSpPr>
        <p:spPr>
          <a:xfrm>
            <a:off x="9805988" y="5097465"/>
            <a:ext cx="157162" cy="238125"/>
          </a:xfrm>
          <a:custGeom>
            <a:avLst/>
            <a:gdLst>
              <a:gd name="connsiteX0" fmla="*/ 13301 w 156280"/>
              <a:gd name="connsiteY0" fmla="*/ 0 h 239407"/>
              <a:gd name="connsiteX1" fmla="*/ 0 w 156280"/>
              <a:gd name="connsiteY1" fmla="*/ 176230 h 239407"/>
              <a:gd name="connsiteX2" fmla="*/ 39901 w 156280"/>
              <a:gd name="connsiteY2" fmla="*/ 239407 h 239407"/>
              <a:gd name="connsiteX3" fmla="*/ 133004 w 156280"/>
              <a:gd name="connsiteY3" fmla="*/ 176230 h 239407"/>
              <a:gd name="connsiteX4" fmla="*/ 156280 w 156280"/>
              <a:gd name="connsiteY4" fmla="*/ 109728 h 239407"/>
              <a:gd name="connsiteX5" fmla="*/ 152954 w 156280"/>
              <a:gd name="connsiteY5" fmla="*/ 83128 h 239407"/>
              <a:gd name="connsiteX6" fmla="*/ 63177 w 156280"/>
              <a:gd name="connsiteY6" fmla="*/ 109728 h 239407"/>
              <a:gd name="connsiteX7" fmla="*/ 63177 w 156280"/>
              <a:gd name="connsiteY7" fmla="*/ 33251 h 239407"/>
              <a:gd name="connsiteX8" fmla="*/ 13301 w 156280"/>
              <a:gd name="connsiteY8" fmla="*/ 0 h 23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280" h="239407">
                <a:moveTo>
                  <a:pt x="13301" y="0"/>
                </a:moveTo>
                <a:lnTo>
                  <a:pt x="0" y="176230"/>
                </a:lnTo>
                <a:lnTo>
                  <a:pt x="39901" y="239407"/>
                </a:lnTo>
                <a:lnTo>
                  <a:pt x="133004" y="176230"/>
                </a:lnTo>
                <a:lnTo>
                  <a:pt x="156280" y="109728"/>
                </a:lnTo>
                <a:lnTo>
                  <a:pt x="152954" y="83128"/>
                </a:lnTo>
                <a:lnTo>
                  <a:pt x="63177" y="109728"/>
                </a:lnTo>
                <a:lnTo>
                  <a:pt x="63177" y="33251"/>
                </a:lnTo>
                <a:lnTo>
                  <a:pt x="13301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9466263" y="5253040"/>
            <a:ext cx="239712" cy="130175"/>
          </a:xfrm>
          <a:custGeom>
            <a:avLst/>
            <a:gdLst>
              <a:gd name="connsiteX0" fmla="*/ 239407 w 239407"/>
              <a:gd name="connsiteY0" fmla="*/ 0 h 129678"/>
              <a:gd name="connsiteX1" fmla="*/ 236081 w 239407"/>
              <a:gd name="connsiteY1" fmla="*/ 109728 h 129678"/>
              <a:gd name="connsiteX2" fmla="*/ 89777 w 239407"/>
              <a:gd name="connsiteY2" fmla="*/ 129678 h 129678"/>
              <a:gd name="connsiteX3" fmla="*/ 0 w 239407"/>
              <a:gd name="connsiteY3" fmla="*/ 109728 h 129678"/>
              <a:gd name="connsiteX4" fmla="*/ 9975 w 239407"/>
              <a:gd name="connsiteY4" fmla="*/ 46551 h 129678"/>
              <a:gd name="connsiteX5" fmla="*/ 69827 w 239407"/>
              <a:gd name="connsiteY5" fmla="*/ 93102 h 129678"/>
              <a:gd name="connsiteX6" fmla="*/ 239407 w 239407"/>
              <a:gd name="connsiteY6" fmla="*/ 0 h 12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407" h="129678">
                <a:moveTo>
                  <a:pt x="239407" y="0"/>
                </a:moveTo>
                <a:lnTo>
                  <a:pt x="236081" y="109728"/>
                </a:lnTo>
                <a:lnTo>
                  <a:pt x="89777" y="129678"/>
                </a:lnTo>
                <a:lnTo>
                  <a:pt x="0" y="109728"/>
                </a:lnTo>
                <a:lnTo>
                  <a:pt x="9975" y="46551"/>
                </a:lnTo>
                <a:lnTo>
                  <a:pt x="69827" y="93102"/>
                </a:lnTo>
                <a:lnTo>
                  <a:pt x="23940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9217027" y="4848226"/>
            <a:ext cx="309563" cy="85725"/>
          </a:xfrm>
          <a:custGeom>
            <a:avLst/>
            <a:gdLst>
              <a:gd name="connsiteX0" fmla="*/ 0 w 309234"/>
              <a:gd name="connsiteY0" fmla="*/ 59851 h 86452"/>
              <a:gd name="connsiteX1" fmla="*/ 83127 w 309234"/>
              <a:gd name="connsiteY1" fmla="*/ 66501 h 86452"/>
              <a:gd name="connsiteX2" fmla="*/ 109728 w 309234"/>
              <a:gd name="connsiteY2" fmla="*/ 86452 h 86452"/>
              <a:gd name="connsiteX3" fmla="*/ 309234 w 309234"/>
              <a:gd name="connsiteY3" fmla="*/ 49876 h 86452"/>
              <a:gd name="connsiteX4" fmla="*/ 305909 w 309234"/>
              <a:gd name="connsiteY4" fmla="*/ 19950 h 86452"/>
              <a:gd name="connsiteX5" fmla="*/ 186205 w 309234"/>
              <a:gd name="connsiteY5" fmla="*/ 0 h 86452"/>
              <a:gd name="connsiteX6" fmla="*/ 162930 w 309234"/>
              <a:gd name="connsiteY6" fmla="*/ 23275 h 86452"/>
              <a:gd name="connsiteX7" fmla="*/ 116378 w 309234"/>
              <a:gd name="connsiteY7" fmla="*/ 6650 h 86452"/>
              <a:gd name="connsiteX8" fmla="*/ 0 w 309234"/>
              <a:gd name="connsiteY8" fmla="*/ 59851 h 8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234" h="86452">
                <a:moveTo>
                  <a:pt x="0" y="59851"/>
                </a:moveTo>
                <a:lnTo>
                  <a:pt x="83127" y="66501"/>
                </a:lnTo>
                <a:lnTo>
                  <a:pt x="109728" y="86452"/>
                </a:lnTo>
                <a:lnTo>
                  <a:pt x="309234" y="49876"/>
                </a:lnTo>
                <a:lnTo>
                  <a:pt x="305909" y="19950"/>
                </a:lnTo>
                <a:lnTo>
                  <a:pt x="186205" y="0"/>
                </a:lnTo>
                <a:lnTo>
                  <a:pt x="162930" y="23275"/>
                </a:lnTo>
                <a:lnTo>
                  <a:pt x="116378" y="6650"/>
                </a:lnTo>
                <a:lnTo>
                  <a:pt x="0" y="59851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3" name="Freeform 102"/>
          <p:cNvSpPr/>
          <p:nvPr/>
        </p:nvSpPr>
        <p:spPr>
          <a:xfrm>
            <a:off x="8448676" y="3436938"/>
            <a:ext cx="1343025" cy="1238250"/>
          </a:xfrm>
          <a:custGeom>
            <a:avLst/>
            <a:gdLst/>
            <a:ahLst/>
            <a:cxnLst/>
            <a:rect l="l" t="t" r="r" b="b"/>
            <a:pathLst>
              <a:path w="1343337" h="1236934">
                <a:moveTo>
                  <a:pt x="542952" y="784722"/>
                </a:moveTo>
                <a:lnTo>
                  <a:pt x="516351" y="851223"/>
                </a:lnTo>
                <a:lnTo>
                  <a:pt x="446524" y="798022"/>
                </a:lnTo>
                <a:lnTo>
                  <a:pt x="423249" y="807997"/>
                </a:lnTo>
                <a:lnTo>
                  <a:pt x="443199" y="831273"/>
                </a:lnTo>
                <a:lnTo>
                  <a:pt x="413273" y="877824"/>
                </a:lnTo>
                <a:lnTo>
                  <a:pt x="386673" y="854548"/>
                </a:lnTo>
                <a:lnTo>
                  <a:pt x="360072" y="874499"/>
                </a:lnTo>
                <a:lnTo>
                  <a:pt x="383348" y="927700"/>
                </a:lnTo>
                <a:lnTo>
                  <a:pt x="253669" y="874499"/>
                </a:lnTo>
                <a:lnTo>
                  <a:pt x="256994" y="921050"/>
                </a:lnTo>
                <a:lnTo>
                  <a:pt x="386673" y="950976"/>
                </a:lnTo>
                <a:lnTo>
                  <a:pt x="419924" y="1017478"/>
                </a:lnTo>
                <a:lnTo>
                  <a:pt x="456500" y="1010828"/>
                </a:lnTo>
                <a:lnTo>
                  <a:pt x="483100" y="1020803"/>
                </a:lnTo>
                <a:lnTo>
                  <a:pt x="509701" y="1014153"/>
                </a:lnTo>
                <a:lnTo>
                  <a:pt x="479775" y="990877"/>
                </a:lnTo>
                <a:lnTo>
                  <a:pt x="443199" y="994202"/>
                </a:lnTo>
                <a:lnTo>
                  <a:pt x="436549" y="960951"/>
                </a:lnTo>
                <a:lnTo>
                  <a:pt x="486425" y="887799"/>
                </a:lnTo>
                <a:lnTo>
                  <a:pt x="519676" y="907750"/>
                </a:lnTo>
                <a:lnTo>
                  <a:pt x="572878" y="847898"/>
                </a:lnTo>
                <a:close/>
                <a:moveTo>
                  <a:pt x="0" y="0"/>
                </a:moveTo>
                <a:lnTo>
                  <a:pt x="239407" y="179555"/>
                </a:lnTo>
                <a:lnTo>
                  <a:pt x="229431" y="209481"/>
                </a:lnTo>
                <a:lnTo>
                  <a:pt x="236081" y="219456"/>
                </a:lnTo>
                <a:lnTo>
                  <a:pt x="259357" y="196180"/>
                </a:lnTo>
                <a:lnTo>
                  <a:pt x="395686" y="269332"/>
                </a:lnTo>
                <a:lnTo>
                  <a:pt x="389036" y="315884"/>
                </a:lnTo>
                <a:lnTo>
                  <a:pt x="475488" y="349135"/>
                </a:lnTo>
                <a:lnTo>
                  <a:pt x="492113" y="462188"/>
                </a:lnTo>
                <a:lnTo>
                  <a:pt x="671668" y="465513"/>
                </a:lnTo>
                <a:lnTo>
                  <a:pt x="714895" y="541990"/>
                </a:lnTo>
                <a:lnTo>
                  <a:pt x="758121" y="505414"/>
                </a:lnTo>
                <a:lnTo>
                  <a:pt x="874499" y="515389"/>
                </a:lnTo>
                <a:lnTo>
                  <a:pt x="917725" y="458863"/>
                </a:lnTo>
                <a:lnTo>
                  <a:pt x="974252" y="475488"/>
                </a:lnTo>
                <a:lnTo>
                  <a:pt x="980902" y="498764"/>
                </a:lnTo>
                <a:lnTo>
                  <a:pt x="924375" y="585216"/>
                </a:lnTo>
                <a:lnTo>
                  <a:pt x="924375" y="618467"/>
                </a:lnTo>
                <a:lnTo>
                  <a:pt x="857873" y="728195"/>
                </a:lnTo>
                <a:lnTo>
                  <a:pt x="874499" y="794697"/>
                </a:lnTo>
                <a:lnTo>
                  <a:pt x="934351" y="698269"/>
                </a:lnTo>
                <a:lnTo>
                  <a:pt x="960951" y="621792"/>
                </a:lnTo>
                <a:lnTo>
                  <a:pt x="967601" y="575241"/>
                </a:lnTo>
                <a:lnTo>
                  <a:pt x="1037428" y="545315"/>
                </a:lnTo>
                <a:lnTo>
                  <a:pt x="1067354" y="561940"/>
                </a:lnTo>
                <a:lnTo>
                  <a:pt x="1090630" y="615142"/>
                </a:lnTo>
                <a:lnTo>
                  <a:pt x="1100605" y="615142"/>
                </a:lnTo>
                <a:lnTo>
                  <a:pt x="1123881" y="558615"/>
                </a:lnTo>
                <a:lnTo>
                  <a:pt x="1213658" y="571916"/>
                </a:lnTo>
                <a:lnTo>
                  <a:pt x="1280160" y="665018"/>
                </a:lnTo>
                <a:lnTo>
                  <a:pt x="1310086" y="665018"/>
                </a:lnTo>
                <a:lnTo>
                  <a:pt x="1343337" y="694944"/>
                </a:lnTo>
                <a:lnTo>
                  <a:pt x="1336687" y="748146"/>
                </a:lnTo>
                <a:lnTo>
                  <a:pt x="1293460" y="864524"/>
                </a:lnTo>
                <a:lnTo>
                  <a:pt x="1266860" y="864524"/>
                </a:lnTo>
                <a:lnTo>
                  <a:pt x="1207008" y="811322"/>
                </a:lnTo>
                <a:lnTo>
                  <a:pt x="678319" y="1140506"/>
                </a:lnTo>
                <a:lnTo>
                  <a:pt x="628442" y="1100605"/>
                </a:lnTo>
                <a:cubicBezTo>
                  <a:pt x="629550" y="1146048"/>
                  <a:pt x="630659" y="1191491"/>
                  <a:pt x="631767" y="1236934"/>
                </a:cubicBezTo>
                <a:lnTo>
                  <a:pt x="405661" y="1213658"/>
                </a:lnTo>
                <a:lnTo>
                  <a:pt x="379060" y="1147156"/>
                </a:lnTo>
                <a:lnTo>
                  <a:pt x="352460" y="1170432"/>
                </a:lnTo>
                <a:lnTo>
                  <a:pt x="292608" y="1140506"/>
                </a:lnTo>
                <a:lnTo>
                  <a:pt x="302583" y="1093955"/>
                </a:lnTo>
                <a:lnTo>
                  <a:pt x="186205" y="1000852"/>
                </a:lnTo>
                <a:lnTo>
                  <a:pt x="186205" y="794697"/>
                </a:lnTo>
                <a:lnTo>
                  <a:pt x="269332" y="827948"/>
                </a:lnTo>
                <a:lnTo>
                  <a:pt x="339159" y="801347"/>
                </a:lnTo>
                <a:lnTo>
                  <a:pt x="468838" y="768096"/>
                </a:lnTo>
                <a:lnTo>
                  <a:pt x="455537" y="678319"/>
                </a:lnTo>
                <a:lnTo>
                  <a:pt x="322534" y="551965"/>
                </a:lnTo>
                <a:lnTo>
                  <a:pt x="246057" y="335834"/>
                </a:lnTo>
                <a:lnTo>
                  <a:pt x="219456" y="345810"/>
                </a:lnTo>
                <a:lnTo>
                  <a:pt x="162929" y="299258"/>
                </a:lnTo>
                <a:lnTo>
                  <a:pt x="176230" y="269332"/>
                </a:lnTo>
                <a:lnTo>
                  <a:pt x="126353" y="216131"/>
                </a:lnTo>
                <a:lnTo>
                  <a:pt x="73152" y="216131"/>
                </a:lnTo>
                <a:lnTo>
                  <a:pt x="76477" y="133004"/>
                </a:lnTo>
                <a:lnTo>
                  <a:pt x="43226" y="13300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4" name="Freeform 103"/>
          <p:cNvSpPr/>
          <p:nvPr/>
        </p:nvSpPr>
        <p:spPr>
          <a:xfrm>
            <a:off x="9779000" y="4198940"/>
            <a:ext cx="749300" cy="744537"/>
          </a:xfrm>
          <a:custGeom>
            <a:avLst/>
            <a:gdLst>
              <a:gd name="connsiteX0" fmla="*/ 26600 w 551965"/>
              <a:gd name="connsiteY0" fmla="*/ 0 h 711569"/>
              <a:gd name="connsiteX1" fmla="*/ 0 w 551965"/>
              <a:gd name="connsiteY1" fmla="*/ 79802 h 711569"/>
              <a:gd name="connsiteX2" fmla="*/ 43226 w 551965"/>
              <a:gd name="connsiteY2" fmla="*/ 428937 h 711569"/>
              <a:gd name="connsiteX3" fmla="*/ 69826 w 551965"/>
              <a:gd name="connsiteY3" fmla="*/ 438912 h 711569"/>
              <a:gd name="connsiteX4" fmla="*/ 59851 w 551965"/>
              <a:gd name="connsiteY4" fmla="*/ 538665 h 711569"/>
              <a:gd name="connsiteX5" fmla="*/ 23275 w 551965"/>
              <a:gd name="connsiteY5" fmla="*/ 581891 h 711569"/>
              <a:gd name="connsiteX6" fmla="*/ 96427 w 551965"/>
              <a:gd name="connsiteY6" fmla="*/ 555290 h 711569"/>
              <a:gd name="connsiteX7" fmla="*/ 79802 w 551965"/>
              <a:gd name="connsiteY7" fmla="*/ 651718 h 711569"/>
              <a:gd name="connsiteX8" fmla="*/ 59851 w 551965"/>
              <a:gd name="connsiteY8" fmla="*/ 674993 h 711569"/>
              <a:gd name="connsiteX9" fmla="*/ 109728 w 551965"/>
              <a:gd name="connsiteY9" fmla="*/ 711569 h 711569"/>
              <a:gd name="connsiteX10" fmla="*/ 312558 w 551965"/>
              <a:gd name="connsiteY10" fmla="*/ 585216 h 711569"/>
              <a:gd name="connsiteX11" fmla="*/ 389035 w 551965"/>
              <a:gd name="connsiteY11" fmla="*/ 482138 h 711569"/>
              <a:gd name="connsiteX12" fmla="*/ 422286 w 551965"/>
              <a:gd name="connsiteY12" fmla="*/ 525364 h 711569"/>
              <a:gd name="connsiteX13" fmla="*/ 452212 w 551965"/>
              <a:gd name="connsiteY13" fmla="*/ 502089 h 711569"/>
              <a:gd name="connsiteX14" fmla="*/ 448887 w 551965"/>
              <a:gd name="connsiteY14" fmla="*/ 465513 h 711569"/>
              <a:gd name="connsiteX15" fmla="*/ 505413 w 551965"/>
              <a:gd name="connsiteY15" fmla="*/ 455537 h 711569"/>
              <a:gd name="connsiteX16" fmla="*/ 458862 w 551965"/>
              <a:gd name="connsiteY16" fmla="*/ 595191 h 711569"/>
              <a:gd name="connsiteX17" fmla="*/ 468837 w 551965"/>
              <a:gd name="connsiteY17" fmla="*/ 605166 h 711569"/>
              <a:gd name="connsiteX18" fmla="*/ 528689 w 551965"/>
              <a:gd name="connsiteY18" fmla="*/ 551965 h 711569"/>
              <a:gd name="connsiteX19" fmla="*/ 525364 w 551965"/>
              <a:gd name="connsiteY19" fmla="*/ 475488 h 711569"/>
              <a:gd name="connsiteX20" fmla="*/ 551965 w 551965"/>
              <a:gd name="connsiteY20" fmla="*/ 428937 h 711569"/>
              <a:gd name="connsiteX21" fmla="*/ 538664 w 551965"/>
              <a:gd name="connsiteY21" fmla="*/ 369085 h 711569"/>
              <a:gd name="connsiteX0" fmla="*/ 26600 w 551965"/>
              <a:gd name="connsiteY0" fmla="*/ 0 h 711569"/>
              <a:gd name="connsiteX1" fmla="*/ 0 w 551965"/>
              <a:gd name="connsiteY1" fmla="*/ 79802 h 711569"/>
              <a:gd name="connsiteX2" fmla="*/ 43226 w 551965"/>
              <a:gd name="connsiteY2" fmla="*/ 428937 h 711569"/>
              <a:gd name="connsiteX3" fmla="*/ 69826 w 551965"/>
              <a:gd name="connsiteY3" fmla="*/ 438912 h 711569"/>
              <a:gd name="connsiteX4" fmla="*/ 59851 w 551965"/>
              <a:gd name="connsiteY4" fmla="*/ 538665 h 711569"/>
              <a:gd name="connsiteX5" fmla="*/ 23275 w 551965"/>
              <a:gd name="connsiteY5" fmla="*/ 581891 h 711569"/>
              <a:gd name="connsiteX6" fmla="*/ 96427 w 551965"/>
              <a:gd name="connsiteY6" fmla="*/ 555290 h 711569"/>
              <a:gd name="connsiteX7" fmla="*/ 79802 w 551965"/>
              <a:gd name="connsiteY7" fmla="*/ 651718 h 711569"/>
              <a:gd name="connsiteX8" fmla="*/ 59851 w 551965"/>
              <a:gd name="connsiteY8" fmla="*/ 674993 h 711569"/>
              <a:gd name="connsiteX9" fmla="*/ 109728 w 551965"/>
              <a:gd name="connsiteY9" fmla="*/ 711569 h 711569"/>
              <a:gd name="connsiteX10" fmla="*/ 312558 w 551965"/>
              <a:gd name="connsiteY10" fmla="*/ 585216 h 711569"/>
              <a:gd name="connsiteX11" fmla="*/ 389035 w 551965"/>
              <a:gd name="connsiteY11" fmla="*/ 482138 h 711569"/>
              <a:gd name="connsiteX12" fmla="*/ 422286 w 551965"/>
              <a:gd name="connsiteY12" fmla="*/ 525364 h 711569"/>
              <a:gd name="connsiteX13" fmla="*/ 452212 w 551965"/>
              <a:gd name="connsiteY13" fmla="*/ 502089 h 711569"/>
              <a:gd name="connsiteX14" fmla="*/ 448887 w 551965"/>
              <a:gd name="connsiteY14" fmla="*/ 465513 h 711569"/>
              <a:gd name="connsiteX15" fmla="*/ 505413 w 551965"/>
              <a:gd name="connsiteY15" fmla="*/ 455537 h 711569"/>
              <a:gd name="connsiteX16" fmla="*/ 458862 w 551965"/>
              <a:gd name="connsiteY16" fmla="*/ 595191 h 711569"/>
              <a:gd name="connsiteX17" fmla="*/ 468837 w 551965"/>
              <a:gd name="connsiteY17" fmla="*/ 605166 h 711569"/>
              <a:gd name="connsiteX18" fmla="*/ 528689 w 551965"/>
              <a:gd name="connsiteY18" fmla="*/ 551965 h 711569"/>
              <a:gd name="connsiteX19" fmla="*/ 525364 w 551965"/>
              <a:gd name="connsiteY19" fmla="*/ 475488 h 711569"/>
              <a:gd name="connsiteX20" fmla="*/ 551965 w 551965"/>
              <a:gd name="connsiteY20" fmla="*/ 428937 h 711569"/>
              <a:gd name="connsiteX21" fmla="*/ 538664 w 551965"/>
              <a:gd name="connsiteY21" fmla="*/ 369085 h 711569"/>
              <a:gd name="connsiteX22" fmla="*/ 535339 w 551965"/>
              <a:gd name="connsiteY22" fmla="*/ 365760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23" fmla="*/ 26600 w 608495"/>
              <a:gd name="connsiteY23" fmla="*/ 0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23" fmla="*/ 152954 w 608495"/>
              <a:gd name="connsiteY23" fmla="*/ 99753 h 711569"/>
              <a:gd name="connsiteX24" fmla="*/ 26600 w 608495"/>
              <a:gd name="connsiteY24" fmla="*/ 0 h 711569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76477 w 608495"/>
              <a:gd name="connsiteY23" fmla="*/ 0 h 744820"/>
              <a:gd name="connsiteX24" fmla="*/ 26600 w 608495"/>
              <a:gd name="connsiteY2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76229 w 608495"/>
              <a:gd name="connsiteY23" fmla="*/ 83127 h 744820"/>
              <a:gd name="connsiteX24" fmla="*/ 76477 w 608495"/>
              <a:gd name="connsiteY24" fmla="*/ 0 h 744820"/>
              <a:gd name="connsiteX25" fmla="*/ 26600 w 608495"/>
              <a:gd name="connsiteY2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16378 w 608495"/>
              <a:gd name="connsiteY23" fmla="*/ 302583 h 744820"/>
              <a:gd name="connsiteX24" fmla="*/ 76477 w 608495"/>
              <a:gd name="connsiteY24" fmla="*/ 0 h 744820"/>
              <a:gd name="connsiteX25" fmla="*/ 26600 w 608495"/>
              <a:gd name="connsiteY2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12805 w 608495"/>
              <a:gd name="connsiteY23" fmla="*/ 339159 h 744820"/>
              <a:gd name="connsiteX24" fmla="*/ 116378 w 608495"/>
              <a:gd name="connsiteY24" fmla="*/ 302583 h 744820"/>
              <a:gd name="connsiteX25" fmla="*/ 76477 w 608495"/>
              <a:gd name="connsiteY25" fmla="*/ 0 h 744820"/>
              <a:gd name="connsiteX26" fmla="*/ 26600 w 608495"/>
              <a:gd name="connsiteY2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42978 w 608495"/>
              <a:gd name="connsiteY23" fmla="*/ 329184 h 744820"/>
              <a:gd name="connsiteX24" fmla="*/ 116378 w 608495"/>
              <a:gd name="connsiteY24" fmla="*/ 302583 h 744820"/>
              <a:gd name="connsiteX25" fmla="*/ 76477 w 608495"/>
              <a:gd name="connsiteY25" fmla="*/ 0 h 744820"/>
              <a:gd name="connsiteX26" fmla="*/ 26600 w 608495"/>
              <a:gd name="connsiteY2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42731 w 608495"/>
              <a:gd name="connsiteY23" fmla="*/ 355785 h 744820"/>
              <a:gd name="connsiteX24" fmla="*/ 142978 w 608495"/>
              <a:gd name="connsiteY24" fmla="*/ 329184 h 744820"/>
              <a:gd name="connsiteX25" fmla="*/ 116378 w 608495"/>
              <a:gd name="connsiteY25" fmla="*/ 302583 h 744820"/>
              <a:gd name="connsiteX26" fmla="*/ 76477 w 608495"/>
              <a:gd name="connsiteY26" fmla="*/ 0 h 744820"/>
              <a:gd name="connsiteX27" fmla="*/ 26600 w 608495"/>
              <a:gd name="connsiteY27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49629 w 608495"/>
              <a:gd name="connsiteY23" fmla="*/ 226106 h 744820"/>
              <a:gd name="connsiteX24" fmla="*/ 142978 w 608495"/>
              <a:gd name="connsiteY24" fmla="*/ 329184 h 744820"/>
              <a:gd name="connsiteX25" fmla="*/ 116378 w 608495"/>
              <a:gd name="connsiteY25" fmla="*/ 302583 h 744820"/>
              <a:gd name="connsiteX26" fmla="*/ 76477 w 608495"/>
              <a:gd name="connsiteY26" fmla="*/ 0 h 744820"/>
              <a:gd name="connsiteX27" fmla="*/ 26600 w 608495"/>
              <a:gd name="connsiteY27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56032 w 608495"/>
              <a:gd name="connsiteY23" fmla="*/ 285958 h 744820"/>
              <a:gd name="connsiteX24" fmla="*/ 149629 w 608495"/>
              <a:gd name="connsiteY24" fmla="*/ 226106 h 744820"/>
              <a:gd name="connsiteX25" fmla="*/ 142978 w 608495"/>
              <a:gd name="connsiteY25" fmla="*/ 329184 h 744820"/>
              <a:gd name="connsiteX26" fmla="*/ 116378 w 608495"/>
              <a:gd name="connsiteY26" fmla="*/ 302583 h 744820"/>
              <a:gd name="connsiteX27" fmla="*/ 76477 w 608495"/>
              <a:gd name="connsiteY27" fmla="*/ 0 h 744820"/>
              <a:gd name="connsiteX28" fmla="*/ 26600 w 608495"/>
              <a:gd name="connsiteY28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12805 w 608495"/>
              <a:gd name="connsiteY23" fmla="*/ 202830 h 744820"/>
              <a:gd name="connsiteX24" fmla="*/ 149629 w 608495"/>
              <a:gd name="connsiteY24" fmla="*/ 226106 h 744820"/>
              <a:gd name="connsiteX25" fmla="*/ 142978 w 608495"/>
              <a:gd name="connsiteY25" fmla="*/ 329184 h 744820"/>
              <a:gd name="connsiteX26" fmla="*/ 116378 w 608495"/>
              <a:gd name="connsiteY26" fmla="*/ 302583 h 744820"/>
              <a:gd name="connsiteX27" fmla="*/ 76477 w 608495"/>
              <a:gd name="connsiteY27" fmla="*/ 0 h 744820"/>
              <a:gd name="connsiteX28" fmla="*/ 26600 w 608495"/>
              <a:gd name="connsiteY28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12558 w 608495"/>
              <a:gd name="connsiteY23" fmla="*/ 269332 h 744820"/>
              <a:gd name="connsiteX24" fmla="*/ 212805 w 608495"/>
              <a:gd name="connsiteY24" fmla="*/ 202830 h 744820"/>
              <a:gd name="connsiteX25" fmla="*/ 149629 w 608495"/>
              <a:gd name="connsiteY25" fmla="*/ 226106 h 744820"/>
              <a:gd name="connsiteX26" fmla="*/ 142978 w 608495"/>
              <a:gd name="connsiteY26" fmla="*/ 329184 h 744820"/>
              <a:gd name="connsiteX27" fmla="*/ 116378 w 608495"/>
              <a:gd name="connsiteY27" fmla="*/ 302583 h 744820"/>
              <a:gd name="connsiteX28" fmla="*/ 76477 w 608495"/>
              <a:gd name="connsiteY28" fmla="*/ 0 h 744820"/>
              <a:gd name="connsiteX29" fmla="*/ 26600 w 608495"/>
              <a:gd name="connsiteY29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02830 w 608495"/>
              <a:gd name="connsiteY23" fmla="*/ 269332 h 744820"/>
              <a:gd name="connsiteX24" fmla="*/ 212805 w 608495"/>
              <a:gd name="connsiteY24" fmla="*/ 202830 h 744820"/>
              <a:gd name="connsiteX25" fmla="*/ 149629 w 608495"/>
              <a:gd name="connsiteY25" fmla="*/ 226106 h 744820"/>
              <a:gd name="connsiteX26" fmla="*/ 142978 w 608495"/>
              <a:gd name="connsiteY26" fmla="*/ 329184 h 744820"/>
              <a:gd name="connsiteX27" fmla="*/ 116378 w 608495"/>
              <a:gd name="connsiteY27" fmla="*/ 302583 h 744820"/>
              <a:gd name="connsiteX28" fmla="*/ 76477 w 608495"/>
              <a:gd name="connsiteY28" fmla="*/ 0 h 744820"/>
              <a:gd name="connsiteX29" fmla="*/ 26600 w 608495"/>
              <a:gd name="connsiteY29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72657 w 608495"/>
              <a:gd name="connsiteY23" fmla="*/ 305908 h 744820"/>
              <a:gd name="connsiteX24" fmla="*/ 202830 w 608495"/>
              <a:gd name="connsiteY24" fmla="*/ 269332 h 744820"/>
              <a:gd name="connsiteX25" fmla="*/ 212805 w 608495"/>
              <a:gd name="connsiteY25" fmla="*/ 202830 h 744820"/>
              <a:gd name="connsiteX26" fmla="*/ 149629 w 608495"/>
              <a:gd name="connsiteY26" fmla="*/ 226106 h 744820"/>
              <a:gd name="connsiteX27" fmla="*/ 142978 w 608495"/>
              <a:gd name="connsiteY27" fmla="*/ 329184 h 744820"/>
              <a:gd name="connsiteX28" fmla="*/ 116378 w 608495"/>
              <a:gd name="connsiteY28" fmla="*/ 302583 h 744820"/>
              <a:gd name="connsiteX29" fmla="*/ 76477 w 608495"/>
              <a:gd name="connsiteY29" fmla="*/ 0 h 744820"/>
              <a:gd name="connsiteX30" fmla="*/ 26600 w 608495"/>
              <a:gd name="connsiteY30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32756 w 608495"/>
              <a:gd name="connsiteY23" fmla="*/ 292608 h 744820"/>
              <a:gd name="connsiteX24" fmla="*/ 202830 w 608495"/>
              <a:gd name="connsiteY24" fmla="*/ 269332 h 744820"/>
              <a:gd name="connsiteX25" fmla="*/ 212805 w 608495"/>
              <a:gd name="connsiteY25" fmla="*/ 202830 h 744820"/>
              <a:gd name="connsiteX26" fmla="*/ 149629 w 608495"/>
              <a:gd name="connsiteY26" fmla="*/ 226106 h 744820"/>
              <a:gd name="connsiteX27" fmla="*/ 142978 w 608495"/>
              <a:gd name="connsiteY27" fmla="*/ 329184 h 744820"/>
              <a:gd name="connsiteX28" fmla="*/ 116378 w 608495"/>
              <a:gd name="connsiteY28" fmla="*/ 302583 h 744820"/>
              <a:gd name="connsiteX29" fmla="*/ 76477 w 608495"/>
              <a:gd name="connsiteY29" fmla="*/ 0 h 744820"/>
              <a:gd name="connsiteX30" fmla="*/ 26600 w 608495"/>
              <a:gd name="connsiteY30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89282 w 608495"/>
              <a:gd name="connsiteY23" fmla="*/ 319209 h 744820"/>
              <a:gd name="connsiteX24" fmla="*/ 232756 w 608495"/>
              <a:gd name="connsiteY24" fmla="*/ 292608 h 744820"/>
              <a:gd name="connsiteX25" fmla="*/ 202830 w 608495"/>
              <a:gd name="connsiteY25" fmla="*/ 269332 h 744820"/>
              <a:gd name="connsiteX26" fmla="*/ 212805 w 608495"/>
              <a:gd name="connsiteY26" fmla="*/ 202830 h 744820"/>
              <a:gd name="connsiteX27" fmla="*/ 149629 w 608495"/>
              <a:gd name="connsiteY27" fmla="*/ 226106 h 744820"/>
              <a:gd name="connsiteX28" fmla="*/ 142978 w 608495"/>
              <a:gd name="connsiteY28" fmla="*/ 329184 h 744820"/>
              <a:gd name="connsiteX29" fmla="*/ 116378 w 608495"/>
              <a:gd name="connsiteY29" fmla="*/ 302583 h 744820"/>
              <a:gd name="connsiteX30" fmla="*/ 76477 w 608495"/>
              <a:gd name="connsiteY30" fmla="*/ 0 h 744820"/>
              <a:gd name="connsiteX31" fmla="*/ 26600 w 608495"/>
              <a:gd name="connsiteY31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82631 w 608495"/>
              <a:gd name="connsiteY23" fmla="*/ 252707 h 744820"/>
              <a:gd name="connsiteX24" fmla="*/ 232756 w 608495"/>
              <a:gd name="connsiteY24" fmla="*/ 292608 h 744820"/>
              <a:gd name="connsiteX25" fmla="*/ 202830 w 608495"/>
              <a:gd name="connsiteY25" fmla="*/ 269332 h 744820"/>
              <a:gd name="connsiteX26" fmla="*/ 212805 w 608495"/>
              <a:gd name="connsiteY26" fmla="*/ 202830 h 744820"/>
              <a:gd name="connsiteX27" fmla="*/ 149629 w 608495"/>
              <a:gd name="connsiteY27" fmla="*/ 226106 h 744820"/>
              <a:gd name="connsiteX28" fmla="*/ 142978 w 608495"/>
              <a:gd name="connsiteY28" fmla="*/ 329184 h 744820"/>
              <a:gd name="connsiteX29" fmla="*/ 116378 w 608495"/>
              <a:gd name="connsiteY29" fmla="*/ 302583 h 744820"/>
              <a:gd name="connsiteX30" fmla="*/ 76477 w 608495"/>
              <a:gd name="connsiteY30" fmla="*/ 0 h 744820"/>
              <a:gd name="connsiteX31" fmla="*/ 26600 w 608495"/>
              <a:gd name="connsiteY31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42484 w 608495"/>
              <a:gd name="connsiteY23" fmla="*/ 295933 h 744820"/>
              <a:gd name="connsiteX24" fmla="*/ 282631 w 608495"/>
              <a:gd name="connsiteY24" fmla="*/ 252707 h 744820"/>
              <a:gd name="connsiteX25" fmla="*/ 232756 w 608495"/>
              <a:gd name="connsiteY25" fmla="*/ 292608 h 744820"/>
              <a:gd name="connsiteX26" fmla="*/ 202830 w 608495"/>
              <a:gd name="connsiteY26" fmla="*/ 269332 h 744820"/>
              <a:gd name="connsiteX27" fmla="*/ 212805 w 608495"/>
              <a:gd name="connsiteY27" fmla="*/ 202830 h 744820"/>
              <a:gd name="connsiteX28" fmla="*/ 149629 w 608495"/>
              <a:gd name="connsiteY28" fmla="*/ 226106 h 744820"/>
              <a:gd name="connsiteX29" fmla="*/ 142978 w 608495"/>
              <a:gd name="connsiteY29" fmla="*/ 329184 h 744820"/>
              <a:gd name="connsiteX30" fmla="*/ 116378 w 608495"/>
              <a:gd name="connsiteY30" fmla="*/ 302583 h 744820"/>
              <a:gd name="connsiteX31" fmla="*/ 76477 w 608495"/>
              <a:gd name="connsiteY31" fmla="*/ 0 h 744820"/>
              <a:gd name="connsiteX32" fmla="*/ 26600 w 608495"/>
              <a:gd name="connsiteY32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05908 w 608495"/>
              <a:gd name="connsiteY23" fmla="*/ 292608 h 744820"/>
              <a:gd name="connsiteX24" fmla="*/ 282631 w 608495"/>
              <a:gd name="connsiteY24" fmla="*/ 252707 h 744820"/>
              <a:gd name="connsiteX25" fmla="*/ 232756 w 608495"/>
              <a:gd name="connsiteY25" fmla="*/ 292608 h 744820"/>
              <a:gd name="connsiteX26" fmla="*/ 202830 w 608495"/>
              <a:gd name="connsiteY26" fmla="*/ 269332 h 744820"/>
              <a:gd name="connsiteX27" fmla="*/ 212805 w 608495"/>
              <a:gd name="connsiteY27" fmla="*/ 202830 h 744820"/>
              <a:gd name="connsiteX28" fmla="*/ 149629 w 608495"/>
              <a:gd name="connsiteY28" fmla="*/ 226106 h 744820"/>
              <a:gd name="connsiteX29" fmla="*/ 142978 w 608495"/>
              <a:gd name="connsiteY29" fmla="*/ 329184 h 744820"/>
              <a:gd name="connsiteX30" fmla="*/ 116378 w 608495"/>
              <a:gd name="connsiteY30" fmla="*/ 302583 h 744820"/>
              <a:gd name="connsiteX31" fmla="*/ 76477 w 608495"/>
              <a:gd name="connsiteY31" fmla="*/ 0 h 744820"/>
              <a:gd name="connsiteX32" fmla="*/ 26600 w 608495"/>
              <a:gd name="connsiteY32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69085 w 608495"/>
              <a:gd name="connsiteY23" fmla="*/ 329184 h 744820"/>
              <a:gd name="connsiteX24" fmla="*/ 305908 w 608495"/>
              <a:gd name="connsiteY24" fmla="*/ 292608 h 744820"/>
              <a:gd name="connsiteX25" fmla="*/ 282631 w 608495"/>
              <a:gd name="connsiteY25" fmla="*/ 252707 h 744820"/>
              <a:gd name="connsiteX26" fmla="*/ 232756 w 608495"/>
              <a:gd name="connsiteY26" fmla="*/ 292608 h 744820"/>
              <a:gd name="connsiteX27" fmla="*/ 202830 w 608495"/>
              <a:gd name="connsiteY27" fmla="*/ 269332 h 744820"/>
              <a:gd name="connsiteX28" fmla="*/ 212805 w 608495"/>
              <a:gd name="connsiteY28" fmla="*/ 202830 h 744820"/>
              <a:gd name="connsiteX29" fmla="*/ 149629 w 608495"/>
              <a:gd name="connsiteY29" fmla="*/ 226106 h 744820"/>
              <a:gd name="connsiteX30" fmla="*/ 142978 w 608495"/>
              <a:gd name="connsiteY30" fmla="*/ 329184 h 744820"/>
              <a:gd name="connsiteX31" fmla="*/ 116378 w 608495"/>
              <a:gd name="connsiteY31" fmla="*/ 302583 h 744820"/>
              <a:gd name="connsiteX32" fmla="*/ 76477 w 608495"/>
              <a:gd name="connsiteY32" fmla="*/ 0 h 744820"/>
              <a:gd name="connsiteX33" fmla="*/ 26600 w 608495"/>
              <a:gd name="connsiteY33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49134 w 608495"/>
              <a:gd name="connsiteY23" fmla="*/ 212806 h 744820"/>
              <a:gd name="connsiteX24" fmla="*/ 305908 w 608495"/>
              <a:gd name="connsiteY24" fmla="*/ 292608 h 744820"/>
              <a:gd name="connsiteX25" fmla="*/ 282631 w 608495"/>
              <a:gd name="connsiteY25" fmla="*/ 252707 h 744820"/>
              <a:gd name="connsiteX26" fmla="*/ 232756 w 608495"/>
              <a:gd name="connsiteY26" fmla="*/ 292608 h 744820"/>
              <a:gd name="connsiteX27" fmla="*/ 202830 w 608495"/>
              <a:gd name="connsiteY27" fmla="*/ 269332 h 744820"/>
              <a:gd name="connsiteX28" fmla="*/ 212805 w 608495"/>
              <a:gd name="connsiteY28" fmla="*/ 202830 h 744820"/>
              <a:gd name="connsiteX29" fmla="*/ 149629 w 608495"/>
              <a:gd name="connsiteY29" fmla="*/ 226106 h 744820"/>
              <a:gd name="connsiteX30" fmla="*/ 142978 w 608495"/>
              <a:gd name="connsiteY30" fmla="*/ 329184 h 744820"/>
              <a:gd name="connsiteX31" fmla="*/ 116378 w 608495"/>
              <a:gd name="connsiteY31" fmla="*/ 302583 h 744820"/>
              <a:gd name="connsiteX32" fmla="*/ 76477 w 608495"/>
              <a:gd name="connsiteY32" fmla="*/ 0 h 744820"/>
              <a:gd name="connsiteX33" fmla="*/ 26600 w 608495"/>
              <a:gd name="connsiteY33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02336 w 608495"/>
              <a:gd name="connsiteY23" fmla="*/ 262682 h 744820"/>
              <a:gd name="connsiteX24" fmla="*/ 349134 w 608495"/>
              <a:gd name="connsiteY24" fmla="*/ 212806 h 744820"/>
              <a:gd name="connsiteX25" fmla="*/ 305908 w 608495"/>
              <a:gd name="connsiteY25" fmla="*/ 292608 h 744820"/>
              <a:gd name="connsiteX26" fmla="*/ 282631 w 608495"/>
              <a:gd name="connsiteY26" fmla="*/ 252707 h 744820"/>
              <a:gd name="connsiteX27" fmla="*/ 232756 w 608495"/>
              <a:gd name="connsiteY27" fmla="*/ 292608 h 744820"/>
              <a:gd name="connsiteX28" fmla="*/ 202830 w 608495"/>
              <a:gd name="connsiteY28" fmla="*/ 269332 h 744820"/>
              <a:gd name="connsiteX29" fmla="*/ 212805 w 608495"/>
              <a:gd name="connsiteY29" fmla="*/ 202830 h 744820"/>
              <a:gd name="connsiteX30" fmla="*/ 149629 w 608495"/>
              <a:gd name="connsiteY30" fmla="*/ 226106 h 744820"/>
              <a:gd name="connsiteX31" fmla="*/ 142978 w 608495"/>
              <a:gd name="connsiteY31" fmla="*/ 329184 h 744820"/>
              <a:gd name="connsiteX32" fmla="*/ 116378 w 608495"/>
              <a:gd name="connsiteY32" fmla="*/ 302583 h 744820"/>
              <a:gd name="connsiteX33" fmla="*/ 76477 w 608495"/>
              <a:gd name="connsiteY33" fmla="*/ 0 h 744820"/>
              <a:gd name="connsiteX34" fmla="*/ 26600 w 608495"/>
              <a:gd name="connsiteY3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55538 w 608495"/>
              <a:gd name="connsiteY23" fmla="*/ 179555 h 744820"/>
              <a:gd name="connsiteX24" fmla="*/ 349134 w 608495"/>
              <a:gd name="connsiteY24" fmla="*/ 212806 h 744820"/>
              <a:gd name="connsiteX25" fmla="*/ 305908 w 608495"/>
              <a:gd name="connsiteY25" fmla="*/ 292608 h 744820"/>
              <a:gd name="connsiteX26" fmla="*/ 282631 w 608495"/>
              <a:gd name="connsiteY26" fmla="*/ 252707 h 744820"/>
              <a:gd name="connsiteX27" fmla="*/ 232756 w 608495"/>
              <a:gd name="connsiteY27" fmla="*/ 292608 h 744820"/>
              <a:gd name="connsiteX28" fmla="*/ 202830 w 608495"/>
              <a:gd name="connsiteY28" fmla="*/ 269332 h 744820"/>
              <a:gd name="connsiteX29" fmla="*/ 212805 w 608495"/>
              <a:gd name="connsiteY29" fmla="*/ 202830 h 744820"/>
              <a:gd name="connsiteX30" fmla="*/ 149629 w 608495"/>
              <a:gd name="connsiteY30" fmla="*/ 226106 h 744820"/>
              <a:gd name="connsiteX31" fmla="*/ 142978 w 608495"/>
              <a:gd name="connsiteY31" fmla="*/ 329184 h 744820"/>
              <a:gd name="connsiteX32" fmla="*/ 116378 w 608495"/>
              <a:gd name="connsiteY32" fmla="*/ 302583 h 744820"/>
              <a:gd name="connsiteX33" fmla="*/ 76477 w 608495"/>
              <a:gd name="connsiteY33" fmla="*/ 0 h 744820"/>
              <a:gd name="connsiteX34" fmla="*/ 26600 w 608495"/>
              <a:gd name="connsiteY3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88788 w 608495"/>
              <a:gd name="connsiteY23" fmla="*/ 236081 h 744820"/>
              <a:gd name="connsiteX24" fmla="*/ 455538 w 608495"/>
              <a:gd name="connsiteY24" fmla="*/ 179555 h 744820"/>
              <a:gd name="connsiteX25" fmla="*/ 349134 w 608495"/>
              <a:gd name="connsiteY25" fmla="*/ 212806 h 744820"/>
              <a:gd name="connsiteX26" fmla="*/ 305908 w 608495"/>
              <a:gd name="connsiteY26" fmla="*/ 292608 h 744820"/>
              <a:gd name="connsiteX27" fmla="*/ 282631 w 608495"/>
              <a:gd name="connsiteY27" fmla="*/ 252707 h 744820"/>
              <a:gd name="connsiteX28" fmla="*/ 232756 w 608495"/>
              <a:gd name="connsiteY28" fmla="*/ 292608 h 744820"/>
              <a:gd name="connsiteX29" fmla="*/ 202830 w 608495"/>
              <a:gd name="connsiteY29" fmla="*/ 269332 h 744820"/>
              <a:gd name="connsiteX30" fmla="*/ 212805 w 608495"/>
              <a:gd name="connsiteY30" fmla="*/ 202830 h 744820"/>
              <a:gd name="connsiteX31" fmla="*/ 149629 w 608495"/>
              <a:gd name="connsiteY31" fmla="*/ 226106 h 744820"/>
              <a:gd name="connsiteX32" fmla="*/ 142978 w 608495"/>
              <a:gd name="connsiteY32" fmla="*/ 329184 h 744820"/>
              <a:gd name="connsiteX33" fmla="*/ 116378 w 608495"/>
              <a:gd name="connsiteY33" fmla="*/ 302583 h 744820"/>
              <a:gd name="connsiteX34" fmla="*/ 76477 w 608495"/>
              <a:gd name="connsiteY34" fmla="*/ 0 h 744820"/>
              <a:gd name="connsiteX35" fmla="*/ 26600 w 608495"/>
              <a:gd name="connsiteY3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48887 w 608495"/>
              <a:gd name="connsiteY23" fmla="*/ 259357 h 744820"/>
              <a:gd name="connsiteX24" fmla="*/ 455538 w 608495"/>
              <a:gd name="connsiteY24" fmla="*/ 179555 h 744820"/>
              <a:gd name="connsiteX25" fmla="*/ 349134 w 608495"/>
              <a:gd name="connsiteY25" fmla="*/ 212806 h 744820"/>
              <a:gd name="connsiteX26" fmla="*/ 305908 w 608495"/>
              <a:gd name="connsiteY26" fmla="*/ 292608 h 744820"/>
              <a:gd name="connsiteX27" fmla="*/ 282631 w 608495"/>
              <a:gd name="connsiteY27" fmla="*/ 252707 h 744820"/>
              <a:gd name="connsiteX28" fmla="*/ 232756 w 608495"/>
              <a:gd name="connsiteY28" fmla="*/ 292608 h 744820"/>
              <a:gd name="connsiteX29" fmla="*/ 202830 w 608495"/>
              <a:gd name="connsiteY29" fmla="*/ 269332 h 744820"/>
              <a:gd name="connsiteX30" fmla="*/ 212805 w 608495"/>
              <a:gd name="connsiteY30" fmla="*/ 202830 h 744820"/>
              <a:gd name="connsiteX31" fmla="*/ 149629 w 608495"/>
              <a:gd name="connsiteY31" fmla="*/ 226106 h 744820"/>
              <a:gd name="connsiteX32" fmla="*/ 142978 w 608495"/>
              <a:gd name="connsiteY32" fmla="*/ 329184 h 744820"/>
              <a:gd name="connsiteX33" fmla="*/ 116378 w 608495"/>
              <a:gd name="connsiteY33" fmla="*/ 302583 h 744820"/>
              <a:gd name="connsiteX34" fmla="*/ 76477 w 608495"/>
              <a:gd name="connsiteY34" fmla="*/ 0 h 744820"/>
              <a:gd name="connsiteX35" fmla="*/ 26600 w 608495"/>
              <a:gd name="connsiteY3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72162 w 608495"/>
              <a:gd name="connsiteY23" fmla="*/ 295933 h 744820"/>
              <a:gd name="connsiteX24" fmla="*/ 448887 w 608495"/>
              <a:gd name="connsiteY24" fmla="*/ 259357 h 744820"/>
              <a:gd name="connsiteX25" fmla="*/ 455538 w 608495"/>
              <a:gd name="connsiteY25" fmla="*/ 179555 h 744820"/>
              <a:gd name="connsiteX26" fmla="*/ 349134 w 608495"/>
              <a:gd name="connsiteY26" fmla="*/ 212806 h 744820"/>
              <a:gd name="connsiteX27" fmla="*/ 305908 w 608495"/>
              <a:gd name="connsiteY27" fmla="*/ 292608 h 744820"/>
              <a:gd name="connsiteX28" fmla="*/ 282631 w 608495"/>
              <a:gd name="connsiteY28" fmla="*/ 252707 h 744820"/>
              <a:gd name="connsiteX29" fmla="*/ 232756 w 608495"/>
              <a:gd name="connsiteY29" fmla="*/ 292608 h 744820"/>
              <a:gd name="connsiteX30" fmla="*/ 202830 w 608495"/>
              <a:gd name="connsiteY30" fmla="*/ 269332 h 744820"/>
              <a:gd name="connsiteX31" fmla="*/ 212805 w 608495"/>
              <a:gd name="connsiteY31" fmla="*/ 202830 h 744820"/>
              <a:gd name="connsiteX32" fmla="*/ 149629 w 608495"/>
              <a:gd name="connsiteY32" fmla="*/ 226106 h 744820"/>
              <a:gd name="connsiteX33" fmla="*/ 142978 w 608495"/>
              <a:gd name="connsiteY33" fmla="*/ 329184 h 744820"/>
              <a:gd name="connsiteX34" fmla="*/ 116378 w 608495"/>
              <a:gd name="connsiteY34" fmla="*/ 302583 h 744820"/>
              <a:gd name="connsiteX35" fmla="*/ 76477 w 608495"/>
              <a:gd name="connsiteY35" fmla="*/ 0 h 744820"/>
              <a:gd name="connsiteX36" fmla="*/ 26600 w 608495"/>
              <a:gd name="connsiteY3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505413 w 608495"/>
              <a:gd name="connsiteY23" fmla="*/ 285958 h 744820"/>
              <a:gd name="connsiteX24" fmla="*/ 472162 w 608495"/>
              <a:gd name="connsiteY24" fmla="*/ 295933 h 744820"/>
              <a:gd name="connsiteX25" fmla="*/ 448887 w 608495"/>
              <a:gd name="connsiteY25" fmla="*/ 259357 h 744820"/>
              <a:gd name="connsiteX26" fmla="*/ 455538 w 608495"/>
              <a:gd name="connsiteY26" fmla="*/ 179555 h 744820"/>
              <a:gd name="connsiteX27" fmla="*/ 349134 w 608495"/>
              <a:gd name="connsiteY27" fmla="*/ 212806 h 744820"/>
              <a:gd name="connsiteX28" fmla="*/ 305908 w 608495"/>
              <a:gd name="connsiteY28" fmla="*/ 292608 h 744820"/>
              <a:gd name="connsiteX29" fmla="*/ 282631 w 608495"/>
              <a:gd name="connsiteY29" fmla="*/ 252707 h 744820"/>
              <a:gd name="connsiteX30" fmla="*/ 232756 w 608495"/>
              <a:gd name="connsiteY30" fmla="*/ 292608 h 744820"/>
              <a:gd name="connsiteX31" fmla="*/ 202830 w 608495"/>
              <a:gd name="connsiteY31" fmla="*/ 269332 h 744820"/>
              <a:gd name="connsiteX32" fmla="*/ 212805 w 608495"/>
              <a:gd name="connsiteY32" fmla="*/ 202830 h 744820"/>
              <a:gd name="connsiteX33" fmla="*/ 149629 w 608495"/>
              <a:gd name="connsiteY33" fmla="*/ 226106 h 744820"/>
              <a:gd name="connsiteX34" fmla="*/ 142978 w 608495"/>
              <a:gd name="connsiteY34" fmla="*/ 329184 h 744820"/>
              <a:gd name="connsiteX35" fmla="*/ 116378 w 608495"/>
              <a:gd name="connsiteY35" fmla="*/ 302583 h 744820"/>
              <a:gd name="connsiteX36" fmla="*/ 76477 w 608495"/>
              <a:gd name="connsiteY36" fmla="*/ 0 h 744820"/>
              <a:gd name="connsiteX37" fmla="*/ 26600 w 608495"/>
              <a:gd name="connsiteY37" fmla="*/ 33251 h 744820"/>
              <a:gd name="connsiteX0" fmla="*/ 26600 w 608631"/>
              <a:gd name="connsiteY0" fmla="*/ 33251 h 744820"/>
              <a:gd name="connsiteX1" fmla="*/ 0 w 608631"/>
              <a:gd name="connsiteY1" fmla="*/ 113053 h 744820"/>
              <a:gd name="connsiteX2" fmla="*/ 43226 w 608631"/>
              <a:gd name="connsiteY2" fmla="*/ 462188 h 744820"/>
              <a:gd name="connsiteX3" fmla="*/ 69826 w 608631"/>
              <a:gd name="connsiteY3" fmla="*/ 472163 h 744820"/>
              <a:gd name="connsiteX4" fmla="*/ 59851 w 608631"/>
              <a:gd name="connsiteY4" fmla="*/ 571916 h 744820"/>
              <a:gd name="connsiteX5" fmla="*/ 23275 w 608631"/>
              <a:gd name="connsiteY5" fmla="*/ 615142 h 744820"/>
              <a:gd name="connsiteX6" fmla="*/ 96427 w 608631"/>
              <a:gd name="connsiteY6" fmla="*/ 588541 h 744820"/>
              <a:gd name="connsiteX7" fmla="*/ 79802 w 608631"/>
              <a:gd name="connsiteY7" fmla="*/ 684969 h 744820"/>
              <a:gd name="connsiteX8" fmla="*/ 59851 w 608631"/>
              <a:gd name="connsiteY8" fmla="*/ 708244 h 744820"/>
              <a:gd name="connsiteX9" fmla="*/ 109728 w 608631"/>
              <a:gd name="connsiteY9" fmla="*/ 744820 h 744820"/>
              <a:gd name="connsiteX10" fmla="*/ 312558 w 608631"/>
              <a:gd name="connsiteY10" fmla="*/ 618467 h 744820"/>
              <a:gd name="connsiteX11" fmla="*/ 389035 w 608631"/>
              <a:gd name="connsiteY11" fmla="*/ 515389 h 744820"/>
              <a:gd name="connsiteX12" fmla="*/ 422286 w 608631"/>
              <a:gd name="connsiteY12" fmla="*/ 558615 h 744820"/>
              <a:gd name="connsiteX13" fmla="*/ 452212 w 608631"/>
              <a:gd name="connsiteY13" fmla="*/ 535340 h 744820"/>
              <a:gd name="connsiteX14" fmla="*/ 448887 w 608631"/>
              <a:gd name="connsiteY14" fmla="*/ 498764 h 744820"/>
              <a:gd name="connsiteX15" fmla="*/ 505413 w 608631"/>
              <a:gd name="connsiteY15" fmla="*/ 488788 h 744820"/>
              <a:gd name="connsiteX16" fmla="*/ 458862 w 608631"/>
              <a:gd name="connsiteY16" fmla="*/ 628442 h 744820"/>
              <a:gd name="connsiteX17" fmla="*/ 468837 w 608631"/>
              <a:gd name="connsiteY17" fmla="*/ 638417 h 744820"/>
              <a:gd name="connsiteX18" fmla="*/ 528689 w 608631"/>
              <a:gd name="connsiteY18" fmla="*/ 585216 h 744820"/>
              <a:gd name="connsiteX19" fmla="*/ 525364 w 608631"/>
              <a:gd name="connsiteY19" fmla="*/ 508739 h 744820"/>
              <a:gd name="connsiteX20" fmla="*/ 551965 w 608631"/>
              <a:gd name="connsiteY20" fmla="*/ 462188 h 744820"/>
              <a:gd name="connsiteX21" fmla="*/ 538664 w 608631"/>
              <a:gd name="connsiteY21" fmla="*/ 402336 h 744820"/>
              <a:gd name="connsiteX22" fmla="*/ 608491 w 608631"/>
              <a:gd name="connsiteY22" fmla="*/ 452212 h 744820"/>
              <a:gd name="connsiteX23" fmla="*/ 555290 w 608631"/>
              <a:gd name="connsiteY23" fmla="*/ 375735 h 744820"/>
              <a:gd name="connsiteX24" fmla="*/ 505413 w 608631"/>
              <a:gd name="connsiteY24" fmla="*/ 285958 h 744820"/>
              <a:gd name="connsiteX25" fmla="*/ 472162 w 608631"/>
              <a:gd name="connsiteY25" fmla="*/ 295933 h 744820"/>
              <a:gd name="connsiteX26" fmla="*/ 448887 w 608631"/>
              <a:gd name="connsiteY26" fmla="*/ 259357 h 744820"/>
              <a:gd name="connsiteX27" fmla="*/ 455538 w 608631"/>
              <a:gd name="connsiteY27" fmla="*/ 179555 h 744820"/>
              <a:gd name="connsiteX28" fmla="*/ 349134 w 608631"/>
              <a:gd name="connsiteY28" fmla="*/ 212806 h 744820"/>
              <a:gd name="connsiteX29" fmla="*/ 305908 w 608631"/>
              <a:gd name="connsiteY29" fmla="*/ 292608 h 744820"/>
              <a:gd name="connsiteX30" fmla="*/ 282631 w 608631"/>
              <a:gd name="connsiteY30" fmla="*/ 252707 h 744820"/>
              <a:gd name="connsiteX31" fmla="*/ 232756 w 608631"/>
              <a:gd name="connsiteY31" fmla="*/ 292608 h 744820"/>
              <a:gd name="connsiteX32" fmla="*/ 202830 w 608631"/>
              <a:gd name="connsiteY32" fmla="*/ 269332 h 744820"/>
              <a:gd name="connsiteX33" fmla="*/ 212805 w 608631"/>
              <a:gd name="connsiteY33" fmla="*/ 202830 h 744820"/>
              <a:gd name="connsiteX34" fmla="*/ 149629 w 608631"/>
              <a:gd name="connsiteY34" fmla="*/ 226106 h 744820"/>
              <a:gd name="connsiteX35" fmla="*/ 142978 w 608631"/>
              <a:gd name="connsiteY35" fmla="*/ 329184 h 744820"/>
              <a:gd name="connsiteX36" fmla="*/ 116378 w 608631"/>
              <a:gd name="connsiteY36" fmla="*/ 302583 h 744820"/>
              <a:gd name="connsiteX37" fmla="*/ 76477 w 608631"/>
              <a:gd name="connsiteY37" fmla="*/ 0 h 744820"/>
              <a:gd name="connsiteX38" fmla="*/ 26600 w 608631"/>
              <a:gd name="connsiteY38" fmla="*/ 33251 h 744820"/>
              <a:gd name="connsiteX0" fmla="*/ 26600 w 608659"/>
              <a:gd name="connsiteY0" fmla="*/ 33251 h 744820"/>
              <a:gd name="connsiteX1" fmla="*/ 0 w 608659"/>
              <a:gd name="connsiteY1" fmla="*/ 113053 h 744820"/>
              <a:gd name="connsiteX2" fmla="*/ 43226 w 608659"/>
              <a:gd name="connsiteY2" fmla="*/ 462188 h 744820"/>
              <a:gd name="connsiteX3" fmla="*/ 69826 w 608659"/>
              <a:gd name="connsiteY3" fmla="*/ 472163 h 744820"/>
              <a:gd name="connsiteX4" fmla="*/ 59851 w 608659"/>
              <a:gd name="connsiteY4" fmla="*/ 571916 h 744820"/>
              <a:gd name="connsiteX5" fmla="*/ 23275 w 608659"/>
              <a:gd name="connsiteY5" fmla="*/ 615142 h 744820"/>
              <a:gd name="connsiteX6" fmla="*/ 96427 w 608659"/>
              <a:gd name="connsiteY6" fmla="*/ 588541 h 744820"/>
              <a:gd name="connsiteX7" fmla="*/ 79802 w 608659"/>
              <a:gd name="connsiteY7" fmla="*/ 684969 h 744820"/>
              <a:gd name="connsiteX8" fmla="*/ 59851 w 608659"/>
              <a:gd name="connsiteY8" fmla="*/ 708244 h 744820"/>
              <a:gd name="connsiteX9" fmla="*/ 109728 w 608659"/>
              <a:gd name="connsiteY9" fmla="*/ 744820 h 744820"/>
              <a:gd name="connsiteX10" fmla="*/ 312558 w 608659"/>
              <a:gd name="connsiteY10" fmla="*/ 618467 h 744820"/>
              <a:gd name="connsiteX11" fmla="*/ 389035 w 608659"/>
              <a:gd name="connsiteY11" fmla="*/ 515389 h 744820"/>
              <a:gd name="connsiteX12" fmla="*/ 422286 w 608659"/>
              <a:gd name="connsiteY12" fmla="*/ 558615 h 744820"/>
              <a:gd name="connsiteX13" fmla="*/ 452212 w 608659"/>
              <a:gd name="connsiteY13" fmla="*/ 535340 h 744820"/>
              <a:gd name="connsiteX14" fmla="*/ 448887 w 608659"/>
              <a:gd name="connsiteY14" fmla="*/ 498764 h 744820"/>
              <a:gd name="connsiteX15" fmla="*/ 505413 w 608659"/>
              <a:gd name="connsiteY15" fmla="*/ 488788 h 744820"/>
              <a:gd name="connsiteX16" fmla="*/ 458862 w 608659"/>
              <a:gd name="connsiteY16" fmla="*/ 628442 h 744820"/>
              <a:gd name="connsiteX17" fmla="*/ 468837 w 608659"/>
              <a:gd name="connsiteY17" fmla="*/ 638417 h 744820"/>
              <a:gd name="connsiteX18" fmla="*/ 528689 w 608659"/>
              <a:gd name="connsiteY18" fmla="*/ 585216 h 744820"/>
              <a:gd name="connsiteX19" fmla="*/ 525364 w 608659"/>
              <a:gd name="connsiteY19" fmla="*/ 508739 h 744820"/>
              <a:gd name="connsiteX20" fmla="*/ 551965 w 608659"/>
              <a:gd name="connsiteY20" fmla="*/ 462188 h 744820"/>
              <a:gd name="connsiteX21" fmla="*/ 538664 w 608659"/>
              <a:gd name="connsiteY21" fmla="*/ 402336 h 744820"/>
              <a:gd name="connsiteX22" fmla="*/ 608491 w 608659"/>
              <a:gd name="connsiteY22" fmla="*/ 452212 h 744820"/>
              <a:gd name="connsiteX23" fmla="*/ 561940 w 608659"/>
              <a:gd name="connsiteY23" fmla="*/ 242731 h 744820"/>
              <a:gd name="connsiteX24" fmla="*/ 505413 w 608659"/>
              <a:gd name="connsiteY24" fmla="*/ 285958 h 744820"/>
              <a:gd name="connsiteX25" fmla="*/ 472162 w 608659"/>
              <a:gd name="connsiteY25" fmla="*/ 295933 h 744820"/>
              <a:gd name="connsiteX26" fmla="*/ 448887 w 608659"/>
              <a:gd name="connsiteY26" fmla="*/ 259357 h 744820"/>
              <a:gd name="connsiteX27" fmla="*/ 455538 w 608659"/>
              <a:gd name="connsiteY27" fmla="*/ 179555 h 744820"/>
              <a:gd name="connsiteX28" fmla="*/ 349134 w 608659"/>
              <a:gd name="connsiteY28" fmla="*/ 212806 h 744820"/>
              <a:gd name="connsiteX29" fmla="*/ 305908 w 608659"/>
              <a:gd name="connsiteY29" fmla="*/ 292608 h 744820"/>
              <a:gd name="connsiteX30" fmla="*/ 282631 w 608659"/>
              <a:gd name="connsiteY30" fmla="*/ 252707 h 744820"/>
              <a:gd name="connsiteX31" fmla="*/ 232756 w 608659"/>
              <a:gd name="connsiteY31" fmla="*/ 292608 h 744820"/>
              <a:gd name="connsiteX32" fmla="*/ 202830 w 608659"/>
              <a:gd name="connsiteY32" fmla="*/ 269332 h 744820"/>
              <a:gd name="connsiteX33" fmla="*/ 212805 w 608659"/>
              <a:gd name="connsiteY33" fmla="*/ 202830 h 744820"/>
              <a:gd name="connsiteX34" fmla="*/ 149629 w 608659"/>
              <a:gd name="connsiteY34" fmla="*/ 226106 h 744820"/>
              <a:gd name="connsiteX35" fmla="*/ 142978 w 608659"/>
              <a:gd name="connsiteY35" fmla="*/ 329184 h 744820"/>
              <a:gd name="connsiteX36" fmla="*/ 116378 w 608659"/>
              <a:gd name="connsiteY36" fmla="*/ 302583 h 744820"/>
              <a:gd name="connsiteX37" fmla="*/ 76477 w 608659"/>
              <a:gd name="connsiteY37" fmla="*/ 0 h 744820"/>
              <a:gd name="connsiteX38" fmla="*/ 26600 w 608659"/>
              <a:gd name="connsiteY38" fmla="*/ 33251 h 744820"/>
              <a:gd name="connsiteX0" fmla="*/ 26600 w 651792"/>
              <a:gd name="connsiteY0" fmla="*/ 33251 h 744820"/>
              <a:gd name="connsiteX1" fmla="*/ 0 w 651792"/>
              <a:gd name="connsiteY1" fmla="*/ 113053 h 744820"/>
              <a:gd name="connsiteX2" fmla="*/ 43226 w 651792"/>
              <a:gd name="connsiteY2" fmla="*/ 462188 h 744820"/>
              <a:gd name="connsiteX3" fmla="*/ 69826 w 651792"/>
              <a:gd name="connsiteY3" fmla="*/ 472163 h 744820"/>
              <a:gd name="connsiteX4" fmla="*/ 59851 w 651792"/>
              <a:gd name="connsiteY4" fmla="*/ 571916 h 744820"/>
              <a:gd name="connsiteX5" fmla="*/ 23275 w 651792"/>
              <a:gd name="connsiteY5" fmla="*/ 615142 h 744820"/>
              <a:gd name="connsiteX6" fmla="*/ 96427 w 651792"/>
              <a:gd name="connsiteY6" fmla="*/ 588541 h 744820"/>
              <a:gd name="connsiteX7" fmla="*/ 79802 w 651792"/>
              <a:gd name="connsiteY7" fmla="*/ 684969 h 744820"/>
              <a:gd name="connsiteX8" fmla="*/ 59851 w 651792"/>
              <a:gd name="connsiteY8" fmla="*/ 708244 h 744820"/>
              <a:gd name="connsiteX9" fmla="*/ 109728 w 651792"/>
              <a:gd name="connsiteY9" fmla="*/ 744820 h 744820"/>
              <a:gd name="connsiteX10" fmla="*/ 312558 w 651792"/>
              <a:gd name="connsiteY10" fmla="*/ 618467 h 744820"/>
              <a:gd name="connsiteX11" fmla="*/ 389035 w 651792"/>
              <a:gd name="connsiteY11" fmla="*/ 515389 h 744820"/>
              <a:gd name="connsiteX12" fmla="*/ 422286 w 651792"/>
              <a:gd name="connsiteY12" fmla="*/ 558615 h 744820"/>
              <a:gd name="connsiteX13" fmla="*/ 452212 w 651792"/>
              <a:gd name="connsiteY13" fmla="*/ 535340 h 744820"/>
              <a:gd name="connsiteX14" fmla="*/ 448887 w 651792"/>
              <a:gd name="connsiteY14" fmla="*/ 498764 h 744820"/>
              <a:gd name="connsiteX15" fmla="*/ 505413 w 651792"/>
              <a:gd name="connsiteY15" fmla="*/ 488788 h 744820"/>
              <a:gd name="connsiteX16" fmla="*/ 458862 w 651792"/>
              <a:gd name="connsiteY16" fmla="*/ 628442 h 744820"/>
              <a:gd name="connsiteX17" fmla="*/ 468837 w 651792"/>
              <a:gd name="connsiteY17" fmla="*/ 638417 h 744820"/>
              <a:gd name="connsiteX18" fmla="*/ 528689 w 651792"/>
              <a:gd name="connsiteY18" fmla="*/ 585216 h 744820"/>
              <a:gd name="connsiteX19" fmla="*/ 525364 w 651792"/>
              <a:gd name="connsiteY19" fmla="*/ 508739 h 744820"/>
              <a:gd name="connsiteX20" fmla="*/ 551965 w 651792"/>
              <a:gd name="connsiteY20" fmla="*/ 462188 h 744820"/>
              <a:gd name="connsiteX21" fmla="*/ 538664 w 651792"/>
              <a:gd name="connsiteY21" fmla="*/ 402336 h 744820"/>
              <a:gd name="connsiteX22" fmla="*/ 651718 w 651792"/>
              <a:gd name="connsiteY22" fmla="*/ 532014 h 744820"/>
              <a:gd name="connsiteX23" fmla="*/ 561940 w 651792"/>
              <a:gd name="connsiteY23" fmla="*/ 242731 h 744820"/>
              <a:gd name="connsiteX24" fmla="*/ 505413 w 651792"/>
              <a:gd name="connsiteY24" fmla="*/ 285958 h 744820"/>
              <a:gd name="connsiteX25" fmla="*/ 472162 w 651792"/>
              <a:gd name="connsiteY25" fmla="*/ 295933 h 744820"/>
              <a:gd name="connsiteX26" fmla="*/ 448887 w 651792"/>
              <a:gd name="connsiteY26" fmla="*/ 259357 h 744820"/>
              <a:gd name="connsiteX27" fmla="*/ 455538 w 651792"/>
              <a:gd name="connsiteY27" fmla="*/ 179555 h 744820"/>
              <a:gd name="connsiteX28" fmla="*/ 349134 w 651792"/>
              <a:gd name="connsiteY28" fmla="*/ 212806 h 744820"/>
              <a:gd name="connsiteX29" fmla="*/ 305908 w 651792"/>
              <a:gd name="connsiteY29" fmla="*/ 292608 h 744820"/>
              <a:gd name="connsiteX30" fmla="*/ 282631 w 651792"/>
              <a:gd name="connsiteY30" fmla="*/ 252707 h 744820"/>
              <a:gd name="connsiteX31" fmla="*/ 232756 w 651792"/>
              <a:gd name="connsiteY31" fmla="*/ 292608 h 744820"/>
              <a:gd name="connsiteX32" fmla="*/ 202830 w 651792"/>
              <a:gd name="connsiteY32" fmla="*/ 269332 h 744820"/>
              <a:gd name="connsiteX33" fmla="*/ 212805 w 651792"/>
              <a:gd name="connsiteY33" fmla="*/ 202830 h 744820"/>
              <a:gd name="connsiteX34" fmla="*/ 149629 w 651792"/>
              <a:gd name="connsiteY34" fmla="*/ 226106 h 744820"/>
              <a:gd name="connsiteX35" fmla="*/ 142978 w 651792"/>
              <a:gd name="connsiteY35" fmla="*/ 329184 h 744820"/>
              <a:gd name="connsiteX36" fmla="*/ 116378 w 651792"/>
              <a:gd name="connsiteY36" fmla="*/ 302583 h 744820"/>
              <a:gd name="connsiteX37" fmla="*/ 76477 w 651792"/>
              <a:gd name="connsiteY37" fmla="*/ 0 h 744820"/>
              <a:gd name="connsiteX38" fmla="*/ 26600 w 651792"/>
              <a:gd name="connsiteY38" fmla="*/ 33251 h 744820"/>
              <a:gd name="connsiteX0" fmla="*/ 26600 w 651925"/>
              <a:gd name="connsiteY0" fmla="*/ 33251 h 744820"/>
              <a:gd name="connsiteX1" fmla="*/ 0 w 651925"/>
              <a:gd name="connsiteY1" fmla="*/ 113053 h 744820"/>
              <a:gd name="connsiteX2" fmla="*/ 43226 w 651925"/>
              <a:gd name="connsiteY2" fmla="*/ 462188 h 744820"/>
              <a:gd name="connsiteX3" fmla="*/ 69826 w 651925"/>
              <a:gd name="connsiteY3" fmla="*/ 472163 h 744820"/>
              <a:gd name="connsiteX4" fmla="*/ 59851 w 651925"/>
              <a:gd name="connsiteY4" fmla="*/ 571916 h 744820"/>
              <a:gd name="connsiteX5" fmla="*/ 23275 w 651925"/>
              <a:gd name="connsiteY5" fmla="*/ 615142 h 744820"/>
              <a:gd name="connsiteX6" fmla="*/ 96427 w 651925"/>
              <a:gd name="connsiteY6" fmla="*/ 588541 h 744820"/>
              <a:gd name="connsiteX7" fmla="*/ 79802 w 651925"/>
              <a:gd name="connsiteY7" fmla="*/ 684969 h 744820"/>
              <a:gd name="connsiteX8" fmla="*/ 59851 w 651925"/>
              <a:gd name="connsiteY8" fmla="*/ 708244 h 744820"/>
              <a:gd name="connsiteX9" fmla="*/ 109728 w 651925"/>
              <a:gd name="connsiteY9" fmla="*/ 744820 h 744820"/>
              <a:gd name="connsiteX10" fmla="*/ 312558 w 651925"/>
              <a:gd name="connsiteY10" fmla="*/ 618467 h 744820"/>
              <a:gd name="connsiteX11" fmla="*/ 389035 w 651925"/>
              <a:gd name="connsiteY11" fmla="*/ 515389 h 744820"/>
              <a:gd name="connsiteX12" fmla="*/ 422286 w 651925"/>
              <a:gd name="connsiteY12" fmla="*/ 558615 h 744820"/>
              <a:gd name="connsiteX13" fmla="*/ 452212 w 651925"/>
              <a:gd name="connsiteY13" fmla="*/ 535340 h 744820"/>
              <a:gd name="connsiteX14" fmla="*/ 448887 w 651925"/>
              <a:gd name="connsiteY14" fmla="*/ 498764 h 744820"/>
              <a:gd name="connsiteX15" fmla="*/ 505413 w 651925"/>
              <a:gd name="connsiteY15" fmla="*/ 488788 h 744820"/>
              <a:gd name="connsiteX16" fmla="*/ 458862 w 651925"/>
              <a:gd name="connsiteY16" fmla="*/ 628442 h 744820"/>
              <a:gd name="connsiteX17" fmla="*/ 468837 w 651925"/>
              <a:gd name="connsiteY17" fmla="*/ 638417 h 744820"/>
              <a:gd name="connsiteX18" fmla="*/ 528689 w 651925"/>
              <a:gd name="connsiteY18" fmla="*/ 585216 h 744820"/>
              <a:gd name="connsiteX19" fmla="*/ 525364 w 651925"/>
              <a:gd name="connsiteY19" fmla="*/ 508739 h 744820"/>
              <a:gd name="connsiteX20" fmla="*/ 551965 w 651925"/>
              <a:gd name="connsiteY20" fmla="*/ 462188 h 744820"/>
              <a:gd name="connsiteX21" fmla="*/ 538664 w 651925"/>
              <a:gd name="connsiteY21" fmla="*/ 402336 h 744820"/>
              <a:gd name="connsiteX22" fmla="*/ 585215 w 651925"/>
              <a:gd name="connsiteY22" fmla="*/ 455537 h 744820"/>
              <a:gd name="connsiteX23" fmla="*/ 651718 w 651925"/>
              <a:gd name="connsiteY23" fmla="*/ 532014 h 744820"/>
              <a:gd name="connsiteX24" fmla="*/ 561940 w 651925"/>
              <a:gd name="connsiteY24" fmla="*/ 242731 h 744820"/>
              <a:gd name="connsiteX25" fmla="*/ 505413 w 651925"/>
              <a:gd name="connsiteY25" fmla="*/ 285958 h 744820"/>
              <a:gd name="connsiteX26" fmla="*/ 472162 w 651925"/>
              <a:gd name="connsiteY26" fmla="*/ 295933 h 744820"/>
              <a:gd name="connsiteX27" fmla="*/ 448887 w 651925"/>
              <a:gd name="connsiteY27" fmla="*/ 259357 h 744820"/>
              <a:gd name="connsiteX28" fmla="*/ 455538 w 651925"/>
              <a:gd name="connsiteY28" fmla="*/ 179555 h 744820"/>
              <a:gd name="connsiteX29" fmla="*/ 349134 w 651925"/>
              <a:gd name="connsiteY29" fmla="*/ 212806 h 744820"/>
              <a:gd name="connsiteX30" fmla="*/ 305908 w 651925"/>
              <a:gd name="connsiteY30" fmla="*/ 292608 h 744820"/>
              <a:gd name="connsiteX31" fmla="*/ 282631 w 651925"/>
              <a:gd name="connsiteY31" fmla="*/ 252707 h 744820"/>
              <a:gd name="connsiteX32" fmla="*/ 232756 w 651925"/>
              <a:gd name="connsiteY32" fmla="*/ 292608 h 744820"/>
              <a:gd name="connsiteX33" fmla="*/ 202830 w 651925"/>
              <a:gd name="connsiteY33" fmla="*/ 269332 h 744820"/>
              <a:gd name="connsiteX34" fmla="*/ 212805 w 651925"/>
              <a:gd name="connsiteY34" fmla="*/ 202830 h 744820"/>
              <a:gd name="connsiteX35" fmla="*/ 149629 w 651925"/>
              <a:gd name="connsiteY35" fmla="*/ 226106 h 744820"/>
              <a:gd name="connsiteX36" fmla="*/ 142978 w 651925"/>
              <a:gd name="connsiteY36" fmla="*/ 329184 h 744820"/>
              <a:gd name="connsiteX37" fmla="*/ 116378 w 651925"/>
              <a:gd name="connsiteY37" fmla="*/ 302583 h 744820"/>
              <a:gd name="connsiteX38" fmla="*/ 76477 w 651925"/>
              <a:gd name="connsiteY38" fmla="*/ 0 h 744820"/>
              <a:gd name="connsiteX39" fmla="*/ 26600 w 651925"/>
              <a:gd name="connsiteY39" fmla="*/ 33251 h 744820"/>
              <a:gd name="connsiteX0" fmla="*/ 26600 w 652044"/>
              <a:gd name="connsiteY0" fmla="*/ 33251 h 744820"/>
              <a:gd name="connsiteX1" fmla="*/ 0 w 652044"/>
              <a:gd name="connsiteY1" fmla="*/ 113053 h 744820"/>
              <a:gd name="connsiteX2" fmla="*/ 43226 w 652044"/>
              <a:gd name="connsiteY2" fmla="*/ 462188 h 744820"/>
              <a:gd name="connsiteX3" fmla="*/ 69826 w 652044"/>
              <a:gd name="connsiteY3" fmla="*/ 472163 h 744820"/>
              <a:gd name="connsiteX4" fmla="*/ 59851 w 652044"/>
              <a:gd name="connsiteY4" fmla="*/ 571916 h 744820"/>
              <a:gd name="connsiteX5" fmla="*/ 23275 w 652044"/>
              <a:gd name="connsiteY5" fmla="*/ 615142 h 744820"/>
              <a:gd name="connsiteX6" fmla="*/ 96427 w 652044"/>
              <a:gd name="connsiteY6" fmla="*/ 588541 h 744820"/>
              <a:gd name="connsiteX7" fmla="*/ 79802 w 652044"/>
              <a:gd name="connsiteY7" fmla="*/ 684969 h 744820"/>
              <a:gd name="connsiteX8" fmla="*/ 59851 w 652044"/>
              <a:gd name="connsiteY8" fmla="*/ 708244 h 744820"/>
              <a:gd name="connsiteX9" fmla="*/ 109728 w 652044"/>
              <a:gd name="connsiteY9" fmla="*/ 744820 h 744820"/>
              <a:gd name="connsiteX10" fmla="*/ 312558 w 652044"/>
              <a:gd name="connsiteY10" fmla="*/ 618467 h 744820"/>
              <a:gd name="connsiteX11" fmla="*/ 389035 w 652044"/>
              <a:gd name="connsiteY11" fmla="*/ 515389 h 744820"/>
              <a:gd name="connsiteX12" fmla="*/ 422286 w 652044"/>
              <a:gd name="connsiteY12" fmla="*/ 558615 h 744820"/>
              <a:gd name="connsiteX13" fmla="*/ 452212 w 652044"/>
              <a:gd name="connsiteY13" fmla="*/ 535340 h 744820"/>
              <a:gd name="connsiteX14" fmla="*/ 448887 w 652044"/>
              <a:gd name="connsiteY14" fmla="*/ 498764 h 744820"/>
              <a:gd name="connsiteX15" fmla="*/ 505413 w 652044"/>
              <a:gd name="connsiteY15" fmla="*/ 488788 h 744820"/>
              <a:gd name="connsiteX16" fmla="*/ 458862 w 652044"/>
              <a:gd name="connsiteY16" fmla="*/ 628442 h 744820"/>
              <a:gd name="connsiteX17" fmla="*/ 468837 w 652044"/>
              <a:gd name="connsiteY17" fmla="*/ 638417 h 744820"/>
              <a:gd name="connsiteX18" fmla="*/ 528689 w 652044"/>
              <a:gd name="connsiteY18" fmla="*/ 585216 h 744820"/>
              <a:gd name="connsiteX19" fmla="*/ 525364 w 652044"/>
              <a:gd name="connsiteY19" fmla="*/ 508739 h 744820"/>
              <a:gd name="connsiteX20" fmla="*/ 551965 w 652044"/>
              <a:gd name="connsiteY20" fmla="*/ 462188 h 744820"/>
              <a:gd name="connsiteX21" fmla="*/ 538664 w 652044"/>
              <a:gd name="connsiteY21" fmla="*/ 402336 h 744820"/>
              <a:gd name="connsiteX22" fmla="*/ 605166 w 652044"/>
              <a:gd name="connsiteY22" fmla="*/ 445561 h 744820"/>
              <a:gd name="connsiteX23" fmla="*/ 651718 w 652044"/>
              <a:gd name="connsiteY23" fmla="*/ 532014 h 744820"/>
              <a:gd name="connsiteX24" fmla="*/ 561940 w 652044"/>
              <a:gd name="connsiteY24" fmla="*/ 242731 h 744820"/>
              <a:gd name="connsiteX25" fmla="*/ 505413 w 652044"/>
              <a:gd name="connsiteY25" fmla="*/ 285958 h 744820"/>
              <a:gd name="connsiteX26" fmla="*/ 472162 w 652044"/>
              <a:gd name="connsiteY26" fmla="*/ 295933 h 744820"/>
              <a:gd name="connsiteX27" fmla="*/ 448887 w 652044"/>
              <a:gd name="connsiteY27" fmla="*/ 259357 h 744820"/>
              <a:gd name="connsiteX28" fmla="*/ 455538 w 652044"/>
              <a:gd name="connsiteY28" fmla="*/ 179555 h 744820"/>
              <a:gd name="connsiteX29" fmla="*/ 349134 w 652044"/>
              <a:gd name="connsiteY29" fmla="*/ 212806 h 744820"/>
              <a:gd name="connsiteX30" fmla="*/ 305908 w 652044"/>
              <a:gd name="connsiteY30" fmla="*/ 292608 h 744820"/>
              <a:gd name="connsiteX31" fmla="*/ 282631 w 652044"/>
              <a:gd name="connsiteY31" fmla="*/ 252707 h 744820"/>
              <a:gd name="connsiteX32" fmla="*/ 232756 w 652044"/>
              <a:gd name="connsiteY32" fmla="*/ 292608 h 744820"/>
              <a:gd name="connsiteX33" fmla="*/ 202830 w 652044"/>
              <a:gd name="connsiteY33" fmla="*/ 269332 h 744820"/>
              <a:gd name="connsiteX34" fmla="*/ 212805 w 652044"/>
              <a:gd name="connsiteY34" fmla="*/ 202830 h 744820"/>
              <a:gd name="connsiteX35" fmla="*/ 149629 w 652044"/>
              <a:gd name="connsiteY35" fmla="*/ 226106 h 744820"/>
              <a:gd name="connsiteX36" fmla="*/ 142978 w 652044"/>
              <a:gd name="connsiteY36" fmla="*/ 329184 h 744820"/>
              <a:gd name="connsiteX37" fmla="*/ 116378 w 652044"/>
              <a:gd name="connsiteY37" fmla="*/ 302583 h 744820"/>
              <a:gd name="connsiteX38" fmla="*/ 76477 w 652044"/>
              <a:gd name="connsiteY38" fmla="*/ 0 h 744820"/>
              <a:gd name="connsiteX39" fmla="*/ 26600 w 652044"/>
              <a:gd name="connsiteY39" fmla="*/ 33251 h 744820"/>
              <a:gd name="connsiteX0" fmla="*/ 26600 w 651725"/>
              <a:gd name="connsiteY0" fmla="*/ 33251 h 744820"/>
              <a:gd name="connsiteX1" fmla="*/ 0 w 651725"/>
              <a:gd name="connsiteY1" fmla="*/ 113053 h 744820"/>
              <a:gd name="connsiteX2" fmla="*/ 43226 w 651725"/>
              <a:gd name="connsiteY2" fmla="*/ 462188 h 744820"/>
              <a:gd name="connsiteX3" fmla="*/ 69826 w 651725"/>
              <a:gd name="connsiteY3" fmla="*/ 472163 h 744820"/>
              <a:gd name="connsiteX4" fmla="*/ 59851 w 651725"/>
              <a:gd name="connsiteY4" fmla="*/ 571916 h 744820"/>
              <a:gd name="connsiteX5" fmla="*/ 23275 w 651725"/>
              <a:gd name="connsiteY5" fmla="*/ 615142 h 744820"/>
              <a:gd name="connsiteX6" fmla="*/ 96427 w 651725"/>
              <a:gd name="connsiteY6" fmla="*/ 588541 h 744820"/>
              <a:gd name="connsiteX7" fmla="*/ 79802 w 651725"/>
              <a:gd name="connsiteY7" fmla="*/ 684969 h 744820"/>
              <a:gd name="connsiteX8" fmla="*/ 59851 w 651725"/>
              <a:gd name="connsiteY8" fmla="*/ 708244 h 744820"/>
              <a:gd name="connsiteX9" fmla="*/ 109728 w 651725"/>
              <a:gd name="connsiteY9" fmla="*/ 744820 h 744820"/>
              <a:gd name="connsiteX10" fmla="*/ 312558 w 651725"/>
              <a:gd name="connsiteY10" fmla="*/ 618467 h 744820"/>
              <a:gd name="connsiteX11" fmla="*/ 389035 w 651725"/>
              <a:gd name="connsiteY11" fmla="*/ 515389 h 744820"/>
              <a:gd name="connsiteX12" fmla="*/ 422286 w 651725"/>
              <a:gd name="connsiteY12" fmla="*/ 558615 h 744820"/>
              <a:gd name="connsiteX13" fmla="*/ 452212 w 651725"/>
              <a:gd name="connsiteY13" fmla="*/ 535340 h 744820"/>
              <a:gd name="connsiteX14" fmla="*/ 448887 w 651725"/>
              <a:gd name="connsiteY14" fmla="*/ 498764 h 744820"/>
              <a:gd name="connsiteX15" fmla="*/ 505413 w 651725"/>
              <a:gd name="connsiteY15" fmla="*/ 488788 h 744820"/>
              <a:gd name="connsiteX16" fmla="*/ 458862 w 651725"/>
              <a:gd name="connsiteY16" fmla="*/ 628442 h 744820"/>
              <a:gd name="connsiteX17" fmla="*/ 468837 w 651725"/>
              <a:gd name="connsiteY17" fmla="*/ 638417 h 744820"/>
              <a:gd name="connsiteX18" fmla="*/ 528689 w 651725"/>
              <a:gd name="connsiteY18" fmla="*/ 585216 h 744820"/>
              <a:gd name="connsiteX19" fmla="*/ 525364 w 651725"/>
              <a:gd name="connsiteY19" fmla="*/ 508739 h 744820"/>
              <a:gd name="connsiteX20" fmla="*/ 551965 w 651725"/>
              <a:gd name="connsiteY20" fmla="*/ 462188 h 744820"/>
              <a:gd name="connsiteX21" fmla="*/ 538664 w 651725"/>
              <a:gd name="connsiteY21" fmla="*/ 402336 h 744820"/>
              <a:gd name="connsiteX22" fmla="*/ 605166 w 651725"/>
              <a:gd name="connsiteY22" fmla="*/ 445561 h 744820"/>
              <a:gd name="connsiteX23" fmla="*/ 651718 w 651725"/>
              <a:gd name="connsiteY23" fmla="*/ 532014 h 744820"/>
              <a:gd name="connsiteX24" fmla="*/ 608489 w 651725"/>
              <a:gd name="connsiteY24" fmla="*/ 375735 h 744820"/>
              <a:gd name="connsiteX25" fmla="*/ 561940 w 651725"/>
              <a:gd name="connsiteY25" fmla="*/ 242731 h 744820"/>
              <a:gd name="connsiteX26" fmla="*/ 505413 w 651725"/>
              <a:gd name="connsiteY26" fmla="*/ 285958 h 744820"/>
              <a:gd name="connsiteX27" fmla="*/ 472162 w 651725"/>
              <a:gd name="connsiteY27" fmla="*/ 295933 h 744820"/>
              <a:gd name="connsiteX28" fmla="*/ 448887 w 651725"/>
              <a:gd name="connsiteY28" fmla="*/ 259357 h 744820"/>
              <a:gd name="connsiteX29" fmla="*/ 455538 w 651725"/>
              <a:gd name="connsiteY29" fmla="*/ 179555 h 744820"/>
              <a:gd name="connsiteX30" fmla="*/ 349134 w 651725"/>
              <a:gd name="connsiteY30" fmla="*/ 212806 h 744820"/>
              <a:gd name="connsiteX31" fmla="*/ 305908 w 651725"/>
              <a:gd name="connsiteY31" fmla="*/ 292608 h 744820"/>
              <a:gd name="connsiteX32" fmla="*/ 282631 w 651725"/>
              <a:gd name="connsiteY32" fmla="*/ 252707 h 744820"/>
              <a:gd name="connsiteX33" fmla="*/ 232756 w 651725"/>
              <a:gd name="connsiteY33" fmla="*/ 292608 h 744820"/>
              <a:gd name="connsiteX34" fmla="*/ 202830 w 651725"/>
              <a:gd name="connsiteY34" fmla="*/ 269332 h 744820"/>
              <a:gd name="connsiteX35" fmla="*/ 212805 w 651725"/>
              <a:gd name="connsiteY35" fmla="*/ 202830 h 744820"/>
              <a:gd name="connsiteX36" fmla="*/ 149629 w 651725"/>
              <a:gd name="connsiteY36" fmla="*/ 226106 h 744820"/>
              <a:gd name="connsiteX37" fmla="*/ 142978 w 651725"/>
              <a:gd name="connsiteY37" fmla="*/ 329184 h 744820"/>
              <a:gd name="connsiteX38" fmla="*/ 116378 w 651725"/>
              <a:gd name="connsiteY38" fmla="*/ 302583 h 744820"/>
              <a:gd name="connsiteX39" fmla="*/ 76477 w 651725"/>
              <a:gd name="connsiteY39" fmla="*/ 0 h 744820"/>
              <a:gd name="connsiteX40" fmla="*/ 26600 w 651725"/>
              <a:gd name="connsiteY40" fmla="*/ 33251 h 744820"/>
              <a:gd name="connsiteX0" fmla="*/ 26600 w 749532"/>
              <a:gd name="connsiteY0" fmla="*/ 33251 h 744820"/>
              <a:gd name="connsiteX1" fmla="*/ 0 w 749532"/>
              <a:gd name="connsiteY1" fmla="*/ 113053 h 744820"/>
              <a:gd name="connsiteX2" fmla="*/ 43226 w 749532"/>
              <a:gd name="connsiteY2" fmla="*/ 462188 h 744820"/>
              <a:gd name="connsiteX3" fmla="*/ 69826 w 749532"/>
              <a:gd name="connsiteY3" fmla="*/ 472163 h 744820"/>
              <a:gd name="connsiteX4" fmla="*/ 59851 w 749532"/>
              <a:gd name="connsiteY4" fmla="*/ 571916 h 744820"/>
              <a:gd name="connsiteX5" fmla="*/ 23275 w 749532"/>
              <a:gd name="connsiteY5" fmla="*/ 615142 h 744820"/>
              <a:gd name="connsiteX6" fmla="*/ 96427 w 749532"/>
              <a:gd name="connsiteY6" fmla="*/ 588541 h 744820"/>
              <a:gd name="connsiteX7" fmla="*/ 79802 w 749532"/>
              <a:gd name="connsiteY7" fmla="*/ 684969 h 744820"/>
              <a:gd name="connsiteX8" fmla="*/ 59851 w 749532"/>
              <a:gd name="connsiteY8" fmla="*/ 708244 h 744820"/>
              <a:gd name="connsiteX9" fmla="*/ 109728 w 749532"/>
              <a:gd name="connsiteY9" fmla="*/ 744820 h 744820"/>
              <a:gd name="connsiteX10" fmla="*/ 312558 w 749532"/>
              <a:gd name="connsiteY10" fmla="*/ 618467 h 744820"/>
              <a:gd name="connsiteX11" fmla="*/ 389035 w 749532"/>
              <a:gd name="connsiteY11" fmla="*/ 515389 h 744820"/>
              <a:gd name="connsiteX12" fmla="*/ 422286 w 749532"/>
              <a:gd name="connsiteY12" fmla="*/ 558615 h 744820"/>
              <a:gd name="connsiteX13" fmla="*/ 452212 w 749532"/>
              <a:gd name="connsiteY13" fmla="*/ 535340 h 744820"/>
              <a:gd name="connsiteX14" fmla="*/ 448887 w 749532"/>
              <a:gd name="connsiteY14" fmla="*/ 498764 h 744820"/>
              <a:gd name="connsiteX15" fmla="*/ 505413 w 749532"/>
              <a:gd name="connsiteY15" fmla="*/ 488788 h 744820"/>
              <a:gd name="connsiteX16" fmla="*/ 458862 w 749532"/>
              <a:gd name="connsiteY16" fmla="*/ 628442 h 744820"/>
              <a:gd name="connsiteX17" fmla="*/ 468837 w 749532"/>
              <a:gd name="connsiteY17" fmla="*/ 638417 h 744820"/>
              <a:gd name="connsiteX18" fmla="*/ 528689 w 749532"/>
              <a:gd name="connsiteY18" fmla="*/ 585216 h 744820"/>
              <a:gd name="connsiteX19" fmla="*/ 525364 w 749532"/>
              <a:gd name="connsiteY19" fmla="*/ 508739 h 744820"/>
              <a:gd name="connsiteX20" fmla="*/ 551965 w 749532"/>
              <a:gd name="connsiteY20" fmla="*/ 462188 h 744820"/>
              <a:gd name="connsiteX21" fmla="*/ 538664 w 749532"/>
              <a:gd name="connsiteY21" fmla="*/ 402336 h 744820"/>
              <a:gd name="connsiteX22" fmla="*/ 605166 w 749532"/>
              <a:gd name="connsiteY22" fmla="*/ 445561 h 744820"/>
              <a:gd name="connsiteX23" fmla="*/ 651718 w 749532"/>
              <a:gd name="connsiteY23" fmla="*/ 532014 h 744820"/>
              <a:gd name="connsiteX24" fmla="*/ 748143 w 749532"/>
              <a:gd name="connsiteY24" fmla="*/ 442237 h 744820"/>
              <a:gd name="connsiteX25" fmla="*/ 561940 w 749532"/>
              <a:gd name="connsiteY25" fmla="*/ 242731 h 744820"/>
              <a:gd name="connsiteX26" fmla="*/ 505413 w 749532"/>
              <a:gd name="connsiteY26" fmla="*/ 285958 h 744820"/>
              <a:gd name="connsiteX27" fmla="*/ 472162 w 749532"/>
              <a:gd name="connsiteY27" fmla="*/ 295933 h 744820"/>
              <a:gd name="connsiteX28" fmla="*/ 448887 w 749532"/>
              <a:gd name="connsiteY28" fmla="*/ 259357 h 744820"/>
              <a:gd name="connsiteX29" fmla="*/ 455538 w 749532"/>
              <a:gd name="connsiteY29" fmla="*/ 179555 h 744820"/>
              <a:gd name="connsiteX30" fmla="*/ 349134 w 749532"/>
              <a:gd name="connsiteY30" fmla="*/ 212806 h 744820"/>
              <a:gd name="connsiteX31" fmla="*/ 305908 w 749532"/>
              <a:gd name="connsiteY31" fmla="*/ 292608 h 744820"/>
              <a:gd name="connsiteX32" fmla="*/ 282631 w 749532"/>
              <a:gd name="connsiteY32" fmla="*/ 252707 h 744820"/>
              <a:gd name="connsiteX33" fmla="*/ 232756 w 749532"/>
              <a:gd name="connsiteY33" fmla="*/ 292608 h 744820"/>
              <a:gd name="connsiteX34" fmla="*/ 202830 w 749532"/>
              <a:gd name="connsiteY34" fmla="*/ 269332 h 744820"/>
              <a:gd name="connsiteX35" fmla="*/ 212805 w 749532"/>
              <a:gd name="connsiteY35" fmla="*/ 202830 h 744820"/>
              <a:gd name="connsiteX36" fmla="*/ 149629 w 749532"/>
              <a:gd name="connsiteY36" fmla="*/ 226106 h 744820"/>
              <a:gd name="connsiteX37" fmla="*/ 142978 w 749532"/>
              <a:gd name="connsiteY37" fmla="*/ 329184 h 744820"/>
              <a:gd name="connsiteX38" fmla="*/ 116378 w 749532"/>
              <a:gd name="connsiteY38" fmla="*/ 302583 h 744820"/>
              <a:gd name="connsiteX39" fmla="*/ 76477 w 749532"/>
              <a:gd name="connsiteY39" fmla="*/ 0 h 744820"/>
              <a:gd name="connsiteX40" fmla="*/ 26600 w 749532"/>
              <a:gd name="connsiteY40" fmla="*/ 33251 h 744820"/>
              <a:gd name="connsiteX0" fmla="*/ 26600 w 748503"/>
              <a:gd name="connsiteY0" fmla="*/ 33251 h 744820"/>
              <a:gd name="connsiteX1" fmla="*/ 0 w 748503"/>
              <a:gd name="connsiteY1" fmla="*/ 113053 h 744820"/>
              <a:gd name="connsiteX2" fmla="*/ 43226 w 748503"/>
              <a:gd name="connsiteY2" fmla="*/ 462188 h 744820"/>
              <a:gd name="connsiteX3" fmla="*/ 69826 w 748503"/>
              <a:gd name="connsiteY3" fmla="*/ 472163 h 744820"/>
              <a:gd name="connsiteX4" fmla="*/ 59851 w 748503"/>
              <a:gd name="connsiteY4" fmla="*/ 571916 h 744820"/>
              <a:gd name="connsiteX5" fmla="*/ 23275 w 748503"/>
              <a:gd name="connsiteY5" fmla="*/ 615142 h 744820"/>
              <a:gd name="connsiteX6" fmla="*/ 96427 w 748503"/>
              <a:gd name="connsiteY6" fmla="*/ 588541 h 744820"/>
              <a:gd name="connsiteX7" fmla="*/ 79802 w 748503"/>
              <a:gd name="connsiteY7" fmla="*/ 684969 h 744820"/>
              <a:gd name="connsiteX8" fmla="*/ 59851 w 748503"/>
              <a:gd name="connsiteY8" fmla="*/ 708244 h 744820"/>
              <a:gd name="connsiteX9" fmla="*/ 109728 w 748503"/>
              <a:gd name="connsiteY9" fmla="*/ 744820 h 744820"/>
              <a:gd name="connsiteX10" fmla="*/ 312558 w 748503"/>
              <a:gd name="connsiteY10" fmla="*/ 618467 h 744820"/>
              <a:gd name="connsiteX11" fmla="*/ 389035 w 748503"/>
              <a:gd name="connsiteY11" fmla="*/ 515389 h 744820"/>
              <a:gd name="connsiteX12" fmla="*/ 422286 w 748503"/>
              <a:gd name="connsiteY12" fmla="*/ 558615 h 744820"/>
              <a:gd name="connsiteX13" fmla="*/ 452212 w 748503"/>
              <a:gd name="connsiteY13" fmla="*/ 535340 h 744820"/>
              <a:gd name="connsiteX14" fmla="*/ 448887 w 748503"/>
              <a:gd name="connsiteY14" fmla="*/ 498764 h 744820"/>
              <a:gd name="connsiteX15" fmla="*/ 505413 w 748503"/>
              <a:gd name="connsiteY15" fmla="*/ 488788 h 744820"/>
              <a:gd name="connsiteX16" fmla="*/ 458862 w 748503"/>
              <a:gd name="connsiteY16" fmla="*/ 628442 h 744820"/>
              <a:gd name="connsiteX17" fmla="*/ 468837 w 748503"/>
              <a:gd name="connsiteY17" fmla="*/ 638417 h 744820"/>
              <a:gd name="connsiteX18" fmla="*/ 528689 w 748503"/>
              <a:gd name="connsiteY18" fmla="*/ 585216 h 744820"/>
              <a:gd name="connsiteX19" fmla="*/ 525364 w 748503"/>
              <a:gd name="connsiteY19" fmla="*/ 508739 h 744820"/>
              <a:gd name="connsiteX20" fmla="*/ 551965 w 748503"/>
              <a:gd name="connsiteY20" fmla="*/ 462188 h 744820"/>
              <a:gd name="connsiteX21" fmla="*/ 538664 w 748503"/>
              <a:gd name="connsiteY21" fmla="*/ 402336 h 744820"/>
              <a:gd name="connsiteX22" fmla="*/ 605166 w 748503"/>
              <a:gd name="connsiteY22" fmla="*/ 445561 h 744820"/>
              <a:gd name="connsiteX23" fmla="*/ 651718 w 748503"/>
              <a:gd name="connsiteY23" fmla="*/ 532014 h 744820"/>
              <a:gd name="connsiteX24" fmla="*/ 748143 w 748503"/>
              <a:gd name="connsiteY24" fmla="*/ 442237 h 744820"/>
              <a:gd name="connsiteX25" fmla="*/ 608489 w 748503"/>
              <a:gd name="connsiteY25" fmla="*/ 289283 h 744820"/>
              <a:gd name="connsiteX26" fmla="*/ 561940 w 748503"/>
              <a:gd name="connsiteY26" fmla="*/ 242731 h 744820"/>
              <a:gd name="connsiteX27" fmla="*/ 505413 w 748503"/>
              <a:gd name="connsiteY27" fmla="*/ 285958 h 744820"/>
              <a:gd name="connsiteX28" fmla="*/ 472162 w 748503"/>
              <a:gd name="connsiteY28" fmla="*/ 295933 h 744820"/>
              <a:gd name="connsiteX29" fmla="*/ 448887 w 748503"/>
              <a:gd name="connsiteY29" fmla="*/ 259357 h 744820"/>
              <a:gd name="connsiteX30" fmla="*/ 455538 w 748503"/>
              <a:gd name="connsiteY30" fmla="*/ 179555 h 744820"/>
              <a:gd name="connsiteX31" fmla="*/ 349134 w 748503"/>
              <a:gd name="connsiteY31" fmla="*/ 212806 h 744820"/>
              <a:gd name="connsiteX32" fmla="*/ 305908 w 748503"/>
              <a:gd name="connsiteY32" fmla="*/ 292608 h 744820"/>
              <a:gd name="connsiteX33" fmla="*/ 282631 w 748503"/>
              <a:gd name="connsiteY33" fmla="*/ 252707 h 744820"/>
              <a:gd name="connsiteX34" fmla="*/ 232756 w 748503"/>
              <a:gd name="connsiteY34" fmla="*/ 292608 h 744820"/>
              <a:gd name="connsiteX35" fmla="*/ 202830 w 748503"/>
              <a:gd name="connsiteY35" fmla="*/ 269332 h 744820"/>
              <a:gd name="connsiteX36" fmla="*/ 212805 w 748503"/>
              <a:gd name="connsiteY36" fmla="*/ 202830 h 744820"/>
              <a:gd name="connsiteX37" fmla="*/ 149629 w 748503"/>
              <a:gd name="connsiteY37" fmla="*/ 226106 h 744820"/>
              <a:gd name="connsiteX38" fmla="*/ 142978 w 748503"/>
              <a:gd name="connsiteY38" fmla="*/ 329184 h 744820"/>
              <a:gd name="connsiteX39" fmla="*/ 116378 w 748503"/>
              <a:gd name="connsiteY39" fmla="*/ 302583 h 744820"/>
              <a:gd name="connsiteX40" fmla="*/ 76477 w 748503"/>
              <a:gd name="connsiteY40" fmla="*/ 0 h 744820"/>
              <a:gd name="connsiteX41" fmla="*/ 26600 w 748503"/>
              <a:gd name="connsiteY41" fmla="*/ 33251 h 744820"/>
              <a:gd name="connsiteX0" fmla="*/ 26600 w 748503"/>
              <a:gd name="connsiteY0" fmla="*/ 33251 h 744820"/>
              <a:gd name="connsiteX1" fmla="*/ 0 w 748503"/>
              <a:gd name="connsiteY1" fmla="*/ 113053 h 744820"/>
              <a:gd name="connsiteX2" fmla="*/ 43226 w 748503"/>
              <a:gd name="connsiteY2" fmla="*/ 462188 h 744820"/>
              <a:gd name="connsiteX3" fmla="*/ 69826 w 748503"/>
              <a:gd name="connsiteY3" fmla="*/ 472163 h 744820"/>
              <a:gd name="connsiteX4" fmla="*/ 59851 w 748503"/>
              <a:gd name="connsiteY4" fmla="*/ 571916 h 744820"/>
              <a:gd name="connsiteX5" fmla="*/ 23275 w 748503"/>
              <a:gd name="connsiteY5" fmla="*/ 615142 h 744820"/>
              <a:gd name="connsiteX6" fmla="*/ 96427 w 748503"/>
              <a:gd name="connsiteY6" fmla="*/ 588541 h 744820"/>
              <a:gd name="connsiteX7" fmla="*/ 79802 w 748503"/>
              <a:gd name="connsiteY7" fmla="*/ 684969 h 744820"/>
              <a:gd name="connsiteX8" fmla="*/ 59851 w 748503"/>
              <a:gd name="connsiteY8" fmla="*/ 708244 h 744820"/>
              <a:gd name="connsiteX9" fmla="*/ 109728 w 748503"/>
              <a:gd name="connsiteY9" fmla="*/ 744820 h 744820"/>
              <a:gd name="connsiteX10" fmla="*/ 312558 w 748503"/>
              <a:gd name="connsiteY10" fmla="*/ 618467 h 744820"/>
              <a:gd name="connsiteX11" fmla="*/ 389035 w 748503"/>
              <a:gd name="connsiteY11" fmla="*/ 515389 h 744820"/>
              <a:gd name="connsiteX12" fmla="*/ 422286 w 748503"/>
              <a:gd name="connsiteY12" fmla="*/ 558615 h 744820"/>
              <a:gd name="connsiteX13" fmla="*/ 452212 w 748503"/>
              <a:gd name="connsiteY13" fmla="*/ 535340 h 744820"/>
              <a:gd name="connsiteX14" fmla="*/ 448887 w 748503"/>
              <a:gd name="connsiteY14" fmla="*/ 498764 h 744820"/>
              <a:gd name="connsiteX15" fmla="*/ 505413 w 748503"/>
              <a:gd name="connsiteY15" fmla="*/ 488788 h 744820"/>
              <a:gd name="connsiteX16" fmla="*/ 458862 w 748503"/>
              <a:gd name="connsiteY16" fmla="*/ 628442 h 744820"/>
              <a:gd name="connsiteX17" fmla="*/ 468837 w 748503"/>
              <a:gd name="connsiteY17" fmla="*/ 638417 h 744820"/>
              <a:gd name="connsiteX18" fmla="*/ 528689 w 748503"/>
              <a:gd name="connsiteY18" fmla="*/ 585216 h 744820"/>
              <a:gd name="connsiteX19" fmla="*/ 525364 w 748503"/>
              <a:gd name="connsiteY19" fmla="*/ 508739 h 744820"/>
              <a:gd name="connsiteX20" fmla="*/ 551965 w 748503"/>
              <a:gd name="connsiteY20" fmla="*/ 462188 h 744820"/>
              <a:gd name="connsiteX21" fmla="*/ 538664 w 748503"/>
              <a:gd name="connsiteY21" fmla="*/ 402336 h 744820"/>
              <a:gd name="connsiteX22" fmla="*/ 605166 w 748503"/>
              <a:gd name="connsiteY22" fmla="*/ 445561 h 744820"/>
              <a:gd name="connsiteX23" fmla="*/ 651718 w 748503"/>
              <a:gd name="connsiteY23" fmla="*/ 532014 h 744820"/>
              <a:gd name="connsiteX24" fmla="*/ 748143 w 748503"/>
              <a:gd name="connsiteY24" fmla="*/ 442237 h 744820"/>
              <a:gd name="connsiteX25" fmla="*/ 538662 w 748503"/>
              <a:gd name="connsiteY25" fmla="*/ 342484 h 744820"/>
              <a:gd name="connsiteX26" fmla="*/ 561940 w 748503"/>
              <a:gd name="connsiteY26" fmla="*/ 242731 h 744820"/>
              <a:gd name="connsiteX27" fmla="*/ 505413 w 748503"/>
              <a:gd name="connsiteY27" fmla="*/ 285958 h 744820"/>
              <a:gd name="connsiteX28" fmla="*/ 472162 w 748503"/>
              <a:gd name="connsiteY28" fmla="*/ 295933 h 744820"/>
              <a:gd name="connsiteX29" fmla="*/ 448887 w 748503"/>
              <a:gd name="connsiteY29" fmla="*/ 259357 h 744820"/>
              <a:gd name="connsiteX30" fmla="*/ 455538 w 748503"/>
              <a:gd name="connsiteY30" fmla="*/ 179555 h 744820"/>
              <a:gd name="connsiteX31" fmla="*/ 349134 w 748503"/>
              <a:gd name="connsiteY31" fmla="*/ 212806 h 744820"/>
              <a:gd name="connsiteX32" fmla="*/ 305908 w 748503"/>
              <a:gd name="connsiteY32" fmla="*/ 292608 h 744820"/>
              <a:gd name="connsiteX33" fmla="*/ 282631 w 748503"/>
              <a:gd name="connsiteY33" fmla="*/ 252707 h 744820"/>
              <a:gd name="connsiteX34" fmla="*/ 232756 w 748503"/>
              <a:gd name="connsiteY34" fmla="*/ 292608 h 744820"/>
              <a:gd name="connsiteX35" fmla="*/ 202830 w 748503"/>
              <a:gd name="connsiteY35" fmla="*/ 269332 h 744820"/>
              <a:gd name="connsiteX36" fmla="*/ 212805 w 748503"/>
              <a:gd name="connsiteY36" fmla="*/ 202830 h 744820"/>
              <a:gd name="connsiteX37" fmla="*/ 149629 w 748503"/>
              <a:gd name="connsiteY37" fmla="*/ 226106 h 744820"/>
              <a:gd name="connsiteX38" fmla="*/ 142978 w 748503"/>
              <a:gd name="connsiteY38" fmla="*/ 329184 h 744820"/>
              <a:gd name="connsiteX39" fmla="*/ 116378 w 748503"/>
              <a:gd name="connsiteY39" fmla="*/ 302583 h 744820"/>
              <a:gd name="connsiteX40" fmla="*/ 76477 w 748503"/>
              <a:gd name="connsiteY40" fmla="*/ 0 h 744820"/>
              <a:gd name="connsiteX41" fmla="*/ 26600 w 748503"/>
              <a:gd name="connsiteY41" fmla="*/ 33251 h 744820"/>
              <a:gd name="connsiteX0" fmla="*/ 26600 w 748200"/>
              <a:gd name="connsiteY0" fmla="*/ 33251 h 744820"/>
              <a:gd name="connsiteX1" fmla="*/ 0 w 748200"/>
              <a:gd name="connsiteY1" fmla="*/ 113053 h 744820"/>
              <a:gd name="connsiteX2" fmla="*/ 43226 w 748200"/>
              <a:gd name="connsiteY2" fmla="*/ 462188 h 744820"/>
              <a:gd name="connsiteX3" fmla="*/ 69826 w 748200"/>
              <a:gd name="connsiteY3" fmla="*/ 472163 h 744820"/>
              <a:gd name="connsiteX4" fmla="*/ 59851 w 748200"/>
              <a:gd name="connsiteY4" fmla="*/ 571916 h 744820"/>
              <a:gd name="connsiteX5" fmla="*/ 23275 w 748200"/>
              <a:gd name="connsiteY5" fmla="*/ 615142 h 744820"/>
              <a:gd name="connsiteX6" fmla="*/ 96427 w 748200"/>
              <a:gd name="connsiteY6" fmla="*/ 588541 h 744820"/>
              <a:gd name="connsiteX7" fmla="*/ 79802 w 748200"/>
              <a:gd name="connsiteY7" fmla="*/ 684969 h 744820"/>
              <a:gd name="connsiteX8" fmla="*/ 59851 w 748200"/>
              <a:gd name="connsiteY8" fmla="*/ 708244 h 744820"/>
              <a:gd name="connsiteX9" fmla="*/ 109728 w 748200"/>
              <a:gd name="connsiteY9" fmla="*/ 744820 h 744820"/>
              <a:gd name="connsiteX10" fmla="*/ 312558 w 748200"/>
              <a:gd name="connsiteY10" fmla="*/ 618467 h 744820"/>
              <a:gd name="connsiteX11" fmla="*/ 389035 w 748200"/>
              <a:gd name="connsiteY11" fmla="*/ 515389 h 744820"/>
              <a:gd name="connsiteX12" fmla="*/ 422286 w 748200"/>
              <a:gd name="connsiteY12" fmla="*/ 558615 h 744820"/>
              <a:gd name="connsiteX13" fmla="*/ 452212 w 748200"/>
              <a:gd name="connsiteY13" fmla="*/ 535340 h 744820"/>
              <a:gd name="connsiteX14" fmla="*/ 448887 w 748200"/>
              <a:gd name="connsiteY14" fmla="*/ 498764 h 744820"/>
              <a:gd name="connsiteX15" fmla="*/ 505413 w 748200"/>
              <a:gd name="connsiteY15" fmla="*/ 488788 h 744820"/>
              <a:gd name="connsiteX16" fmla="*/ 458862 w 748200"/>
              <a:gd name="connsiteY16" fmla="*/ 628442 h 744820"/>
              <a:gd name="connsiteX17" fmla="*/ 468837 w 748200"/>
              <a:gd name="connsiteY17" fmla="*/ 638417 h 744820"/>
              <a:gd name="connsiteX18" fmla="*/ 528689 w 748200"/>
              <a:gd name="connsiteY18" fmla="*/ 585216 h 744820"/>
              <a:gd name="connsiteX19" fmla="*/ 525364 w 748200"/>
              <a:gd name="connsiteY19" fmla="*/ 508739 h 744820"/>
              <a:gd name="connsiteX20" fmla="*/ 551965 w 748200"/>
              <a:gd name="connsiteY20" fmla="*/ 462188 h 744820"/>
              <a:gd name="connsiteX21" fmla="*/ 538664 w 748200"/>
              <a:gd name="connsiteY21" fmla="*/ 402336 h 744820"/>
              <a:gd name="connsiteX22" fmla="*/ 605166 w 748200"/>
              <a:gd name="connsiteY22" fmla="*/ 445561 h 744820"/>
              <a:gd name="connsiteX23" fmla="*/ 651718 w 748200"/>
              <a:gd name="connsiteY23" fmla="*/ 532014 h 744820"/>
              <a:gd name="connsiteX24" fmla="*/ 748143 w 748200"/>
              <a:gd name="connsiteY24" fmla="*/ 442237 h 744820"/>
              <a:gd name="connsiteX25" fmla="*/ 635091 w 748200"/>
              <a:gd name="connsiteY25" fmla="*/ 379060 h 744820"/>
              <a:gd name="connsiteX26" fmla="*/ 538662 w 748200"/>
              <a:gd name="connsiteY26" fmla="*/ 342484 h 744820"/>
              <a:gd name="connsiteX27" fmla="*/ 561940 w 748200"/>
              <a:gd name="connsiteY27" fmla="*/ 242731 h 744820"/>
              <a:gd name="connsiteX28" fmla="*/ 505413 w 748200"/>
              <a:gd name="connsiteY28" fmla="*/ 285958 h 744820"/>
              <a:gd name="connsiteX29" fmla="*/ 472162 w 748200"/>
              <a:gd name="connsiteY29" fmla="*/ 295933 h 744820"/>
              <a:gd name="connsiteX30" fmla="*/ 448887 w 748200"/>
              <a:gd name="connsiteY30" fmla="*/ 259357 h 744820"/>
              <a:gd name="connsiteX31" fmla="*/ 455538 w 748200"/>
              <a:gd name="connsiteY31" fmla="*/ 179555 h 744820"/>
              <a:gd name="connsiteX32" fmla="*/ 349134 w 748200"/>
              <a:gd name="connsiteY32" fmla="*/ 212806 h 744820"/>
              <a:gd name="connsiteX33" fmla="*/ 305908 w 748200"/>
              <a:gd name="connsiteY33" fmla="*/ 292608 h 744820"/>
              <a:gd name="connsiteX34" fmla="*/ 282631 w 748200"/>
              <a:gd name="connsiteY34" fmla="*/ 252707 h 744820"/>
              <a:gd name="connsiteX35" fmla="*/ 232756 w 748200"/>
              <a:gd name="connsiteY35" fmla="*/ 292608 h 744820"/>
              <a:gd name="connsiteX36" fmla="*/ 202830 w 748200"/>
              <a:gd name="connsiteY36" fmla="*/ 269332 h 744820"/>
              <a:gd name="connsiteX37" fmla="*/ 212805 w 748200"/>
              <a:gd name="connsiteY37" fmla="*/ 202830 h 744820"/>
              <a:gd name="connsiteX38" fmla="*/ 149629 w 748200"/>
              <a:gd name="connsiteY38" fmla="*/ 226106 h 744820"/>
              <a:gd name="connsiteX39" fmla="*/ 142978 w 748200"/>
              <a:gd name="connsiteY39" fmla="*/ 329184 h 744820"/>
              <a:gd name="connsiteX40" fmla="*/ 116378 w 748200"/>
              <a:gd name="connsiteY40" fmla="*/ 302583 h 744820"/>
              <a:gd name="connsiteX41" fmla="*/ 76477 w 748200"/>
              <a:gd name="connsiteY41" fmla="*/ 0 h 744820"/>
              <a:gd name="connsiteX42" fmla="*/ 26600 w 748200"/>
              <a:gd name="connsiteY42" fmla="*/ 33251 h 744820"/>
              <a:gd name="connsiteX0" fmla="*/ 26600 w 748200"/>
              <a:gd name="connsiteY0" fmla="*/ 33251 h 744820"/>
              <a:gd name="connsiteX1" fmla="*/ 0 w 748200"/>
              <a:gd name="connsiteY1" fmla="*/ 113053 h 744820"/>
              <a:gd name="connsiteX2" fmla="*/ 43226 w 748200"/>
              <a:gd name="connsiteY2" fmla="*/ 462188 h 744820"/>
              <a:gd name="connsiteX3" fmla="*/ 69826 w 748200"/>
              <a:gd name="connsiteY3" fmla="*/ 472163 h 744820"/>
              <a:gd name="connsiteX4" fmla="*/ 59851 w 748200"/>
              <a:gd name="connsiteY4" fmla="*/ 571916 h 744820"/>
              <a:gd name="connsiteX5" fmla="*/ 23275 w 748200"/>
              <a:gd name="connsiteY5" fmla="*/ 615142 h 744820"/>
              <a:gd name="connsiteX6" fmla="*/ 96427 w 748200"/>
              <a:gd name="connsiteY6" fmla="*/ 588541 h 744820"/>
              <a:gd name="connsiteX7" fmla="*/ 79802 w 748200"/>
              <a:gd name="connsiteY7" fmla="*/ 684969 h 744820"/>
              <a:gd name="connsiteX8" fmla="*/ 59851 w 748200"/>
              <a:gd name="connsiteY8" fmla="*/ 708244 h 744820"/>
              <a:gd name="connsiteX9" fmla="*/ 109728 w 748200"/>
              <a:gd name="connsiteY9" fmla="*/ 744820 h 744820"/>
              <a:gd name="connsiteX10" fmla="*/ 312558 w 748200"/>
              <a:gd name="connsiteY10" fmla="*/ 618467 h 744820"/>
              <a:gd name="connsiteX11" fmla="*/ 389035 w 748200"/>
              <a:gd name="connsiteY11" fmla="*/ 515389 h 744820"/>
              <a:gd name="connsiteX12" fmla="*/ 422286 w 748200"/>
              <a:gd name="connsiteY12" fmla="*/ 558615 h 744820"/>
              <a:gd name="connsiteX13" fmla="*/ 452212 w 748200"/>
              <a:gd name="connsiteY13" fmla="*/ 535340 h 744820"/>
              <a:gd name="connsiteX14" fmla="*/ 448887 w 748200"/>
              <a:gd name="connsiteY14" fmla="*/ 498764 h 744820"/>
              <a:gd name="connsiteX15" fmla="*/ 505413 w 748200"/>
              <a:gd name="connsiteY15" fmla="*/ 488788 h 744820"/>
              <a:gd name="connsiteX16" fmla="*/ 458862 w 748200"/>
              <a:gd name="connsiteY16" fmla="*/ 628442 h 744820"/>
              <a:gd name="connsiteX17" fmla="*/ 468837 w 748200"/>
              <a:gd name="connsiteY17" fmla="*/ 638417 h 744820"/>
              <a:gd name="connsiteX18" fmla="*/ 528689 w 748200"/>
              <a:gd name="connsiteY18" fmla="*/ 585216 h 744820"/>
              <a:gd name="connsiteX19" fmla="*/ 525364 w 748200"/>
              <a:gd name="connsiteY19" fmla="*/ 508739 h 744820"/>
              <a:gd name="connsiteX20" fmla="*/ 551965 w 748200"/>
              <a:gd name="connsiteY20" fmla="*/ 462188 h 744820"/>
              <a:gd name="connsiteX21" fmla="*/ 538664 w 748200"/>
              <a:gd name="connsiteY21" fmla="*/ 402336 h 744820"/>
              <a:gd name="connsiteX22" fmla="*/ 605166 w 748200"/>
              <a:gd name="connsiteY22" fmla="*/ 445561 h 744820"/>
              <a:gd name="connsiteX23" fmla="*/ 651718 w 748200"/>
              <a:gd name="connsiteY23" fmla="*/ 532014 h 744820"/>
              <a:gd name="connsiteX24" fmla="*/ 748143 w 748200"/>
              <a:gd name="connsiteY24" fmla="*/ 442237 h 744820"/>
              <a:gd name="connsiteX25" fmla="*/ 595190 w 748200"/>
              <a:gd name="connsiteY25" fmla="*/ 385711 h 744820"/>
              <a:gd name="connsiteX26" fmla="*/ 538662 w 748200"/>
              <a:gd name="connsiteY26" fmla="*/ 342484 h 744820"/>
              <a:gd name="connsiteX27" fmla="*/ 561940 w 748200"/>
              <a:gd name="connsiteY27" fmla="*/ 242731 h 744820"/>
              <a:gd name="connsiteX28" fmla="*/ 505413 w 748200"/>
              <a:gd name="connsiteY28" fmla="*/ 285958 h 744820"/>
              <a:gd name="connsiteX29" fmla="*/ 472162 w 748200"/>
              <a:gd name="connsiteY29" fmla="*/ 295933 h 744820"/>
              <a:gd name="connsiteX30" fmla="*/ 448887 w 748200"/>
              <a:gd name="connsiteY30" fmla="*/ 259357 h 744820"/>
              <a:gd name="connsiteX31" fmla="*/ 455538 w 748200"/>
              <a:gd name="connsiteY31" fmla="*/ 179555 h 744820"/>
              <a:gd name="connsiteX32" fmla="*/ 349134 w 748200"/>
              <a:gd name="connsiteY32" fmla="*/ 212806 h 744820"/>
              <a:gd name="connsiteX33" fmla="*/ 305908 w 748200"/>
              <a:gd name="connsiteY33" fmla="*/ 292608 h 744820"/>
              <a:gd name="connsiteX34" fmla="*/ 282631 w 748200"/>
              <a:gd name="connsiteY34" fmla="*/ 252707 h 744820"/>
              <a:gd name="connsiteX35" fmla="*/ 232756 w 748200"/>
              <a:gd name="connsiteY35" fmla="*/ 292608 h 744820"/>
              <a:gd name="connsiteX36" fmla="*/ 202830 w 748200"/>
              <a:gd name="connsiteY36" fmla="*/ 269332 h 744820"/>
              <a:gd name="connsiteX37" fmla="*/ 212805 w 748200"/>
              <a:gd name="connsiteY37" fmla="*/ 202830 h 744820"/>
              <a:gd name="connsiteX38" fmla="*/ 149629 w 748200"/>
              <a:gd name="connsiteY38" fmla="*/ 226106 h 744820"/>
              <a:gd name="connsiteX39" fmla="*/ 142978 w 748200"/>
              <a:gd name="connsiteY39" fmla="*/ 329184 h 744820"/>
              <a:gd name="connsiteX40" fmla="*/ 116378 w 748200"/>
              <a:gd name="connsiteY40" fmla="*/ 302583 h 744820"/>
              <a:gd name="connsiteX41" fmla="*/ 76477 w 748200"/>
              <a:gd name="connsiteY41" fmla="*/ 0 h 744820"/>
              <a:gd name="connsiteX42" fmla="*/ 26600 w 748200"/>
              <a:gd name="connsiteY42" fmla="*/ 33251 h 744820"/>
              <a:gd name="connsiteX0" fmla="*/ 26600 w 748425"/>
              <a:gd name="connsiteY0" fmla="*/ 33251 h 744820"/>
              <a:gd name="connsiteX1" fmla="*/ 0 w 748425"/>
              <a:gd name="connsiteY1" fmla="*/ 113053 h 744820"/>
              <a:gd name="connsiteX2" fmla="*/ 43226 w 748425"/>
              <a:gd name="connsiteY2" fmla="*/ 462188 h 744820"/>
              <a:gd name="connsiteX3" fmla="*/ 69826 w 748425"/>
              <a:gd name="connsiteY3" fmla="*/ 472163 h 744820"/>
              <a:gd name="connsiteX4" fmla="*/ 59851 w 748425"/>
              <a:gd name="connsiteY4" fmla="*/ 571916 h 744820"/>
              <a:gd name="connsiteX5" fmla="*/ 23275 w 748425"/>
              <a:gd name="connsiteY5" fmla="*/ 615142 h 744820"/>
              <a:gd name="connsiteX6" fmla="*/ 96427 w 748425"/>
              <a:gd name="connsiteY6" fmla="*/ 588541 h 744820"/>
              <a:gd name="connsiteX7" fmla="*/ 79802 w 748425"/>
              <a:gd name="connsiteY7" fmla="*/ 684969 h 744820"/>
              <a:gd name="connsiteX8" fmla="*/ 59851 w 748425"/>
              <a:gd name="connsiteY8" fmla="*/ 708244 h 744820"/>
              <a:gd name="connsiteX9" fmla="*/ 109728 w 748425"/>
              <a:gd name="connsiteY9" fmla="*/ 744820 h 744820"/>
              <a:gd name="connsiteX10" fmla="*/ 312558 w 748425"/>
              <a:gd name="connsiteY10" fmla="*/ 618467 h 744820"/>
              <a:gd name="connsiteX11" fmla="*/ 389035 w 748425"/>
              <a:gd name="connsiteY11" fmla="*/ 515389 h 744820"/>
              <a:gd name="connsiteX12" fmla="*/ 422286 w 748425"/>
              <a:gd name="connsiteY12" fmla="*/ 558615 h 744820"/>
              <a:gd name="connsiteX13" fmla="*/ 452212 w 748425"/>
              <a:gd name="connsiteY13" fmla="*/ 535340 h 744820"/>
              <a:gd name="connsiteX14" fmla="*/ 448887 w 748425"/>
              <a:gd name="connsiteY14" fmla="*/ 498764 h 744820"/>
              <a:gd name="connsiteX15" fmla="*/ 505413 w 748425"/>
              <a:gd name="connsiteY15" fmla="*/ 488788 h 744820"/>
              <a:gd name="connsiteX16" fmla="*/ 458862 w 748425"/>
              <a:gd name="connsiteY16" fmla="*/ 628442 h 744820"/>
              <a:gd name="connsiteX17" fmla="*/ 468837 w 748425"/>
              <a:gd name="connsiteY17" fmla="*/ 638417 h 744820"/>
              <a:gd name="connsiteX18" fmla="*/ 528689 w 748425"/>
              <a:gd name="connsiteY18" fmla="*/ 585216 h 744820"/>
              <a:gd name="connsiteX19" fmla="*/ 525364 w 748425"/>
              <a:gd name="connsiteY19" fmla="*/ 508739 h 744820"/>
              <a:gd name="connsiteX20" fmla="*/ 551965 w 748425"/>
              <a:gd name="connsiteY20" fmla="*/ 462188 h 744820"/>
              <a:gd name="connsiteX21" fmla="*/ 538664 w 748425"/>
              <a:gd name="connsiteY21" fmla="*/ 402336 h 744820"/>
              <a:gd name="connsiteX22" fmla="*/ 605166 w 748425"/>
              <a:gd name="connsiteY22" fmla="*/ 445561 h 744820"/>
              <a:gd name="connsiteX23" fmla="*/ 651718 w 748425"/>
              <a:gd name="connsiteY23" fmla="*/ 532014 h 744820"/>
              <a:gd name="connsiteX24" fmla="*/ 748143 w 748425"/>
              <a:gd name="connsiteY24" fmla="*/ 442237 h 744820"/>
              <a:gd name="connsiteX25" fmla="*/ 678317 w 748425"/>
              <a:gd name="connsiteY25" fmla="*/ 415636 h 744820"/>
              <a:gd name="connsiteX26" fmla="*/ 595190 w 748425"/>
              <a:gd name="connsiteY26" fmla="*/ 385711 h 744820"/>
              <a:gd name="connsiteX27" fmla="*/ 538662 w 748425"/>
              <a:gd name="connsiteY27" fmla="*/ 342484 h 744820"/>
              <a:gd name="connsiteX28" fmla="*/ 561940 w 748425"/>
              <a:gd name="connsiteY28" fmla="*/ 242731 h 744820"/>
              <a:gd name="connsiteX29" fmla="*/ 505413 w 748425"/>
              <a:gd name="connsiteY29" fmla="*/ 285958 h 744820"/>
              <a:gd name="connsiteX30" fmla="*/ 472162 w 748425"/>
              <a:gd name="connsiteY30" fmla="*/ 295933 h 744820"/>
              <a:gd name="connsiteX31" fmla="*/ 448887 w 748425"/>
              <a:gd name="connsiteY31" fmla="*/ 259357 h 744820"/>
              <a:gd name="connsiteX32" fmla="*/ 455538 w 748425"/>
              <a:gd name="connsiteY32" fmla="*/ 179555 h 744820"/>
              <a:gd name="connsiteX33" fmla="*/ 349134 w 748425"/>
              <a:gd name="connsiteY33" fmla="*/ 212806 h 744820"/>
              <a:gd name="connsiteX34" fmla="*/ 305908 w 748425"/>
              <a:gd name="connsiteY34" fmla="*/ 292608 h 744820"/>
              <a:gd name="connsiteX35" fmla="*/ 282631 w 748425"/>
              <a:gd name="connsiteY35" fmla="*/ 252707 h 744820"/>
              <a:gd name="connsiteX36" fmla="*/ 232756 w 748425"/>
              <a:gd name="connsiteY36" fmla="*/ 292608 h 744820"/>
              <a:gd name="connsiteX37" fmla="*/ 202830 w 748425"/>
              <a:gd name="connsiteY37" fmla="*/ 269332 h 744820"/>
              <a:gd name="connsiteX38" fmla="*/ 212805 w 748425"/>
              <a:gd name="connsiteY38" fmla="*/ 202830 h 744820"/>
              <a:gd name="connsiteX39" fmla="*/ 149629 w 748425"/>
              <a:gd name="connsiteY39" fmla="*/ 226106 h 744820"/>
              <a:gd name="connsiteX40" fmla="*/ 142978 w 748425"/>
              <a:gd name="connsiteY40" fmla="*/ 329184 h 744820"/>
              <a:gd name="connsiteX41" fmla="*/ 116378 w 748425"/>
              <a:gd name="connsiteY41" fmla="*/ 302583 h 744820"/>
              <a:gd name="connsiteX42" fmla="*/ 76477 w 748425"/>
              <a:gd name="connsiteY42" fmla="*/ 0 h 744820"/>
              <a:gd name="connsiteX43" fmla="*/ 26600 w 748425"/>
              <a:gd name="connsiteY43" fmla="*/ 33251 h 744820"/>
              <a:gd name="connsiteX0" fmla="*/ 26600 w 748283"/>
              <a:gd name="connsiteY0" fmla="*/ 33251 h 744820"/>
              <a:gd name="connsiteX1" fmla="*/ 0 w 748283"/>
              <a:gd name="connsiteY1" fmla="*/ 113053 h 744820"/>
              <a:gd name="connsiteX2" fmla="*/ 43226 w 748283"/>
              <a:gd name="connsiteY2" fmla="*/ 462188 h 744820"/>
              <a:gd name="connsiteX3" fmla="*/ 69826 w 748283"/>
              <a:gd name="connsiteY3" fmla="*/ 472163 h 744820"/>
              <a:gd name="connsiteX4" fmla="*/ 59851 w 748283"/>
              <a:gd name="connsiteY4" fmla="*/ 571916 h 744820"/>
              <a:gd name="connsiteX5" fmla="*/ 23275 w 748283"/>
              <a:gd name="connsiteY5" fmla="*/ 615142 h 744820"/>
              <a:gd name="connsiteX6" fmla="*/ 96427 w 748283"/>
              <a:gd name="connsiteY6" fmla="*/ 588541 h 744820"/>
              <a:gd name="connsiteX7" fmla="*/ 79802 w 748283"/>
              <a:gd name="connsiteY7" fmla="*/ 684969 h 744820"/>
              <a:gd name="connsiteX8" fmla="*/ 59851 w 748283"/>
              <a:gd name="connsiteY8" fmla="*/ 708244 h 744820"/>
              <a:gd name="connsiteX9" fmla="*/ 109728 w 748283"/>
              <a:gd name="connsiteY9" fmla="*/ 744820 h 744820"/>
              <a:gd name="connsiteX10" fmla="*/ 312558 w 748283"/>
              <a:gd name="connsiteY10" fmla="*/ 618467 h 744820"/>
              <a:gd name="connsiteX11" fmla="*/ 389035 w 748283"/>
              <a:gd name="connsiteY11" fmla="*/ 515389 h 744820"/>
              <a:gd name="connsiteX12" fmla="*/ 422286 w 748283"/>
              <a:gd name="connsiteY12" fmla="*/ 558615 h 744820"/>
              <a:gd name="connsiteX13" fmla="*/ 452212 w 748283"/>
              <a:gd name="connsiteY13" fmla="*/ 535340 h 744820"/>
              <a:gd name="connsiteX14" fmla="*/ 448887 w 748283"/>
              <a:gd name="connsiteY14" fmla="*/ 498764 h 744820"/>
              <a:gd name="connsiteX15" fmla="*/ 505413 w 748283"/>
              <a:gd name="connsiteY15" fmla="*/ 488788 h 744820"/>
              <a:gd name="connsiteX16" fmla="*/ 458862 w 748283"/>
              <a:gd name="connsiteY16" fmla="*/ 628442 h 744820"/>
              <a:gd name="connsiteX17" fmla="*/ 468837 w 748283"/>
              <a:gd name="connsiteY17" fmla="*/ 638417 h 744820"/>
              <a:gd name="connsiteX18" fmla="*/ 528689 w 748283"/>
              <a:gd name="connsiteY18" fmla="*/ 585216 h 744820"/>
              <a:gd name="connsiteX19" fmla="*/ 525364 w 748283"/>
              <a:gd name="connsiteY19" fmla="*/ 508739 h 744820"/>
              <a:gd name="connsiteX20" fmla="*/ 551965 w 748283"/>
              <a:gd name="connsiteY20" fmla="*/ 462188 h 744820"/>
              <a:gd name="connsiteX21" fmla="*/ 538664 w 748283"/>
              <a:gd name="connsiteY21" fmla="*/ 402336 h 744820"/>
              <a:gd name="connsiteX22" fmla="*/ 605166 w 748283"/>
              <a:gd name="connsiteY22" fmla="*/ 445561 h 744820"/>
              <a:gd name="connsiteX23" fmla="*/ 651718 w 748283"/>
              <a:gd name="connsiteY23" fmla="*/ 532014 h 744820"/>
              <a:gd name="connsiteX24" fmla="*/ 748143 w 748283"/>
              <a:gd name="connsiteY24" fmla="*/ 442237 h 744820"/>
              <a:gd name="connsiteX25" fmla="*/ 625115 w 748283"/>
              <a:gd name="connsiteY25" fmla="*/ 285958 h 744820"/>
              <a:gd name="connsiteX26" fmla="*/ 595190 w 748283"/>
              <a:gd name="connsiteY26" fmla="*/ 385711 h 744820"/>
              <a:gd name="connsiteX27" fmla="*/ 538662 w 748283"/>
              <a:gd name="connsiteY27" fmla="*/ 342484 h 744820"/>
              <a:gd name="connsiteX28" fmla="*/ 561940 w 748283"/>
              <a:gd name="connsiteY28" fmla="*/ 242731 h 744820"/>
              <a:gd name="connsiteX29" fmla="*/ 505413 w 748283"/>
              <a:gd name="connsiteY29" fmla="*/ 285958 h 744820"/>
              <a:gd name="connsiteX30" fmla="*/ 472162 w 748283"/>
              <a:gd name="connsiteY30" fmla="*/ 295933 h 744820"/>
              <a:gd name="connsiteX31" fmla="*/ 448887 w 748283"/>
              <a:gd name="connsiteY31" fmla="*/ 259357 h 744820"/>
              <a:gd name="connsiteX32" fmla="*/ 455538 w 748283"/>
              <a:gd name="connsiteY32" fmla="*/ 179555 h 744820"/>
              <a:gd name="connsiteX33" fmla="*/ 349134 w 748283"/>
              <a:gd name="connsiteY33" fmla="*/ 212806 h 744820"/>
              <a:gd name="connsiteX34" fmla="*/ 305908 w 748283"/>
              <a:gd name="connsiteY34" fmla="*/ 292608 h 744820"/>
              <a:gd name="connsiteX35" fmla="*/ 282631 w 748283"/>
              <a:gd name="connsiteY35" fmla="*/ 252707 h 744820"/>
              <a:gd name="connsiteX36" fmla="*/ 232756 w 748283"/>
              <a:gd name="connsiteY36" fmla="*/ 292608 h 744820"/>
              <a:gd name="connsiteX37" fmla="*/ 202830 w 748283"/>
              <a:gd name="connsiteY37" fmla="*/ 269332 h 744820"/>
              <a:gd name="connsiteX38" fmla="*/ 212805 w 748283"/>
              <a:gd name="connsiteY38" fmla="*/ 202830 h 744820"/>
              <a:gd name="connsiteX39" fmla="*/ 149629 w 748283"/>
              <a:gd name="connsiteY39" fmla="*/ 226106 h 744820"/>
              <a:gd name="connsiteX40" fmla="*/ 142978 w 748283"/>
              <a:gd name="connsiteY40" fmla="*/ 329184 h 744820"/>
              <a:gd name="connsiteX41" fmla="*/ 116378 w 748283"/>
              <a:gd name="connsiteY41" fmla="*/ 302583 h 744820"/>
              <a:gd name="connsiteX42" fmla="*/ 76477 w 748283"/>
              <a:gd name="connsiteY42" fmla="*/ 0 h 744820"/>
              <a:gd name="connsiteX43" fmla="*/ 26600 w 748283"/>
              <a:gd name="connsiteY43" fmla="*/ 33251 h 744820"/>
              <a:gd name="connsiteX0" fmla="*/ 26600 w 749304"/>
              <a:gd name="connsiteY0" fmla="*/ 33251 h 744820"/>
              <a:gd name="connsiteX1" fmla="*/ 0 w 749304"/>
              <a:gd name="connsiteY1" fmla="*/ 113053 h 744820"/>
              <a:gd name="connsiteX2" fmla="*/ 43226 w 749304"/>
              <a:gd name="connsiteY2" fmla="*/ 462188 h 744820"/>
              <a:gd name="connsiteX3" fmla="*/ 69826 w 749304"/>
              <a:gd name="connsiteY3" fmla="*/ 472163 h 744820"/>
              <a:gd name="connsiteX4" fmla="*/ 59851 w 749304"/>
              <a:gd name="connsiteY4" fmla="*/ 571916 h 744820"/>
              <a:gd name="connsiteX5" fmla="*/ 23275 w 749304"/>
              <a:gd name="connsiteY5" fmla="*/ 615142 h 744820"/>
              <a:gd name="connsiteX6" fmla="*/ 96427 w 749304"/>
              <a:gd name="connsiteY6" fmla="*/ 588541 h 744820"/>
              <a:gd name="connsiteX7" fmla="*/ 79802 w 749304"/>
              <a:gd name="connsiteY7" fmla="*/ 684969 h 744820"/>
              <a:gd name="connsiteX8" fmla="*/ 59851 w 749304"/>
              <a:gd name="connsiteY8" fmla="*/ 708244 h 744820"/>
              <a:gd name="connsiteX9" fmla="*/ 109728 w 749304"/>
              <a:gd name="connsiteY9" fmla="*/ 744820 h 744820"/>
              <a:gd name="connsiteX10" fmla="*/ 312558 w 749304"/>
              <a:gd name="connsiteY10" fmla="*/ 618467 h 744820"/>
              <a:gd name="connsiteX11" fmla="*/ 389035 w 749304"/>
              <a:gd name="connsiteY11" fmla="*/ 515389 h 744820"/>
              <a:gd name="connsiteX12" fmla="*/ 422286 w 749304"/>
              <a:gd name="connsiteY12" fmla="*/ 558615 h 744820"/>
              <a:gd name="connsiteX13" fmla="*/ 452212 w 749304"/>
              <a:gd name="connsiteY13" fmla="*/ 535340 h 744820"/>
              <a:gd name="connsiteX14" fmla="*/ 448887 w 749304"/>
              <a:gd name="connsiteY14" fmla="*/ 498764 h 744820"/>
              <a:gd name="connsiteX15" fmla="*/ 505413 w 749304"/>
              <a:gd name="connsiteY15" fmla="*/ 488788 h 744820"/>
              <a:gd name="connsiteX16" fmla="*/ 458862 w 749304"/>
              <a:gd name="connsiteY16" fmla="*/ 628442 h 744820"/>
              <a:gd name="connsiteX17" fmla="*/ 468837 w 749304"/>
              <a:gd name="connsiteY17" fmla="*/ 638417 h 744820"/>
              <a:gd name="connsiteX18" fmla="*/ 528689 w 749304"/>
              <a:gd name="connsiteY18" fmla="*/ 585216 h 744820"/>
              <a:gd name="connsiteX19" fmla="*/ 525364 w 749304"/>
              <a:gd name="connsiteY19" fmla="*/ 508739 h 744820"/>
              <a:gd name="connsiteX20" fmla="*/ 551965 w 749304"/>
              <a:gd name="connsiteY20" fmla="*/ 462188 h 744820"/>
              <a:gd name="connsiteX21" fmla="*/ 538664 w 749304"/>
              <a:gd name="connsiteY21" fmla="*/ 402336 h 744820"/>
              <a:gd name="connsiteX22" fmla="*/ 605166 w 749304"/>
              <a:gd name="connsiteY22" fmla="*/ 445561 h 744820"/>
              <a:gd name="connsiteX23" fmla="*/ 651718 w 749304"/>
              <a:gd name="connsiteY23" fmla="*/ 532014 h 744820"/>
              <a:gd name="connsiteX24" fmla="*/ 684967 w 749304"/>
              <a:gd name="connsiteY24" fmla="*/ 502089 h 744820"/>
              <a:gd name="connsiteX25" fmla="*/ 748143 w 749304"/>
              <a:gd name="connsiteY25" fmla="*/ 442237 h 744820"/>
              <a:gd name="connsiteX26" fmla="*/ 625115 w 749304"/>
              <a:gd name="connsiteY26" fmla="*/ 285958 h 744820"/>
              <a:gd name="connsiteX27" fmla="*/ 595190 w 749304"/>
              <a:gd name="connsiteY27" fmla="*/ 385711 h 744820"/>
              <a:gd name="connsiteX28" fmla="*/ 538662 w 749304"/>
              <a:gd name="connsiteY28" fmla="*/ 342484 h 744820"/>
              <a:gd name="connsiteX29" fmla="*/ 561940 w 749304"/>
              <a:gd name="connsiteY29" fmla="*/ 242731 h 744820"/>
              <a:gd name="connsiteX30" fmla="*/ 505413 w 749304"/>
              <a:gd name="connsiteY30" fmla="*/ 285958 h 744820"/>
              <a:gd name="connsiteX31" fmla="*/ 472162 w 749304"/>
              <a:gd name="connsiteY31" fmla="*/ 295933 h 744820"/>
              <a:gd name="connsiteX32" fmla="*/ 448887 w 749304"/>
              <a:gd name="connsiteY32" fmla="*/ 259357 h 744820"/>
              <a:gd name="connsiteX33" fmla="*/ 455538 w 749304"/>
              <a:gd name="connsiteY33" fmla="*/ 179555 h 744820"/>
              <a:gd name="connsiteX34" fmla="*/ 349134 w 749304"/>
              <a:gd name="connsiteY34" fmla="*/ 212806 h 744820"/>
              <a:gd name="connsiteX35" fmla="*/ 305908 w 749304"/>
              <a:gd name="connsiteY35" fmla="*/ 292608 h 744820"/>
              <a:gd name="connsiteX36" fmla="*/ 282631 w 749304"/>
              <a:gd name="connsiteY36" fmla="*/ 252707 h 744820"/>
              <a:gd name="connsiteX37" fmla="*/ 232756 w 749304"/>
              <a:gd name="connsiteY37" fmla="*/ 292608 h 744820"/>
              <a:gd name="connsiteX38" fmla="*/ 202830 w 749304"/>
              <a:gd name="connsiteY38" fmla="*/ 269332 h 744820"/>
              <a:gd name="connsiteX39" fmla="*/ 212805 w 749304"/>
              <a:gd name="connsiteY39" fmla="*/ 202830 h 744820"/>
              <a:gd name="connsiteX40" fmla="*/ 149629 w 749304"/>
              <a:gd name="connsiteY40" fmla="*/ 226106 h 744820"/>
              <a:gd name="connsiteX41" fmla="*/ 142978 w 749304"/>
              <a:gd name="connsiteY41" fmla="*/ 329184 h 744820"/>
              <a:gd name="connsiteX42" fmla="*/ 116378 w 749304"/>
              <a:gd name="connsiteY42" fmla="*/ 302583 h 744820"/>
              <a:gd name="connsiteX43" fmla="*/ 76477 w 749304"/>
              <a:gd name="connsiteY43" fmla="*/ 0 h 744820"/>
              <a:gd name="connsiteX44" fmla="*/ 26600 w 749304"/>
              <a:gd name="connsiteY44" fmla="*/ 33251 h 744820"/>
              <a:gd name="connsiteX0" fmla="*/ 26600 w 748966"/>
              <a:gd name="connsiteY0" fmla="*/ 33251 h 744820"/>
              <a:gd name="connsiteX1" fmla="*/ 0 w 748966"/>
              <a:gd name="connsiteY1" fmla="*/ 113053 h 744820"/>
              <a:gd name="connsiteX2" fmla="*/ 43226 w 748966"/>
              <a:gd name="connsiteY2" fmla="*/ 462188 h 744820"/>
              <a:gd name="connsiteX3" fmla="*/ 69826 w 748966"/>
              <a:gd name="connsiteY3" fmla="*/ 472163 h 744820"/>
              <a:gd name="connsiteX4" fmla="*/ 59851 w 748966"/>
              <a:gd name="connsiteY4" fmla="*/ 571916 h 744820"/>
              <a:gd name="connsiteX5" fmla="*/ 23275 w 748966"/>
              <a:gd name="connsiteY5" fmla="*/ 615142 h 744820"/>
              <a:gd name="connsiteX6" fmla="*/ 96427 w 748966"/>
              <a:gd name="connsiteY6" fmla="*/ 588541 h 744820"/>
              <a:gd name="connsiteX7" fmla="*/ 79802 w 748966"/>
              <a:gd name="connsiteY7" fmla="*/ 684969 h 744820"/>
              <a:gd name="connsiteX8" fmla="*/ 59851 w 748966"/>
              <a:gd name="connsiteY8" fmla="*/ 708244 h 744820"/>
              <a:gd name="connsiteX9" fmla="*/ 109728 w 748966"/>
              <a:gd name="connsiteY9" fmla="*/ 744820 h 744820"/>
              <a:gd name="connsiteX10" fmla="*/ 312558 w 748966"/>
              <a:gd name="connsiteY10" fmla="*/ 618467 h 744820"/>
              <a:gd name="connsiteX11" fmla="*/ 389035 w 748966"/>
              <a:gd name="connsiteY11" fmla="*/ 515389 h 744820"/>
              <a:gd name="connsiteX12" fmla="*/ 422286 w 748966"/>
              <a:gd name="connsiteY12" fmla="*/ 558615 h 744820"/>
              <a:gd name="connsiteX13" fmla="*/ 452212 w 748966"/>
              <a:gd name="connsiteY13" fmla="*/ 535340 h 744820"/>
              <a:gd name="connsiteX14" fmla="*/ 448887 w 748966"/>
              <a:gd name="connsiteY14" fmla="*/ 498764 h 744820"/>
              <a:gd name="connsiteX15" fmla="*/ 505413 w 748966"/>
              <a:gd name="connsiteY15" fmla="*/ 488788 h 744820"/>
              <a:gd name="connsiteX16" fmla="*/ 458862 w 748966"/>
              <a:gd name="connsiteY16" fmla="*/ 628442 h 744820"/>
              <a:gd name="connsiteX17" fmla="*/ 468837 w 748966"/>
              <a:gd name="connsiteY17" fmla="*/ 638417 h 744820"/>
              <a:gd name="connsiteX18" fmla="*/ 528689 w 748966"/>
              <a:gd name="connsiteY18" fmla="*/ 585216 h 744820"/>
              <a:gd name="connsiteX19" fmla="*/ 525364 w 748966"/>
              <a:gd name="connsiteY19" fmla="*/ 508739 h 744820"/>
              <a:gd name="connsiteX20" fmla="*/ 551965 w 748966"/>
              <a:gd name="connsiteY20" fmla="*/ 462188 h 744820"/>
              <a:gd name="connsiteX21" fmla="*/ 538664 w 748966"/>
              <a:gd name="connsiteY21" fmla="*/ 402336 h 744820"/>
              <a:gd name="connsiteX22" fmla="*/ 605166 w 748966"/>
              <a:gd name="connsiteY22" fmla="*/ 445561 h 744820"/>
              <a:gd name="connsiteX23" fmla="*/ 651718 w 748966"/>
              <a:gd name="connsiteY23" fmla="*/ 532014 h 744820"/>
              <a:gd name="connsiteX24" fmla="*/ 658366 w 748966"/>
              <a:gd name="connsiteY24" fmla="*/ 455537 h 744820"/>
              <a:gd name="connsiteX25" fmla="*/ 748143 w 748966"/>
              <a:gd name="connsiteY25" fmla="*/ 442237 h 744820"/>
              <a:gd name="connsiteX26" fmla="*/ 625115 w 748966"/>
              <a:gd name="connsiteY26" fmla="*/ 285958 h 744820"/>
              <a:gd name="connsiteX27" fmla="*/ 595190 w 748966"/>
              <a:gd name="connsiteY27" fmla="*/ 385711 h 744820"/>
              <a:gd name="connsiteX28" fmla="*/ 538662 w 748966"/>
              <a:gd name="connsiteY28" fmla="*/ 342484 h 744820"/>
              <a:gd name="connsiteX29" fmla="*/ 561940 w 748966"/>
              <a:gd name="connsiteY29" fmla="*/ 242731 h 744820"/>
              <a:gd name="connsiteX30" fmla="*/ 505413 w 748966"/>
              <a:gd name="connsiteY30" fmla="*/ 285958 h 744820"/>
              <a:gd name="connsiteX31" fmla="*/ 472162 w 748966"/>
              <a:gd name="connsiteY31" fmla="*/ 295933 h 744820"/>
              <a:gd name="connsiteX32" fmla="*/ 448887 w 748966"/>
              <a:gd name="connsiteY32" fmla="*/ 259357 h 744820"/>
              <a:gd name="connsiteX33" fmla="*/ 455538 w 748966"/>
              <a:gd name="connsiteY33" fmla="*/ 179555 h 744820"/>
              <a:gd name="connsiteX34" fmla="*/ 349134 w 748966"/>
              <a:gd name="connsiteY34" fmla="*/ 212806 h 744820"/>
              <a:gd name="connsiteX35" fmla="*/ 305908 w 748966"/>
              <a:gd name="connsiteY35" fmla="*/ 292608 h 744820"/>
              <a:gd name="connsiteX36" fmla="*/ 282631 w 748966"/>
              <a:gd name="connsiteY36" fmla="*/ 252707 h 744820"/>
              <a:gd name="connsiteX37" fmla="*/ 232756 w 748966"/>
              <a:gd name="connsiteY37" fmla="*/ 292608 h 744820"/>
              <a:gd name="connsiteX38" fmla="*/ 202830 w 748966"/>
              <a:gd name="connsiteY38" fmla="*/ 269332 h 744820"/>
              <a:gd name="connsiteX39" fmla="*/ 212805 w 748966"/>
              <a:gd name="connsiteY39" fmla="*/ 202830 h 744820"/>
              <a:gd name="connsiteX40" fmla="*/ 149629 w 748966"/>
              <a:gd name="connsiteY40" fmla="*/ 226106 h 744820"/>
              <a:gd name="connsiteX41" fmla="*/ 142978 w 748966"/>
              <a:gd name="connsiteY41" fmla="*/ 329184 h 744820"/>
              <a:gd name="connsiteX42" fmla="*/ 116378 w 748966"/>
              <a:gd name="connsiteY42" fmla="*/ 302583 h 744820"/>
              <a:gd name="connsiteX43" fmla="*/ 76477 w 748966"/>
              <a:gd name="connsiteY43" fmla="*/ 0 h 744820"/>
              <a:gd name="connsiteX44" fmla="*/ 26600 w 748966"/>
              <a:gd name="connsiteY44" fmla="*/ 33251 h 744820"/>
              <a:gd name="connsiteX0" fmla="*/ 26600 w 751925"/>
              <a:gd name="connsiteY0" fmla="*/ 33251 h 744820"/>
              <a:gd name="connsiteX1" fmla="*/ 0 w 751925"/>
              <a:gd name="connsiteY1" fmla="*/ 113053 h 744820"/>
              <a:gd name="connsiteX2" fmla="*/ 43226 w 751925"/>
              <a:gd name="connsiteY2" fmla="*/ 462188 h 744820"/>
              <a:gd name="connsiteX3" fmla="*/ 69826 w 751925"/>
              <a:gd name="connsiteY3" fmla="*/ 472163 h 744820"/>
              <a:gd name="connsiteX4" fmla="*/ 59851 w 751925"/>
              <a:gd name="connsiteY4" fmla="*/ 571916 h 744820"/>
              <a:gd name="connsiteX5" fmla="*/ 23275 w 751925"/>
              <a:gd name="connsiteY5" fmla="*/ 615142 h 744820"/>
              <a:gd name="connsiteX6" fmla="*/ 96427 w 751925"/>
              <a:gd name="connsiteY6" fmla="*/ 588541 h 744820"/>
              <a:gd name="connsiteX7" fmla="*/ 79802 w 751925"/>
              <a:gd name="connsiteY7" fmla="*/ 684969 h 744820"/>
              <a:gd name="connsiteX8" fmla="*/ 59851 w 751925"/>
              <a:gd name="connsiteY8" fmla="*/ 708244 h 744820"/>
              <a:gd name="connsiteX9" fmla="*/ 109728 w 751925"/>
              <a:gd name="connsiteY9" fmla="*/ 744820 h 744820"/>
              <a:gd name="connsiteX10" fmla="*/ 312558 w 751925"/>
              <a:gd name="connsiteY10" fmla="*/ 618467 h 744820"/>
              <a:gd name="connsiteX11" fmla="*/ 389035 w 751925"/>
              <a:gd name="connsiteY11" fmla="*/ 515389 h 744820"/>
              <a:gd name="connsiteX12" fmla="*/ 422286 w 751925"/>
              <a:gd name="connsiteY12" fmla="*/ 558615 h 744820"/>
              <a:gd name="connsiteX13" fmla="*/ 452212 w 751925"/>
              <a:gd name="connsiteY13" fmla="*/ 535340 h 744820"/>
              <a:gd name="connsiteX14" fmla="*/ 448887 w 751925"/>
              <a:gd name="connsiteY14" fmla="*/ 498764 h 744820"/>
              <a:gd name="connsiteX15" fmla="*/ 505413 w 751925"/>
              <a:gd name="connsiteY15" fmla="*/ 488788 h 744820"/>
              <a:gd name="connsiteX16" fmla="*/ 458862 w 751925"/>
              <a:gd name="connsiteY16" fmla="*/ 628442 h 744820"/>
              <a:gd name="connsiteX17" fmla="*/ 468837 w 751925"/>
              <a:gd name="connsiteY17" fmla="*/ 638417 h 744820"/>
              <a:gd name="connsiteX18" fmla="*/ 528689 w 751925"/>
              <a:gd name="connsiteY18" fmla="*/ 585216 h 744820"/>
              <a:gd name="connsiteX19" fmla="*/ 525364 w 751925"/>
              <a:gd name="connsiteY19" fmla="*/ 508739 h 744820"/>
              <a:gd name="connsiteX20" fmla="*/ 551965 w 751925"/>
              <a:gd name="connsiteY20" fmla="*/ 462188 h 744820"/>
              <a:gd name="connsiteX21" fmla="*/ 538664 w 751925"/>
              <a:gd name="connsiteY21" fmla="*/ 402336 h 744820"/>
              <a:gd name="connsiteX22" fmla="*/ 605166 w 751925"/>
              <a:gd name="connsiteY22" fmla="*/ 445561 h 744820"/>
              <a:gd name="connsiteX23" fmla="*/ 651718 w 751925"/>
              <a:gd name="connsiteY23" fmla="*/ 532014 h 744820"/>
              <a:gd name="connsiteX24" fmla="*/ 658366 w 751925"/>
              <a:gd name="connsiteY24" fmla="*/ 455537 h 744820"/>
              <a:gd name="connsiteX25" fmla="*/ 714892 w 751925"/>
              <a:gd name="connsiteY25" fmla="*/ 458862 h 744820"/>
              <a:gd name="connsiteX26" fmla="*/ 748143 w 751925"/>
              <a:gd name="connsiteY26" fmla="*/ 442237 h 744820"/>
              <a:gd name="connsiteX27" fmla="*/ 625115 w 751925"/>
              <a:gd name="connsiteY27" fmla="*/ 285958 h 744820"/>
              <a:gd name="connsiteX28" fmla="*/ 595190 w 751925"/>
              <a:gd name="connsiteY28" fmla="*/ 385711 h 744820"/>
              <a:gd name="connsiteX29" fmla="*/ 538662 w 751925"/>
              <a:gd name="connsiteY29" fmla="*/ 342484 h 744820"/>
              <a:gd name="connsiteX30" fmla="*/ 561940 w 751925"/>
              <a:gd name="connsiteY30" fmla="*/ 242731 h 744820"/>
              <a:gd name="connsiteX31" fmla="*/ 505413 w 751925"/>
              <a:gd name="connsiteY31" fmla="*/ 285958 h 744820"/>
              <a:gd name="connsiteX32" fmla="*/ 472162 w 751925"/>
              <a:gd name="connsiteY32" fmla="*/ 295933 h 744820"/>
              <a:gd name="connsiteX33" fmla="*/ 448887 w 751925"/>
              <a:gd name="connsiteY33" fmla="*/ 259357 h 744820"/>
              <a:gd name="connsiteX34" fmla="*/ 455538 w 751925"/>
              <a:gd name="connsiteY34" fmla="*/ 179555 h 744820"/>
              <a:gd name="connsiteX35" fmla="*/ 349134 w 751925"/>
              <a:gd name="connsiteY35" fmla="*/ 212806 h 744820"/>
              <a:gd name="connsiteX36" fmla="*/ 305908 w 751925"/>
              <a:gd name="connsiteY36" fmla="*/ 292608 h 744820"/>
              <a:gd name="connsiteX37" fmla="*/ 282631 w 751925"/>
              <a:gd name="connsiteY37" fmla="*/ 252707 h 744820"/>
              <a:gd name="connsiteX38" fmla="*/ 232756 w 751925"/>
              <a:gd name="connsiteY38" fmla="*/ 292608 h 744820"/>
              <a:gd name="connsiteX39" fmla="*/ 202830 w 751925"/>
              <a:gd name="connsiteY39" fmla="*/ 269332 h 744820"/>
              <a:gd name="connsiteX40" fmla="*/ 212805 w 751925"/>
              <a:gd name="connsiteY40" fmla="*/ 202830 h 744820"/>
              <a:gd name="connsiteX41" fmla="*/ 149629 w 751925"/>
              <a:gd name="connsiteY41" fmla="*/ 226106 h 744820"/>
              <a:gd name="connsiteX42" fmla="*/ 142978 w 751925"/>
              <a:gd name="connsiteY42" fmla="*/ 329184 h 744820"/>
              <a:gd name="connsiteX43" fmla="*/ 116378 w 751925"/>
              <a:gd name="connsiteY43" fmla="*/ 302583 h 744820"/>
              <a:gd name="connsiteX44" fmla="*/ 76477 w 751925"/>
              <a:gd name="connsiteY44" fmla="*/ 0 h 744820"/>
              <a:gd name="connsiteX45" fmla="*/ 26600 w 751925"/>
              <a:gd name="connsiteY45" fmla="*/ 33251 h 744820"/>
              <a:gd name="connsiteX0" fmla="*/ 26600 w 752564"/>
              <a:gd name="connsiteY0" fmla="*/ 33251 h 744820"/>
              <a:gd name="connsiteX1" fmla="*/ 0 w 752564"/>
              <a:gd name="connsiteY1" fmla="*/ 113053 h 744820"/>
              <a:gd name="connsiteX2" fmla="*/ 43226 w 752564"/>
              <a:gd name="connsiteY2" fmla="*/ 462188 h 744820"/>
              <a:gd name="connsiteX3" fmla="*/ 69826 w 752564"/>
              <a:gd name="connsiteY3" fmla="*/ 472163 h 744820"/>
              <a:gd name="connsiteX4" fmla="*/ 59851 w 752564"/>
              <a:gd name="connsiteY4" fmla="*/ 571916 h 744820"/>
              <a:gd name="connsiteX5" fmla="*/ 23275 w 752564"/>
              <a:gd name="connsiteY5" fmla="*/ 615142 h 744820"/>
              <a:gd name="connsiteX6" fmla="*/ 96427 w 752564"/>
              <a:gd name="connsiteY6" fmla="*/ 588541 h 744820"/>
              <a:gd name="connsiteX7" fmla="*/ 79802 w 752564"/>
              <a:gd name="connsiteY7" fmla="*/ 684969 h 744820"/>
              <a:gd name="connsiteX8" fmla="*/ 59851 w 752564"/>
              <a:gd name="connsiteY8" fmla="*/ 708244 h 744820"/>
              <a:gd name="connsiteX9" fmla="*/ 109728 w 752564"/>
              <a:gd name="connsiteY9" fmla="*/ 744820 h 744820"/>
              <a:gd name="connsiteX10" fmla="*/ 312558 w 752564"/>
              <a:gd name="connsiteY10" fmla="*/ 618467 h 744820"/>
              <a:gd name="connsiteX11" fmla="*/ 389035 w 752564"/>
              <a:gd name="connsiteY11" fmla="*/ 515389 h 744820"/>
              <a:gd name="connsiteX12" fmla="*/ 422286 w 752564"/>
              <a:gd name="connsiteY12" fmla="*/ 558615 h 744820"/>
              <a:gd name="connsiteX13" fmla="*/ 452212 w 752564"/>
              <a:gd name="connsiteY13" fmla="*/ 535340 h 744820"/>
              <a:gd name="connsiteX14" fmla="*/ 448887 w 752564"/>
              <a:gd name="connsiteY14" fmla="*/ 498764 h 744820"/>
              <a:gd name="connsiteX15" fmla="*/ 505413 w 752564"/>
              <a:gd name="connsiteY15" fmla="*/ 488788 h 744820"/>
              <a:gd name="connsiteX16" fmla="*/ 458862 w 752564"/>
              <a:gd name="connsiteY16" fmla="*/ 628442 h 744820"/>
              <a:gd name="connsiteX17" fmla="*/ 468837 w 752564"/>
              <a:gd name="connsiteY17" fmla="*/ 638417 h 744820"/>
              <a:gd name="connsiteX18" fmla="*/ 528689 w 752564"/>
              <a:gd name="connsiteY18" fmla="*/ 585216 h 744820"/>
              <a:gd name="connsiteX19" fmla="*/ 525364 w 752564"/>
              <a:gd name="connsiteY19" fmla="*/ 508739 h 744820"/>
              <a:gd name="connsiteX20" fmla="*/ 551965 w 752564"/>
              <a:gd name="connsiteY20" fmla="*/ 462188 h 744820"/>
              <a:gd name="connsiteX21" fmla="*/ 538664 w 752564"/>
              <a:gd name="connsiteY21" fmla="*/ 402336 h 744820"/>
              <a:gd name="connsiteX22" fmla="*/ 605166 w 752564"/>
              <a:gd name="connsiteY22" fmla="*/ 445561 h 744820"/>
              <a:gd name="connsiteX23" fmla="*/ 651718 w 752564"/>
              <a:gd name="connsiteY23" fmla="*/ 532014 h 744820"/>
              <a:gd name="connsiteX24" fmla="*/ 658366 w 752564"/>
              <a:gd name="connsiteY24" fmla="*/ 455537 h 744820"/>
              <a:gd name="connsiteX25" fmla="*/ 721542 w 752564"/>
              <a:gd name="connsiteY25" fmla="*/ 512064 h 744820"/>
              <a:gd name="connsiteX26" fmla="*/ 748143 w 752564"/>
              <a:gd name="connsiteY26" fmla="*/ 442237 h 744820"/>
              <a:gd name="connsiteX27" fmla="*/ 625115 w 752564"/>
              <a:gd name="connsiteY27" fmla="*/ 285958 h 744820"/>
              <a:gd name="connsiteX28" fmla="*/ 595190 w 752564"/>
              <a:gd name="connsiteY28" fmla="*/ 385711 h 744820"/>
              <a:gd name="connsiteX29" fmla="*/ 538662 w 752564"/>
              <a:gd name="connsiteY29" fmla="*/ 342484 h 744820"/>
              <a:gd name="connsiteX30" fmla="*/ 561940 w 752564"/>
              <a:gd name="connsiteY30" fmla="*/ 242731 h 744820"/>
              <a:gd name="connsiteX31" fmla="*/ 505413 w 752564"/>
              <a:gd name="connsiteY31" fmla="*/ 285958 h 744820"/>
              <a:gd name="connsiteX32" fmla="*/ 472162 w 752564"/>
              <a:gd name="connsiteY32" fmla="*/ 295933 h 744820"/>
              <a:gd name="connsiteX33" fmla="*/ 448887 w 752564"/>
              <a:gd name="connsiteY33" fmla="*/ 259357 h 744820"/>
              <a:gd name="connsiteX34" fmla="*/ 455538 w 752564"/>
              <a:gd name="connsiteY34" fmla="*/ 179555 h 744820"/>
              <a:gd name="connsiteX35" fmla="*/ 349134 w 752564"/>
              <a:gd name="connsiteY35" fmla="*/ 212806 h 744820"/>
              <a:gd name="connsiteX36" fmla="*/ 305908 w 752564"/>
              <a:gd name="connsiteY36" fmla="*/ 292608 h 744820"/>
              <a:gd name="connsiteX37" fmla="*/ 282631 w 752564"/>
              <a:gd name="connsiteY37" fmla="*/ 252707 h 744820"/>
              <a:gd name="connsiteX38" fmla="*/ 232756 w 752564"/>
              <a:gd name="connsiteY38" fmla="*/ 292608 h 744820"/>
              <a:gd name="connsiteX39" fmla="*/ 202830 w 752564"/>
              <a:gd name="connsiteY39" fmla="*/ 269332 h 744820"/>
              <a:gd name="connsiteX40" fmla="*/ 212805 w 752564"/>
              <a:gd name="connsiteY40" fmla="*/ 202830 h 744820"/>
              <a:gd name="connsiteX41" fmla="*/ 149629 w 752564"/>
              <a:gd name="connsiteY41" fmla="*/ 226106 h 744820"/>
              <a:gd name="connsiteX42" fmla="*/ 142978 w 752564"/>
              <a:gd name="connsiteY42" fmla="*/ 329184 h 744820"/>
              <a:gd name="connsiteX43" fmla="*/ 116378 w 752564"/>
              <a:gd name="connsiteY43" fmla="*/ 302583 h 744820"/>
              <a:gd name="connsiteX44" fmla="*/ 76477 w 752564"/>
              <a:gd name="connsiteY44" fmla="*/ 0 h 744820"/>
              <a:gd name="connsiteX45" fmla="*/ 26600 w 752564"/>
              <a:gd name="connsiteY45" fmla="*/ 33251 h 744820"/>
              <a:gd name="connsiteX0" fmla="*/ 26600 w 748487"/>
              <a:gd name="connsiteY0" fmla="*/ 33251 h 744820"/>
              <a:gd name="connsiteX1" fmla="*/ 0 w 748487"/>
              <a:gd name="connsiteY1" fmla="*/ 113053 h 744820"/>
              <a:gd name="connsiteX2" fmla="*/ 43226 w 748487"/>
              <a:gd name="connsiteY2" fmla="*/ 462188 h 744820"/>
              <a:gd name="connsiteX3" fmla="*/ 69826 w 748487"/>
              <a:gd name="connsiteY3" fmla="*/ 472163 h 744820"/>
              <a:gd name="connsiteX4" fmla="*/ 59851 w 748487"/>
              <a:gd name="connsiteY4" fmla="*/ 571916 h 744820"/>
              <a:gd name="connsiteX5" fmla="*/ 23275 w 748487"/>
              <a:gd name="connsiteY5" fmla="*/ 615142 h 744820"/>
              <a:gd name="connsiteX6" fmla="*/ 96427 w 748487"/>
              <a:gd name="connsiteY6" fmla="*/ 588541 h 744820"/>
              <a:gd name="connsiteX7" fmla="*/ 79802 w 748487"/>
              <a:gd name="connsiteY7" fmla="*/ 684969 h 744820"/>
              <a:gd name="connsiteX8" fmla="*/ 59851 w 748487"/>
              <a:gd name="connsiteY8" fmla="*/ 708244 h 744820"/>
              <a:gd name="connsiteX9" fmla="*/ 109728 w 748487"/>
              <a:gd name="connsiteY9" fmla="*/ 744820 h 744820"/>
              <a:gd name="connsiteX10" fmla="*/ 312558 w 748487"/>
              <a:gd name="connsiteY10" fmla="*/ 618467 h 744820"/>
              <a:gd name="connsiteX11" fmla="*/ 389035 w 748487"/>
              <a:gd name="connsiteY11" fmla="*/ 515389 h 744820"/>
              <a:gd name="connsiteX12" fmla="*/ 422286 w 748487"/>
              <a:gd name="connsiteY12" fmla="*/ 558615 h 744820"/>
              <a:gd name="connsiteX13" fmla="*/ 452212 w 748487"/>
              <a:gd name="connsiteY13" fmla="*/ 535340 h 744820"/>
              <a:gd name="connsiteX14" fmla="*/ 448887 w 748487"/>
              <a:gd name="connsiteY14" fmla="*/ 498764 h 744820"/>
              <a:gd name="connsiteX15" fmla="*/ 505413 w 748487"/>
              <a:gd name="connsiteY15" fmla="*/ 488788 h 744820"/>
              <a:gd name="connsiteX16" fmla="*/ 458862 w 748487"/>
              <a:gd name="connsiteY16" fmla="*/ 628442 h 744820"/>
              <a:gd name="connsiteX17" fmla="*/ 468837 w 748487"/>
              <a:gd name="connsiteY17" fmla="*/ 638417 h 744820"/>
              <a:gd name="connsiteX18" fmla="*/ 528689 w 748487"/>
              <a:gd name="connsiteY18" fmla="*/ 585216 h 744820"/>
              <a:gd name="connsiteX19" fmla="*/ 525364 w 748487"/>
              <a:gd name="connsiteY19" fmla="*/ 508739 h 744820"/>
              <a:gd name="connsiteX20" fmla="*/ 551965 w 748487"/>
              <a:gd name="connsiteY20" fmla="*/ 462188 h 744820"/>
              <a:gd name="connsiteX21" fmla="*/ 538664 w 748487"/>
              <a:gd name="connsiteY21" fmla="*/ 402336 h 744820"/>
              <a:gd name="connsiteX22" fmla="*/ 605166 w 748487"/>
              <a:gd name="connsiteY22" fmla="*/ 445561 h 744820"/>
              <a:gd name="connsiteX23" fmla="*/ 651718 w 748487"/>
              <a:gd name="connsiteY23" fmla="*/ 532014 h 744820"/>
              <a:gd name="connsiteX24" fmla="*/ 658366 w 748487"/>
              <a:gd name="connsiteY24" fmla="*/ 455537 h 744820"/>
              <a:gd name="connsiteX25" fmla="*/ 721542 w 748487"/>
              <a:gd name="connsiteY25" fmla="*/ 512064 h 744820"/>
              <a:gd name="connsiteX26" fmla="*/ 748143 w 748487"/>
              <a:gd name="connsiteY26" fmla="*/ 442237 h 744820"/>
              <a:gd name="connsiteX27" fmla="*/ 704916 w 748487"/>
              <a:gd name="connsiteY27" fmla="*/ 372410 h 744820"/>
              <a:gd name="connsiteX28" fmla="*/ 625115 w 748487"/>
              <a:gd name="connsiteY28" fmla="*/ 285958 h 744820"/>
              <a:gd name="connsiteX29" fmla="*/ 595190 w 748487"/>
              <a:gd name="connsiteY29" fmla="*/ 385711 h 744820"/>
              <a:gd name="connsiteX30" fmla="*/ 538662 w 748487"/>
              <a:gd name="connsiteY30" fmla="*/ 342484 h 744820"/>
              <a:gd name="connsiteX31" fmla="*/ 561940 w 748487"/>
              <a:gd name="connsiteY31" fmla="*/ 242731 h 744820"/>
              <a:gd name="connsiteX32" fmla="*/ 505413 w 748487"/>
              <a:gd name="connsiteY32" fmla="*/ 285958 h 744820"/>
              <a:gd name="connsiteX33" fmla="*/ 472162 w 748487"/>
              <a:gd name="connsiteY33" fmla="*/ 295933 h 744820"/>
              <a:gd name="connsiteX34" fmla="*/ 448887 w 748487"/>
              <a:gd name="connsiteY34" fmla="*/ 259357 h 744820"/>
              <a:gd name="connsiteX35" fmla="*/ 455538 w 748487"/>
              <a:gd name="connsiteY35" fmla="*/ 179555 h 744820"/>
              <a:gd name="connsiteX36" fmla="*/ 349134 w 748487"/>
              <a:gd name="connsiteY36" fmla="*/ 212806 h 744820"/>
              <a:gd name="connsiteX37" fmla="*/ 305908 w 748487"/>
              <a:gd name="connsiteY37" fmla="*/ 292608 h 744820"/>
              <a:gd name="connsiteX38" fmla="*/ 282631 w 748487"/>
              <a:gd name="connsiteY38" fmla="*/ 252707 h 744820"/>
              <a:gd name="connsiteX39" fmla="*/ 232756 w 748487"/>
              <a:gd name="connsiteY39" fmla="*/ 292608 h 744820"/>
              <a:gd name="connsiteX40" fmla="*/ 202830 w 748487"/>
              <a:gd name="connsiteY40" fmla="*/ 269332 h 744820"/>
              <a:gd name="connsiteX41" fmla="*/ 212805 w 748487"/>
              <a:gd name="connsiteY41" fmla="*/ 202830 h 744820"/>
              <a:gd name="connsiteX42" fmla="*/ 149629 w 748487"/>
              <a:gd name="connsiteY42" fmla="*/ 226106 h 744820"/>
              <a:gd name="connsiteX43" fmla="*/ 142978 w 748487"/>
              <a:gd name="connsiteY43" fmla="*/ 329184 h 744820"/>
              <a:gd name="connsiteX44" fmla="*/ 116378 w 748487"/>
              <a:gd name="connsiteY44" fmla="*/ 302583 h 744820"/>
              <a:gd name="connsiteX45" fmla="*/ 76477 w 748487"/>
              <a:gd name="connsiteY45" fmla="*/ 0 h 744820"/>
              <a:gd name="connsiteX46" fmla="*/ 26600 w 748487"/>
              <a:gd name="connsiteY46" fmla="*/ 33251 h 744820"/>
              <a:gd name="connsiteX0" fmla="*/ 26600 w 748487"/>
              <a:gd name="connsiteY0" fmla="*/ 33251 h 744820"/>
              <a:gd name="connsiteX1" fmla="*/ 0 w 748487"/>
              <a:gd name="connsiteY1" fmla="*/ 113053 h 744820"/>
              <a:gd name="connsiteX2" fmla="*/ 43226 w 748487"/>
              <a:gd name="connsiteY2" fmla="*/ 462188 h 744820"/>
              <a:gd name="connsiteX3" fmla="*/ 69826 w 748487"/>
              <a:gd name="connsiteY3" fmla="*/ 472163 h 744820"/>
              <a:gd name="connsiteX4" fmla="*/ 59851 w 748487"/>
              <a:gd name="connsiteY4" fmla="*/ 571916 h 744820"/>
              <a:gd name="connsiteX5" fmla="*/ 23275 w 748487"/>
              <a:gd name="connsiteY5" fmla="*/ 615142 h 744820"/>
              <a:gd name="connsiteX6" fmla="*/ 96427 w 748487"/>
              <a:gd name="connsiteY6" fmla="*/ 588541 h 744820"/>
              <a:gd name="connsiteX7" fmla="*/ 79802 w 748487"/>
              <a:gd name="connsiteY7" fmla="*/ 684969 h 744820"/>
              <a:gd name="connsiteX8" fmla="*/ 59851 w 748487"/>
              <a:gd name="connsiteY8" fmla="*/ 708244 h 744820"/>
              <a:gd name="connsiteX9" fmla="*/ 109728 w 748487"/>
              <a:gd name="connsiteY9" fmla="*/ 744820 h 744820"/>
              <a:gd name="connsiteX10" fmla="*/ 312558 w 748487"/>
              <a:gd name="connsiteY10" fmla="*/ 618467 h 744820"/>
              <a:gd name="connsiteX11" fmla="*/ 389035 w 748487"/>
              <a:gd name="connsiteY11" fmla="*/ 515389 h 744820"/>
              <a:gd name="connsiteX12" fmla="*/ 422286 w 748487"/>
              <a:gd name="connsiteY12" fmla="*/ 558615 h 744820"/>
              <a:gd name="connsiteX13" fmla="*/ 452212 w 748487"/>
              <a:gd name="connsiteY13" fmla="*/ 535340 h 744820"/>
              <a:gd name="connsiteX14" fmla="*/ 448887 w 748487"/>
              <a:gd name="connsiteY14" fmla="*/ 498764 h 744820"/>
              <a:gd name="connsiteX15" fmla="*/ 505413 w 748487"/>
              <a:gd name="connsiteY15" fmla="*/ 488788 h 744820"/>
              <a:gd name="connsiteX16" fmla="*/ 458862 w 748487"/>
              <a:gd name="connsiteY16" fmla="*/ 628442 h 744820"/>
              <a:gd name="connsiteX17" fmla="*/ 468837 w 748487"/>
              <a:gd name="connsiteY17" fmla="*/ 638417 h 744820"/>
              <a:gd name="connsiteX18" fmla="*/ 528689 w 748487"/>
              <a:gd name="connsiteY18" fmla="*/ 585216 h 744820"/>
              <a:gd name="connsiteX19" fmla="*/ 525364 w 748487"/>
              <a:gd name="connsiteY19" fmla="*/ 508739 h 744820"/>
              <a:gd name="connsiteX20" fmla="*/ 551965 w 748487"/>
              <a:gd name="connsiteY20" fmla="*/ 462188 h 744820"/>
              <a:gd name="connsiteX21" fmla="*/ 538664 w 748487"/>
              <a:gd name="connsiteY21" fmla="*/ 402336 h 744820"/>
              <a:gd name="connsiteX22" fmla="*/ 605166 w 748487"/>
              <a:gd name="connsiteY22" fmla="*/ 445561 h 744820"/>
              <a:gd name="connsiteX23" fmla="*/ 651718 w 748487"/>
              <a:gd name="connsiteY23" fmla="*/ 532014 h 744820"/>
              <a:gd name="connsiteX24" fmla="*/ 658366 w 748487"/>
              <a:gd name="connsiteY24" fmla="*/ 455537 h 744820"/>
              <a:gd name="connsiteX25" fmla="*/ 721542 w 748487"/>
              <a:gd name="connsiteY25" fmla="*/ 512064 h 744820"/>
              <a:gd name="connsiteX26" fmla="*/ 748143 w 748487"/>
              <a:gd name="connsiteY26" fmla="*/ 442237 h 744820"/>
              <a:gd name="connsiteX27" fmla="*/ 658364 w 748487"/>
              <a:gd name="connsiteY27" fmla="*/ 385710 h 744820"/>
              <a:gd name="connsiteX28" fmla="*/ 625115 w 748487"/>
              <a:gd name="connsiteY28" fmla="*/ 285958 h 744820"/>
              <a:gd name="connsiteX29" fmla="*/ 595190 w 748487"/>
              <a:gd name="connsiteY29" fmla="*/ 385711 h 744820"/>
              <a:gd name="connsiteX30" fmla="*/ 538662 w 748487"/>
              <a:gd name="connsiteY30" fmla="*/ 342484 h 744820"/>
              <a:gd name="connsiteX31" fmla="*/ 561940 w 748487"/>
              <a:gd name="connsiteY31" fmla="*/ 242731 h 744820"/>
              <a:gd name="connsiteX32" fmla="*/ 505413 w 748487"/>
              <a:gd name="connsiteY32" fmla="*/ 285958 h 744820"/>
              <a:gd name="connsiteX33" fmla="*/ 472162 w 748487"/>
              <a:gd name="connsiteY33" fmla="*/ 295933 h 744820"/>
              <a:gd name="connsiteX34" fmla="*/ 448887 w 748487"/>
              <a:gd name="connsiteY34" fmla="*/ 259357 h 744820"/>
              <a:gd name="connsiteX35" fmla="*/ 455538 w 748487"/>
              <a:gd name="connsiteY35" fmla="*/ 179555 h 744820"/>
              <a:gd name="connsiteX36" fmla="*/ 349134 w 748487"/>
              <a:gd name="connsiteY36" fmla="*/ 212806 h 744820"/>
              <a:gd name="connsiteX37" fmla="*/ 305908 w 748487"/>
              <a:gd name="connsiteY37" fmla="*/ 292608 h 744820"/>
              <a:gd name="connsiteX38" fmla="*/ 282631 w 748487"/>
              <a:gd name="connsiteY38" fmla="*/ 252707 h 744820"/>
              <a:gd name="connsiteX39" fmla="*/ 232756 w 748487"/>
              <a:gd name="connsiteY39" fmla="*/ 292608 h 744820"/>
              <a:gd name="connsiteX40" fmla="*/ 202830 w 748487"/>
              <a:gd name="connsiteY40" fmla="*/ 269332 h 744820"/>
              <a:gd name="connsiteX41" fmla="*/ 212805 w 748487"/>
              <a:gd name="connsiteY41" fmla="*/ 202830 h 744820"/>
              <a:gd name="connsiteX42" fmla="*/ 149629 w 748487"/>
              <a:gd name="connsiteY42" fmla="*/ 226106 h 744820"/>
              <a:gd name="connsiteX43" fmla="*/ 142978 w 748487"/>
              <a:gd name="connsiteY43" fmla="*/ 329184 h 744820"/>
              <a:gd name="connsiteX44" fmla="*/ 116378 w 748487"/>
              <a:gd name="connsiteY44" fmla="*/ 302583 h 744820"/>
              <a:gd name="connsiteX45" fmla="*/ 76477 w 748487"/>
              <a:gd name="connsiteY45" fmla="*/ 0 h 744820"/>
              <a:gd name="connsiteX46" fmla="*/ 26600 w 748487"/>
              <a:gd name="connsiteY46" fmla="*/ 33251 h 744820"/>
              <a:gd name="connsiteX0" fmla="*/ 26600 w 748161"/>
              <a:gd name="connsiteY0" fmla="*/ 33251 h 744820"/>
              <a:gd name="connsiteX1" fmla="*/ 0 w 748161"/>
              <a:gd name="connsiteY1" fmla="*/ 113053 h 744820"/>
              <a:gd name="connsiteX2" fmla="*/ 43226 w 748161"/>
              <a:gd name="connsiteY2" fmla="*/ 462188 h 744820"/>
              <a:gd name="connsiteX3" fmla="*/ 69826 w 748161"/>
              <a:gd name="connsiteY3" fmla="*/ 472163 h 744820"/>
              <a:gd name="connsiteX4" fmla="*/ 59851 w 748161"/>
              <a:gd name="connsiteY4" fmla="*/ 571916 h 744820"/>
              <a:gd name="connsiteX5" fmla="*/ 23275 w 748161"/>
              <a:gd name="connsiteY5" fmla="*/ 615142 h 744820"/>
              <a:gd name="connsiteX6" fmla="*/ 96427 w 748161"/>
              <a:gd name="connsiteY6" fmla="*/ 588541 h 744820"/>
              <a:gd name="connsiteX7" fmla="*/ 79802 w 748161"/>
              <a:gd name="connsiteY7" fmla="*/ 684969 h 744820"/>
              <a:gd name="connsiteX8" fmla="*/ 59851 w 748161"/>
              <a:gd name="connsiteY8" fmla="*/ 708244 h 744820"/>
              <a:gd name="connsiteX9" fmla="*/ 109728 w 748161"/>
              <a:gd name="connsiteY9" fmla="*/ 744820 h 744820"/>
              <a:gd name="connsiteX10" fmla="*/ 312558 w 748161"/>
              <a:gd name="connsiteY10" fmla="*/ 618467 h 744820"/>
              <a:gd name="connsiteX11" fmla="*/ 389035 w 748161"/>
              <a:gd name="connsiteY11" fmla="*/ 515389 h 744820"/>
              <a:gd name="connsiteX12" fmla="*/ 422286 w 748161"/>
              <a:gd name="connsiteY12" fmla="*/ 558615 h 744820"/>
              <a:gd name="connsiteX13" fmla="*/ 452212 w 748161"/>
              <a:gd name="connsiteY13" fmla="*/ 535340 h 744820"/>
              <a:gd name="connsiteX14" fmla="*/ 448887 w 748161"/>
              <a:gd name="connsiteY14" fmla="*/ 498764 h 744820"/>
              <a:gd name="connsiteX15" fmla="*/ 505413 w 748161"/>
              <a:gd name="connsiteY15" fmla="*/ 488788 h 744820"/>
              <a:gd name="connsiteX16" fmla="*/ 458862 w 748161"/>
              <a:gd name="connsiteY16" fmla="*/ 628442 h 744820"/>
              <a:gd name="connsiteX17" fmla="*/ 468837 w 748161"/>
              <a:gd name="connsiteY17" fmla="*/ 638417 h 744820"/>
              <a:gd name="connsiteX18" fmla="*/ 528689 w 748161"/>
              <a:gd name="connsiteY18" fmla="*/ 585216 h 744820"/>
              <a:gd name="connsiteX19" fmla="*/ 525364 w 748161"/>
              <a:gd name="connsiteY19" fmla="*/ 508739 h 744820"/>
              <a:gd name="connsiteX20" fmla="*/ 551965 w 748161"/>
              <a:gd name="connsiteY20" fmla="*/ 462188 h 744820"/>
              <a:gd name="connsiteX21" fmla="*/ 538664 w 748161"/>
              <a:gd name="connsiteY21" fmla="*/ 402336 h 744820"/>
              <a:gd name="connsiteX22" fmla="*/ 605166 w 748161"/>
              <a:gd name="connsiteY22" fmla="*/ 445561 h 744820"/>
              <a:gd name="connsiteX23" fmla="*/ 651718 w 748161"/>
              <a:gd name="connsiteY23" fmla="*/ 532014 h 744820"/>
              <a:gd name="connsiteX24" fmla="*/ 658366 w 748161"/>
              <a:gd name="connsiteY24" fmla="*/ 455537 h 744820"/>
              <a:gd name="connsiteX25" fmla="*/ 721542 w 748161"/>
              <a:gd name="connsiteY25" fmla="*/ 512064 h 744820"/>
              <a:gd name="connsiteX26" fmla="*/ 748143 w 748161"/>
              <a:gd name="connsiteY26" fmla="*/ 442237 h 744820"/>
              <a:gd name="connsiteX27" fmla="*/ 718217 w 748161"/>
              <a:gd name="connsiteY27" fmla="*/ 418961 h 744820"/>
              <a:gd name="connsiteX28" fmla="*/ 658364 w 748161"/>
              <a:gd name="connsiteY28" fmla="*/ 385710 h 744820"/>
              <a:gd name="connsiteX29" fmla="*/ 625115 w 748161"/>
              <a:gd name="connsiteY29" fmla="*/ 285958 h 744820"/>
              <a:gd name="connsiteX30" fmla="*/ 595190 w 748161"/>
              <a:gd name="connsiteY30" fmla="*/ 385711 h 744820"/>
              <a:gd name="connsiteX31" fmla="*/ 538662 w 748161"/>
              <a:gd name="connsiteY31" fmla="*/ 342484 h 744820"/>
              <a:gd name="connsiteX32" fmla="*/ 561940 w 748161"/>
              <a:gd name="connsiteY32" fmla="*/ 242731 h 744820"/>
              <a:gd name="connsiteX33" fmla="*/ 505413 w 748161"/>
              <a:gd name="connsiteY33" fmla="*/ 285958 h 744820"/>
              <a:gd name="connsiteX34" fmla="*/ 472162 w 748161"/>
              <a:gd name="connsiteY34" fmla="*/ 295933 h 744820"/>
              <a:gd name="connsiteX35" fmla="*/ 448887 w 748161"/>
              <a:gd name="connsiteY35" fmla="*/ 259357 h 744820"/>
              <a:gd name="connsiteX36" fmla="*/ 455538 w 748161"/>
              <a:gd name="connsiteY36" fmla="*/ 179555 h 744820"/>
              <a:gd name="connsiteX37" fmla="*/ 349134 w 748161"/>
              <a:gd name="connsiteY37" fmla="*/ 212806 h 744820"/>
              <a:gd name="connsiteX38" fmla="*/ 305908 w 748161"/>
              <a:gd name="connsiteY38" fmla="*/ 292608 h 744820"/>
              <a:gd name="connsiteX39" fmla="*/ 282631 w 748161"/>
              <a:gd name="connsiteY39" fmla="*/ 252707 h 744820"/>
              <a:gd name="connsiteX40" fmla="*/ 232756 w 748161"/>
              <a:gd name="connsiteY40" fmla="*/ 292608 h 744820"/>
              <a:gd name="connsiteX41" fmla="*/ 202830 w 748161"/>
              <a:gd name="connsiteY41" fmla="*/ 269332 h 744820"/>
              <a:gd name="connsiteX42" fmla="*/ 212805 w 748161"/>
              <a:gd name="connsiteY42" fmla="*/ 202830 h 744820"/>
              <a:gd name="connsiteX43" fmla="*/ 149629 w 748161"/>
              <a:gd name="connsiteY43" fmla="*/ 226106 h 744820"/>
              <a:gd name="connsiteX44" fmla="*/ 142978 w 748161"/>
              <a:gd name="connsiteY44" fmla="*/ 329184 h 744820"/>
              <a:gd name="connsiteX45" fmla="*/ 116378 w 748161"/>
              <a:gd name="connsiteY45" fmla="*/ 302583 h 744820"/>
              <a:gd name="connsiteX46" fmla="*/ 76477 w 748161"/>
              <a:gd name="connsiteY46" fmla="*/ 0 h 744820"/>
              <a:gd name="connsiteX47" fmla="*/ 26600 w 748161"/>
              <a:gd name="connsiteY47" fmla="*/ 33251 h 744820"/>
              <a:gd name="connsiteX0" fmla="*/ 26600 w 748161"/>
              <a:gd name="connsiteY0" fmla="*/ 33251 h 744820"/>
              <a:gd name="connsiteX1" fmla="*/ 0 w 748161"/>
              <a:gd name="connsiteY1" fmla="*/ 113053 h 744820"/>
              <a:gd name="connsiteX2" fmla="*/ 43226 w 748161"/>
              <a:gd name="connsiteY2" fmla="*/ 462188 h 744820"/>
              <a:gd name="connsiteX3" fmla="*/ 69826 w 748161"/>
              <a:gd name="connsiteY3" fmla="*/ 472163 h 744820"/>
              <a:gd name="connsiteX4" fmla="*/ 59851 w 748161"/>
              <a:gd name="connsiteY4" fmla="*/ 571916 h 744820"/>
              <a:gd name="connsiteX5" fmla="*/ 23275 w 748161"/>
              <a:gd name="connsiteY5" fmla="*/ 615142 h 744820"/>
              <a:gd name="connsiteX6" fmla="*/ 96427 w 748161"/>
              <a:gd name="connsiteY6" fmla="*/ 588541 h 744820"/>
              <a:gd name="connsiteX7" fmla="*/ 79802 w 748161"/>
              <a:gd name="connsiteY7" fmla="*/ 684969 h 744820"/>
              <a:gd name="connsiteX8" fmla="*/ 59851 w 748161"/>
              <a:gd name="connsiteY8" fmla="*/ 708244 h 744820"/>
              <a:gd name="connsiteX9" fmla="*/ 109728 w 748161"/>
              <a:gd name="connsiteY9" fmla="*/ 744820 h 744820"/>
              <a:gd name="connsiteX10" fmla="*/ 312558 w 748161"/>
              <a:gd name="connsiteY10" fmla="*/ 618467 h 744820"/>
              <a:gd name="connsiteX11" fmla="*/ 389035 w 748161"/>
              <a:gd name="connsiteY11" fmla="*/ 515389 h 744820"/>
              <a:gd name="connsiteX12" fmla="*/ 422286 w 748161"/>
              <a:gd name="connsiteY12" fmla="*/ 558615 h 744820"/>
              <a:gd name="connsiteX13" fmla="*/ 452212 w 748161"/>
              <a:gd name="connsiteY13" fmla="*/ 535340 h 744820"/>
              <a:gd name="connsiteX14" fmla="*/ 448887 w 748161"/>
              <a:gd name="connsiteY14" fmla="*/ 498764 h 744820"/>
              <a:gd name="connsiteX15" fmla="*/ 505413 w 748161"/>
              <a:gd name="connsiteY15" fmla="*/ 488788 h 744820"/>
              <a:gd name="connsiteX16" fmla="*/ 458862 w 748161"/>
              <a:gd name="connsiteY16" fmla="*/ 628442 h 744820"/>
              <a:gd name="connsiteX17" fmla="*/ 468837 w 748161"/>
              <a:gd name="connsiteY17" fmla="*/ 638417 h 744820"/>
              <a:gd name="connsiteX18" fmla="*/ 528689 w 748161"/>
              <a:gd name="connsiteY18" fmla="*/ 585216 h 744820"/>
              <a:gd name="connsiteX19" fmla="*/ 525364 w 748161"/>
              <a:gd name="connsiteY19" fmla="*/ 508739 h 744820"/>
              <a:gd name="connsiteX20" fmla="*/ 551965 w 748161"/>
              <a:gd name="connsiteY20" fmla="*/ 462188 h 744820"/>
              <a:gd name="connsiteX21" fmla="*/ 538664 w 748161"/>
              <a:gd name="connsiteY21" fmla="*/ 402336 h 744820"/>
              <a:gd name="connsiteX22" fmla="*/ 605166 w 748161"/>
              <a:gd name="connsiteY22" fmla="*/ 445561 h 744820"/>
              <a:gd name="connsiteX23" fmla="*/ 651718 w 748161"/>
              <a:gd name="connsiteY23" fmla="*/ 532014 h 744820"/>
              <a:gd name="connsiteX24" fmla="*/ 658366 w 748161"/>
              <a:gd name="connsiteY24" fmla="*/ 455537 h 744820"/>
              <a:gd name="connsiteX25" fmla="*/ 721542 w 748161"/>
              <a:gd name="connsiteY25" fmla="*/ 512064 h 744820"/>
              <a:gd name="connsiteX26" fmla="*/ 748143 w 748161"/>
              <a:gd name="connsiteY26" fmla="*/ 442237 h 744820"/>
              <a:gd name="connsiteX27" fmla="*/ 691616 w 748161"/>
              <a:gd name="connsiteY27" fmla="*/ 329184 h 744820"/>
              <a:gd name="connsiteX28" fmla="*/ 658364 w 748161"/>
              <a:gd name="connsiteY28" fmla="*/ 385710 h 744820"/>
              <a:gd name="connsiteX29" fmla="*/ 625115 w 748161"/>
              <a:gd name="connsiteY29" fmla="*/ 285958 h 744820"/>
              <a:gd name="connsiteX30" fmla="*/ 595190 w 748161"/>
              <a:gd name="connsiteY30" fmla="*/ 385711 h 744820"/>
              <a:gd name="connsiteX31" fmla="*/ 538662 w 748161"/>
              <a:gd name="connsiteY31" fmla="*/ 342484 h 744820"/>
              <a:gd name="connsiteX32" fmla="*/ 561940 w 748161"/>
              <a:gd name="connsiteY32" fmla="*/ 242731 h 744820"/>
              <a:gd name="connsiteX33" fmla="*/ 505413 w 748161"/>
              <a:gd name="connsiteY33" fmla="*/ 285958 h 744820"/>
              <a:gd name="connsiteX34" fmla="*/ 472162 w 748161"/>
              <a:gd name="connsiteY34" fmla="*/ 295933 h 744820"/>
              <a:gd name="connsiteX35" fmla="*/ 448887 w 748161"/>
              <a:gd name="connsiteY35" fmla="*/ 259357 h 744820"/>
              <a:gd name="connsiteX36" fmla="*/ 455538 w 748161"/>
              <a:gd name="connsiteY36" fmla="*/ 179555 h 744820"/>
              <a:gd name="connsiteX37" fmla="*/ 349134 w 748161"/>
              <a:gd name="connsiteY37" fmla="*/ 212806 h 744820"/>
              <a:gd name="connsiteX38" fmla="*/ 305908 w 748161"/>
              <a:gd name="connsiteY38" fmla="*/ 292608 h 744820"/>
              <a:gd name="connsiteX39" fmla="*/ 282631 w 748161"/>
              <a:gd name="connsiteY39" fmla="*/ 252707 h 744820"/>
              <a:gd name="connsiteX40" fmla="*/ 232756 w 748161"/>
              <a:gd name="connsiteY40" fmla="*/ 292608 h 744820"/>
              <a:gd name="connsiteX41" fmla="*/ 202830 w 748161"/>
              <a:gd name="connsiteY41" fmla="*/ 269332 h 744820"/>
              <a:gd name="connsiteX42" fmla="*/ 212805 w 748161"/>
              <a:gd name="connsiteY42" fmla="*/ 202830 h 744820"/>
              <a:gd name="connsiteX43" fmla="*/ 149629 w 748161"/>
              <a:gd name="connsiteY43" fmla="*/ 226106 h 744820"/>
              <a:gd name="connsiteX44" fmla="*/ 142978 w 748161"/>
              <a:gd name="connsiteY44" fmla="*/ 329184 h 744820"/>
              <a:gd name="connsiteX45" fmla="*/ 116378 w 748161"/>
              <a:gd name="connsiteY45" fmla="*/ 302583 h 744820"/>
              <a:gd name="connsiteX46" fmla="*/ 76477 w 748161"/>
              <a:gd name="connsiteY46" fmla="*/ 0 h 744820"/>
              <a:gd name="connsiteX47" fmla="*/ 26600 w 748161"/>
              <a:gd name="connsiteY47" fmla="*/ 33251 h 744820"/>
              <a:gd name="connsiteX0" fmla="*/ 26600 w 748599"/>
              <a:gd name="connsiteY0" fmla="*/ 33251 h 744820"/>
              <a:gd name="connsiteX1" fmla="*/ 0 w 748599"/>
              <a:gd name="connsiteY1" fmla="*/ 113053 h 744820"/>
              <a:gd name="connsiteX2" fmla="*/ 43226 w 748599"/>
              <a:gd name="connsiteY2" fmla="*/ 462188 h 744820"/>
              <a:gd name="connsiteX3" fmla="*/ 69826 w 748599"/>
              <a:gd name="connsiteY3" fmla="*/ 472163 h 744820"/>
              <a:gd name="connsiteX4" fmla="*/ 59851 w 748599"/>
              <a:gd name="connsiteY4" fmla="*/ 571916 h 744820"/>
              <a:gd name="connsiteX5" fmla="*/ 23275 w 748599"/>
              <a:gd name="connsiteY5" fmla="*/ 615142 h 744820"/>
              <a:gd name="connsiteX6" fmla="*/ 96427 w 748599"/>
              <a:gd name="connsiteY6" fmla="*/ 588541 h 744820"/>
              <a:gd name="connsiteX7" fmla="*/ 79802 w 748599"/>
              <a:gd name="connsiteY7" fmla="*/ 684969 h 744820"/>
              <a:gd name="connsiteX8" fmla="*/ 59851 w 748599"/>
              <a:gd name="connsiteY8" fmla="*/ 708244 h 744820"/>
              <a:gd name="connsiteX9" fmla="*/ 109728 w 748599"/>
              <a:gd name="connsiteY9" fmla="*/ 744820 h 744820"/>
              <a:gd name="connsiteX10" fmla="*/ 312558 w 748599"/>
              <a:gd name="connsiteY10" fmla="*/ 618467 h 744820"/>
              <a:gd name="connsiteX11" fmla="*/ 389035 w 748599"/>
              <a:gd name="connsiteY11" fmla="*/ 515389 h 744820"/>
              <a:gd name="connsiteX12" fmla="*/ 422286 w 748599"/>
              <a:gd name="connsiteY12" fmla="*/ 558615 h 744820"/>
              <a:gd name="connsiteX13" fmla="*/ 452212 w 748599"/>
              <a:gd name="connsiteY13" fmla="*/ 535340 h 744820"/>
              <a:gd name="connsiteX14" fmla="*/ 448887 w 748599"/>
              <a:gd name="connsiteY14" fmla="*/ 498764 h 744820"/>
              <a:gd name="connsiteX15" fmla="*/ 505413 w 748599"/>
              <a:gd name="connsiteY15" fmla="*/ 488788 h 744820"/>
              <a:gd name="connsiteX16" fmla="*/ 458862 w 748599"/>
              <a:gd name="connsiteY16" fmla="*/ 628442 h 744820"/>
              <a:gd name="connsiteX17" fmla="*/ 468837 w 748599"/>
              <a:gd name="connsiteY17" fmla="*/ 638417 h 744820"/>
              <a:gd name="connsiteX18" fmla="*/ 528689 w 748599"/>
              <a:gd name="connsiteY18" fmla="*/ 585216 h 744820"/>
              <a:gd name="connsiteX19" fmla="*/ 525364 w 748599"/>
              <a:gd name="connsiteY19" fmla="*/ 508739 h 744820"/>
              <a:gd name="connsiteX20" fmla="*/ 551965 w 748599"/>
              <a:gd name="connsiteY20" fmla="*/ 462188 h 744820"/>
              <a:gd name="connsiteX21" fmla="*/ 538664 w 748599"/>
              <a:gd name="connsiteY21" fmla="*/ 402336 h 744820"/>
              <a:gd name="connsiteX22" fmla="*/ 605166 w 748599"/>
              <a:gd name="connsiteY22" fmla="*/ 445561 h 744820"/>
              <a:gd name="connsiteX23" fmla="*/ 651718 w 748599"/>
              <a:gd name="connsiteY23" fmla="*/ 532014 h 744820"/>
              <a:gd name="connsiteX24" fmla="*/ 658366 w 748599"/>
              <a:gd name="connsiteY24" fmla="*/ 455537 h 744820"/>
              <a:gd name="connsiteX25" fmla="*/ 721542 w 748599"/>
              <a:gd name="connsiteY25" fmla="*/ 512064 h 744820"/>
              <a:gd name="connsiteX26" fmla="*/ 748143 w 748599"/>
              <a:gd name="connsiteY26" fmla="*/ 442237 h 744820"/>
              <a:gd name="connsiteX27" fmla="*/ 734843 w 748599"/>
              <a:gd name="connsiteY27" fmla="*/ 408986 h 744820"/>
              <a:gd name="connsiteX28" fmla="*/ 691616 w 748599"/>
              <a:gd name="connsiteY28" fmla="*/ 329184 h 744820"/>
              <a:gd name="connsiteX29" fmla="*/ 658364 w 748599"/>
              <a:gd name="connsiteY29" fmla="*/ 385710 h 744820"/>
              <a:gd name="connsiteX30" fmla="*/ 625115 w 748599"/>
              <a:gd name="connsiteY30" fmla="*/ 285958 h 744820"/>
              <a:gd name="connsiteX31" fmla="*/ 595190 w 748599"/>
              <a:gd name="connsiteY31" fmla="*/ 385711 h 744820"/>
              <a:gd name="connsiteX32" fmla="*/ 538662 w 748599"/>
              <a:gd name="connsiteY32" fmla="*/ 342484 h 744820"/>
              <a:gd name="connsiteX33" fmla="*/ 561940 w 748599"/>
              <a:gd name="connsiteY33" fmla="*/ 242731 h 744820"/>
              <a:gd name="connsiteX34" fmla="*/ 505413 w 748599"/>
              <a:gd name="connsiteY34" fmla="*/ 285958 h 744820"/>
              <a:gd name="connsiteX35" fmla="*/ 472162 w 748599"/>
              <a:gd name="connsiteY35" fmla="*/ 295933 h 744820"/>
              <a:gd name="connsiteX36" fmla="*/ 448887 w 748599"/>
              <a:gd name="connsiteY36" fmla="*/ 259357 h 744820"/>
              <a:gd name="connsiteX37" fmla="*/ 455538 w 748599"/>
              <a:gd name="connsiteY37" fmla="*/ 179555 h 744820"/>
              <a:gd name="connsiteX38" fmla="*/ 349134 w 748599"/>
              <a:gd name="connsiteY38" fmla="*/ 212806 h 744820"/>
              <a:gd name="connsiteX39" fmla="*/ 305908 w 748599"/>
              <a:gd name="connsiteY39" fmla="*/ 292608 h 744820"/>
              <a:gd name="connsiteX40" fmla="*/ 282631 w 748599"/>
              <a:gd name="connsiteY40" fmla="*/ 252707 h 744820"/>
              <a:gd name="connsiteX41" fmla="*/ 232756 w 748599"/>
              <a:gd name="connsiteY41" fmla="*/ 292608 h 744820"/>
              <a:gd name="connsiteX42" fmla="*/ 202830 w 748599"/>
              <a:gd name="connsiteY42" fmla="*/ 269332 h 744820"/>
              <a:gd name="connsiteX43" fmla="*/ 212805 w 748599"/>
              <a:gd name="connsiteY43" fmla="*/ 202830 h 744820"/>
              <a:gd name="connsiteX44" fmla="*/ 149629 w 748599"/>
              <a:gd name="connsiteY44" fmla="*/ 226106 h 744820"/>
              <a:gd name="connsiteX45" fmla="*/ 142978 w 748599"/>
              <a:gd name="connsiteY45" fmla="*/ 329184 h 744820"/>
              <a:gd name="connsiteX46" fmla="*/ 116378 w 748599"/>
              <a:gd name="connsiteY46" fmla="*/ 302583 h 744820"/>
              <a:gd name="connsiteX47" fmla="*/ 76477 w 748599"/>
              <a:gd name="connsiteY47" fmla="*/ 0 h 744820"/>
              <a:gd name="connsiteX48" fmla="*/ 26600 w 748599"/>
              <a:gd name="connsiteY48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312558 w 748294"/>
              <a:gd name="connsiteY10" fmla="*/ 618467 h 744820"/>
              <a:gd name="connsiteX11" fmla="*/ 389035 w 748294"/>
              <a:gd name="connsiteY11" fmla="*/ 515389 h 744820"/>
              <a:gd name="connsiteX12" fmla="*/ 422286 w 748294"/>
              <a:gd name="connsiteY12" fmla="*/ 558615 h 744820"/>
              <a:gd name="connsiteX13" fmla="*/ 452212 w 748294"/>
              <a:gd name="connsiteY13" fmla="*/ 535340 h 744820"/>
              <a:gd name="connsiteX14" fmla="*/ 448887 w 748294"/>
              <a:gd name="connsiteY14" fmla="*/ 498764 h 744820"/>
              <a:gd name="connsiteX15" fmla="*/ 505413 w 748294"/>
              <a:gd name="connsiteY15" fmla="*/ 488788 h 744820"/>
              <a:gd name="connsiteX16" fmla="*/ 458862 w 748294"/>
              <a:gd name="connsiteY16" fmla="*/ 628442 h 744820"/>
              <a:gd name="connsiteX17" fmla="*/ 468837 w 748294"/>
              <a:gd name="connsiteY17" fmla="*/ 638417 h 744820"/>
              <a:gd name="connsiteX18" fmla="*/ 528689 w 748294"/>
              <a:gd name="connsiteY18" fmla="*/ 585216 h 744820"/>
              <a:gd name="connsiteX19" fmla="*/ 525364 w 748294"/>
              <a:gd name="connsiteY19" fmla="*/ 508739 h 744820"/>
              <a:gd name="connsiteX20" fmla="*/ 551965 w 748294"/>
              <a:gd name="connsiteY20" fmla="*/ 462188 h 744820"/>
              <a:gd name="connsiteX21" fmla="*/ 538664 w 748294"/>
              <a:gd name="connsiteY21" fmla="*/ 402336 h 744820"/>
              <a:gd name="connsiteX22" fmla="*/ 605166 w 748294"/>
              <a:gd name="connsiteY22" fmla="*/ 445561 h 744820"/>
              <a:gd name="connsiteX23" fmla="*/ 651718 w 748294"/>
              <a:gd name="connsiteY23" fmla="*/ 532014 h 744820"/>
              <a:gd name="connsiteX24" fmla="*/ 658366 w 748294"/>
              <a:gd name="connsiteY24" fmla="*/ 455537 h 744820"/>
              <a:gd name="connsiteX25" fmla="*/ 721542 w 748294"/>
              <a:gd name="connsiteY25" fmla="*/ 512064 h 744820"/>
              <a:gd name="connsiteX26" fmla="*/ 748143 w 748294"/>
              <a:gd name="connsiteY26" fmla="*/ 442237 h 744820"/>
              <a:gd name="connsiteX27" fmla="*/ 718217 w 748294"/>
              <a:gd name="connsiteY27" fmla="*/ 405661 h 744820"/>
              <a:gd name="connsiteX28" fmla="*/ 691616 w 748294"/>
              <a:gd name="connsiteY28" fmla="*/ 329184 h 744820"/>
              <a:gd name="connsiteX29" fmla="*/ 658364 w 748294"/>
              <a:gd name="connsiteY29" fmla="*/ 385710 h 744820"/>
              <a:gd name="connsiteX30" fmla="*/ 625115 w 748294"/>
              <a:gd name="connsiteY30" fmla="*/ 285958 h 744820"/>
              <a:gd name="connsiteX31" fmla="*/ 595190 w 748294"/>
              <a:gd name="connsiteY31" fmla="*/ 385711 h 744820"/>
              <a:gd name="connsiteX32" fmla="*/ 538662 w 748294"/>
              <a:gd name="connsiteY32" fmla="*/ 342484 h 744820"/>
              <a:gd name="connsiteX33" fmla="*/ 561940 w 748294"/>
              <a:gd name="connsiteY33" fmla="*/ 242731 h 744820"/>
              <a:gd name="connsiteX34" fmla="*/ 505413 w 748294"/>
              <a:gd name="connsiteY34" fmla="*/ 285958 h 744820"/>
              <a:gd name="connsiteX35" fmla="*/ 472162 w 748294"/>
              <a:gd name="connsiteY35" fmla="*/ 295933 h 744820"/>
              <a:gd name="connsiteX36" fmla="*/ 448887 w 748294"/>
              <a:gd name="connsiteY36" fmla="*/ 259357 h 744820"/>
              <a:gd name="connsiteX37" fmla="*/ 455538 w 748294"/>
              <a:gd name="connsiteY37" fmla="*/ 179555 h 744820"/>
              <a:gd name="connsiteX38" fmla="*/ 349134 w 748294"/>
              <a:gd name="connsiteY38" fmla="*/ 212806 h 744820"/>
              <a:gd name="connsiteX39" fmla="*/ 305908 w 748294"/>
              <a:gd name="connsiteY39" fmla="*/ 292608 h 744820"/>
              <a:gd name="connsiteX40" fmla="*/ 282631 w 748294"/>
              <a:gd name="connsiteY40" fmla="*/ 252707 h 744820"/>
              <a:gd name="connsiteX41" fmla="*/ 232756 w 748294"/>
              <a:gd name="connsiteY41" fmla="*/ 292608 h 744820"/>
              <a:gd name="connsiteX42" fmla="*/ 202830 w 748294"/>
              <a:gd name="connsiteY42" fmla="*/ 269332 h 744820"/>
              <a:gd name="connsiteX43" fmla="*/ 212805 w 748294"/>
              <a:gd name="connsiteY43" fmla="*/ 202830 h 744820"/>
              <a:gd name="connsiteX44" fmla="*/ 149629 w 748294"/>
              <a:gd name="connsiteY44" fmla="*/ 226106 h 744820"/>
              <a:gd name="connsiteX45" fmla="*/ 142978 w 748294"/>
              <a:gd name="connsiteY45" fmla="*/ 329184 h 744820"/>
              <a:gd name="connsiteX46" fmla="*/ 116378 w 748294"/>
              <a:gd name="connsiteY46" fmla="*/ 302583 h 744820"/>
              <a:gd name="connsiteX47" fmla="*/ 76477 w 748294"/>
              <a:gd name="connsiteY47" fmla="*/ 0 h 744820"/>
              <a:gd name="connsiteX48" fmla="*/ 26600 w 748294"/>
              <a:gd name="connsiteY48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9454 w 748294"/>
              <a:gd name="connsiteY10" fmla="*/ 681644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76477 w 748294"/>
              <a:gd name="connsiteY48" fmla="*/ 0 h 744820"/>
              <a:gd name="connsiteX49" fmla="*/ 26600 w 748294"/>
              <a:gd name="connsiteY49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76477 w 748294"/>
              <a:gd name="connsiteY48" fmla="*/ 0 h 744820"/>
              <a:gd name="connsiteX49" fmla="*/ 26600 w 748294"/>
              <a:gd name="connsiteY49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83125 w 748294"/>
              <a:gd name="connsiteY48" fmla="*/ 63177 h 744820"/>
              <a:gd name="connsiteX49" fmla="*/ 76477 w 748294"/>
              <a:gd name="connsiteY49" fmla="*/ 0 h 744820"/>
              <a:gd name="connsiteX50" fmla="*/ 26600 w 748294"/>
              <a:gd name="connsiteY50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66499 w 748294"/>
              <a:gd name="connsiteY48" fmla="*/ 79802 h 744820"/>
              <a:gd name="connsiteX49" fmla="*/ 76477 w 748294"/>
              <a:gd name="connsiteY49" fmla="*/ 0 h 744820"/>
              <a:gd name="connsiteX50" fmla="*/ 26600 w 748294"/>
              <a:gd name="connsiteY50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93100 w 748294"/>
              <a:gd name="connsiteY48" fmla="*/ 189530 h 744820"/>
              <a:gd name="connsiteX49" fmla="*/ 66499 w 748294"/>
              <a:gd name="connsiteY49" fmla="*/ 79802 h 744820"/>
              <a:gd name="connsiteX50" fmla="*/ 76477 w 748294"/>
              <a:gd name="connsiteY50" fmla="*/ 0 h 744820"/>
              <a:gd name="connsiteX51" fmla="*/ 26600 w 748294"/>
              <a:gd name="connsiteY51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103075 w 748294"/>
              <a:gd name="connsiteY48" fmla="*/ 83127 h 744820"/>
              <a:gd name="connsiteX49" fmla="*/ 66499 w 748294"/>
              <a:gd name="connsiteY49" fmla="*/ 79802 h 744820"/>
              <a:gd name="connsiteX50" fmla="*/ 76477 w 748294"/>
              <a:gd name="connsiteY50" fmla="*/ 0 h 744820"/>
              <a:gd name="connsiteX51" fmla="*/ 26600 w 748294"/>
              <a:gd name="connsiteY51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116376 w 748294"/>
              <a:gd name="connsiteY48" fmla="*/ 196180 h 744820"/>
              <a:gd name="connsiteX49" fmla="*/ 103075 w 748294"/>
              <a:gd name="connsiteY49" fmla="*/ 83127 h 744820"/>
              <a:gd name="connsiteX50" fmla="*/ 66499 w 748294"/>
              <a:gd name="connsiteY50" fmla="*/ 79802 h 744820"/>
              <a:gd name="connsiteX51" fmla="*/ 76477 w 748294"/>
              <a:gd name="connsiteY51" fmla="*/ 0 h 744820"/>
              <a:gd name="connsiteX52" fmla="*/ 26600 w 748294"/>
              <a:gd name="connsiteY52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83125 w 748294"/>
              <a:gd name="connsiteY48" fmla="*/ 146304 h 744820"/>
              <a:gd name="connsiteX49" fmla="*/ 103075 w 748294"/>
              <a:gd name="connsiteY49" fmla="*/ 83127 h 744820"/>
              <a:gd name="connsiteX50" fmla="*/ 66499 w 748294"/>
              <a:gd name="connsiteY50" fmla="*/ 79802 h 744820"/>
              <a:gd name="connsiteX51" fmla="*/ 76477 w 748294"/>
              <a:gd name="connsiteY51" fmla="*/ 0 h 744820"/>
              <a:gd name="connsiteX52" fmla="*/ 26600 w 748294"/>
              <a:gd name="connsiteY52" fmla="*/ 33251 h 74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748294" h="744820">
                <a:moveTo>
                  <a:pt x="26600" y="33251"/>
                </a:moveTo>
                <a:lnTo>
                  <a:pt x="0" y="113053"/>
                </a:lnTo>
                <a:lnTo>
                  <a:pt x="43226" y="462188"/>
                </a:lnTo>
                <a:lnTo>
                  <a:pt x="69826" y="472163"/>
                </a:lnTo>
                <a:lnTo>
                  <a:pt x="59851" y="571916"/>
                </a:lnTo>
                <a:lnTo>
                  <a:pt x="23275" y="615142"/>
                </a:lnTo>
                <a:lnTo>
                  <a:pt x="96427" y="588541"/>
                </a:lnTo>
                <a:lnTo>
                  <a:pt x="79802" y="684969"/>
                </a:lnTo>
                <a:lnTo>
                  <a:pt x="59851" y="708244"/>
                </a:lnTo>
                <a:lnTo>
                  <a:pt x="109728" y="744820"/>
                </a:lnTo>
                <a:lnTo>
                  <a:pt x="212803" y="661693"/>
                </a:lnTo>
                <a:lnTo>
                  <a:pt x="312558" y="618467"/>
                </a:lnTo>
                <a:lnTo>
                  <a:pt x="389035" y="515389"/>
                </a:lnTo>
                <a:lnTo>
                  <a:pt x="422286" y="558615"/>
                </a:lnTo>
                <a:lnTo>
                  <a:pt x="452212" y="535340"/>
                </a:lnTo>
                <a:lnTo>
                  <a:pt x="448887" y="498764"/>
                </a:lnTo>
                <a:lnTo>
                  <a:pt x="505413" y="488788"/>
                </a:lnTo>
                <a:lnTo>
                  <a:pt x="458862" y="628442"/>
                </a:lnTo>
                <a:lnTo>
                  <a:pt x="468837" y="638417"/>
                </a:lnTo>
                <a:lnTo>
                  <a:pt x="528689" y="585216"/>
                </a:lnTo>
                <a:lnTo>
                  <a:pt x="525364" y="508739"/>
                </a:lnTo>
                <a:lnTo>
                  <a:pt x="551965" y="462188"/>
                </a:lnTo>
                <a:lnTo>
                  <a:pt x="538664" y="402336"/>
                </a:lnTo>
                <a:cubicBezTo>
                  <a:pt x="544206" y="401228"/>
                  <a:pt x="586324" y="423948"/>
                  <a:pt x="605166" y="445561"/>
                </a:cubicBezTo>
                <a:cubicBezTo>
                  <a:pt x="624008" y="467174"/>
                  <a:pt x="638418" y="522593"/>
                  <a:pt x="651718" y="532014"/>
                </a:cubicBezTo>
                <a:cubicBezTo>
                  <a:pt x="665018" y="541435"/>
                  <a:pt x="647837" y="467729"/>
                  <a:pt x="658366" y="455537"/>
                </a:cubicBezTo>
                <a:cubicBezTo>
                  <a:pt x="668895" y="443345"/>
                  <a:pt x="706579" y="514281"/>
                  <a:pt x="721542" y="512064"/>
                </a:cubicBezTo>
                <a:cubicBezTo>
                  <a:pt x="736505" y="509847"/>
                  <a:pt x="745926" y="459417"/>
                  <a:pt x="748143" y="442237"/>
                </a:cubicBezTo>
                <a:cubicBezTo>
                  <a:pt x="750360" y="425057"/>
                  <a:pt x="727638" y="424503"/>
                  <a:pt x="718217" y="405661"/>
                </a:cubicBezTo>
                <a:cubicBezTo>
                  <a:pt x="708796" y="386819"/>
                  <a:pt x="704362" y="333063"/>
                  <a:pt x="691616" y="329184"/>
                </a:cubicBezTo>
                <a:cubicBezTo>
                  <a:pt x="678870" y="325305"/>
                  <a:pt x="673881" y="407877"/>
                  <a:pt x="658364" y="385710"/>
                </a:cubicBezTo>
                <a:cubicBezTo>
                  <a:pt x="642847" y="363543"/>
                  <a:pt x="643403" y="283741"/>
                  <a:pt x="625115" y="285958"/>
                </a:cubicBezTo>
                <a:cubicBezTo>
                  <a:pt x="606827" y="288175"/>
                  <a:pt x="618466" y="397903"/>
                  <a:pt x="595190" y="385711"/>
                </a:cubicBezTo>
                <a:cubicBezTo>
                  <a:pt x="571914" y="373519"/>
                  <a:pt x="550854" y="365206"/>
                  <a:pt x="538662" y="342484"/>
                </a:cubicBezTo>
                <a:cubicBezTo>
                  <a:pt x="526470" y="319763"/>
                  <a:pt x="579119" y="243285"/>
                  <a:pt x="561940" y="242731"/>
                </a:cubicBezTo>
                <a:cubicBezTo>
                  <a:pt x="544761" y="242177"/>
                  <a:pt x="519268" y="299258"/>
                  <a:pt x="505413" y="285958"/>
                </a:cubicBezTo>
                <a:lnTo>
                  <a:pt x="472162" y="295933"/>
                </a:lnTo>
                <a:lnTo>
                  <a:pt x="448887" y="259357"/>
                </a:lnTo>
                <a:lnTo>
                  <a:pt x="455538" y="179555"/>
                </a:lnTo>
                <a:lnTo>
                  <a:pt x="349134" y="212806"/>
                </a:lnTo>
                <a:lnTo>
                  <a:pt x="305908" y="292608"/>
                </a:lnTo>
                <a:lnTo>
                  <a:pt x="282631" y="252707"/>
                </a:lnTo>
                <a:lnTo>
                  <a:pt x="232756" y="292608"/>
                </a:lnTo>
                <a:lnTo>
                  <a:pt x="202830" y="269332"/>
                </a:lnTo>
                <a:lnTo>
                  <a:pt x="212805" y="202830"/>
                </a:lnTo>
                <a:lnTo>
                  <a:pt x="149629" y="226106"/>
                </a:lnTo>
                <a:lnTo>
                  <a:pt x="142978" y="329184"/>
                </a:lnTo>
                <a:lnTo>
                  <a:pt x="116378" y="302583"/>
                </a:lnTo>
                <a:cubicBezTo>
                  <a:pt x="116377" y="267115"/>
                  <a:pt x="83126" y="181772"/>
                  <a:pt x="83125" y="146304"/>
                </a:cubicBezTo>
                <a:lnTo>
                  <a:pt x="103075" y="83127"/>
                </a:lnTo>
                <a:lnTo>
                  <a:pt x="66499" y="79802"/>
                </a:lnTo>
                <a:lnTo>
                  <a:pt x="76477" y="0"/>
                </a:lnTo>
                <a:lnTo>
                  <a:pt x="26600" y="3325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5" name="Freeform 104"/>
          <p:cNvSpPr/>
          <p:nvPr/>
        </p:nvSpPr>
        <p:spPr>
          <a:xfrm>
            <a:off x="7418390" y="4981575"/>
            <a:ext cx="136525" cy="77788"/>
          </a:xfrm>
          <a:custGeom>
            <a:avLst/>
            <a:gdLst>
              <a:gd name="connsiteX0" fmla="*/ 0 w 136434"/>
              <a:gd name="connsiteY0" fmla="*/ 17417 h 78377"/>
              <a:gd name="connsiteX1" fmla="*/ 87086 w 136434"/>
              <a:gd name="connsiteY1" fmla="*/ 0 h 78377"/>
              <a:gd name="connsiteX2" fmla="*/ 136434 w 136434"/>
              <a:gd name="connsiteY2" fmla="*/ 52251 h 78377"/>
              <a:gd name="connsiteX3" fmla="*/ 127726 w 136434"/>
              <a:gd name="connsiteY3" fmla="*/ 78377 h 78377"/>
              <a:gd name="connsiteX4" fmla="*/ 0 w 136434"/>
              <a:gd name="connsiteY4" fmla="*/ 17417 h 78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4" h="78377">
                <a:moveTo>
                  <a:pt x="0" y="17417"/>
                </a:moveTo>
                <a:lnTo>
                  <a:pt x="87086" y="0"/>
                </a:lnTo>
                <a:lnTo>
                  <a:pt x="136434" y="52251"/>
                </a:lnTo>
                <a:lnTo>
                  <a:pt x="127726" y="78377"/>
                </a:lnTo>
                <a:lnTo>
                  <a:pt x="0" y="17417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6" name="Freeform 105"/>
          <p:cNvSpPr/>
          <p:nvPr/>
        </p:nvSpPr>
        <p:spPr>
          <a:xfrm>
            <a:off x="7494590" y="4413252"/>
            <a:ext cx="92075" cy="112713"/>
          </a:xfrm>
          <a:custGeom>
            <a:avLst/>
            <a:gdLst>
              <a:gd name="connsiteX0" fmla="*/ 0 w 92892"/>
              <a:gd name="connsiteY0" fmla="*/ 43543 h 113211"/>
              <a:gd name="connsiteX1" fmla="*/ 14515 w 92892"/>
              <a:gd name="connsiteY1" fmla="*/ 107406 h 113211"/>
              <a:gd name="connsiteX2" fmla="*/ 55155 w 92892"/>
              <a:gd name="connsiteY2" fmla="*/ 113211 h 113211"/>
              <a:gd name="connsiteX3" fmla="*/ 92892 w 92892"/>
              <a:gd name="connsiteY3" fmla="*/ 63863 h 113211"/>
              <a:gd name="connsiteX4" fmla="*/ 63863 w 92892"/>
              <a:gd name="connsiteY4" fmla="*/ 0 h 113211"/>
              <a:gd name="connsiteX5" fmla="*/ 0 w 92892"/>
              <a:gd name="connsiteY5" fmla="*/ 43543 h 1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92" h="113211">
                <a:moveTo>
                  <a:pt x="0" y="43543"/>
                </a:moveTo>
                <a:lnTo>
                  <a:pt x="14515" y="107406"/>
                </a:lnTo>
                <a:lnTo>
                  <a:pt x="55155" y="113211"/>
                </a:lnTo>
                <a:lnTo>
                  <a:pt x="92892" y="63863"/>
                </a:lnTo>
                <a:lnTo>
                  <a:pt x="63863" y="0"/>
                </a:lnTo>
                <a:lnTo>
                  <a:pt x="0" y="43543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7" name="Freeform 106"/>
          <p:cNvSpPr/>
          <p:nvPr/>
        </p:nvSpPr>
        <p:spPr>
          <a:xfrm>
            <a:off x="6980238" y="3495677"/>
            <a:ext cx="133350" cy="150813"/>
          </a:xfrm>
          <a:custGeom>
            <a:avLst/>
            <a:gdLst>
              <a:gd name="connsiteX0" fmla="*/ 37737 w 133531"/>
              <a:gd name="connsiteY0" fmla="*/ 14514 h 150949"/>
              <a:gd name="connsiteX1" fmla="*/ 0 w 133531"/>
              <a:gd name="connsiteY1" fmla="*/ 101600 h 150949"/>
              <a:gd name="connsiteX2" fmla="*/ 37737 w 133531"/>
              <a:gd name="connsiteY2" fmla="*/ 150949 h 150949"/>
              <a:gd name="connsiteX3" fmla="*/ 78377 w 133531"/>
              <a:gd name="connsiteY3" fmla="*/ 124823 h 150949"/>
              <a:gd name="connsiteX4" fmla="*/ 133531 w 133531"/>
              <a:gd name="connsiteY4" fmla="*/ 52251 h 150949"/>
              <a:gd name="connsiteX5" fmla="*/ 127725 w 133531"/>
              <a:gd name="connsiteY5" fmla="*/ 0 h 150949"/>
              <a:gd name="connsiteX6" fmla="*/ 37737 w 133531"/>
              <a:gd name="connsiteY6" fmla="*/ 14514 h 15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531" h="150949">
                <a:moveTo>
                  <a:pt x="37737" y="14514"/>
                </a:moveTo>
                <a:lnTo>
                  <a:pt x="0" y="101600"/>
                </a:lnTo>
                <a:lnTo>
                  <a:pt x="37737" y="150949"/>
                </a:lnTo>
                <a:lnTo>
                  <a:pt x="78377" y="124823"/>
                </a:lnTo>
                <a:lnTo>
                  <a:pt x="133531" y="52251"/>
                </a:lnTo>
                <a:lnTo>
                  <a:pt x="127725" y="0"/>
                </a:lnTo>
                <a:lnTo>
                  <a:pt x="37737" y="14514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8" name="Freeform 107"/>
          <p:cNvSpPr/>
          <p:nvPr/>
        </p:nvSpPr>
        <p:spPr>
          <a:xfrm>
            <a:off x="7253288" y="3548063"/>
            <a:ext cx="80962" cy="133350"/>
          </a:xfrm>
          <a:custGeom>
            <a:avLst/>
            <a:gdLst>
              <a:gd name="connsiteX0" fmla="*/ 23223 w 81280"/>
              <a:gd name="connsiteY0" fmla="*/ 0 h 133532"/>
              <a:gd name="connsiteX1" fmla="*/ 0 w 81280"/>
              <a:gd name="connsiteY1" fmla="*/ 78378 h 133532"/>
              <a:gd name="connsiteX2" fmla="*/ 52252 w 81280"/>
              <a:gd name="connsiteY2" fmla="*/ 133532 h 133532"/>
              <a:gd name="connsiteX3" fmla="*/ 69669 w 81280"/>
              <a:gd name="connsiteY3" fmla="*/ 113212 h 133532"/>
              <a:gd name="connsiteX4" fmla="*/ 60960 w 81280"/>
              <a:gd name="connsiteY4" fmla="*/ 72572 h 133532"/>
              <a:gd name="connsiteX5" fmla="*/ 81280 w 81280"/>
              <a:gd name="connsiteY5" fmla="*/ 40640 h 133532"/>
              <a:gd name="connsiteX6" fmla="*/ 23223 w 81280"/>
              <a:gd name="connsiteY6" fmla="*/ 0 h 13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80" h="133532">
                <a:moveTo>
                  <a:pt x="23223" y="0"/>
                </a:moveTo>
                <a:lnTo>
                  <a:pt x="0" y="78378"/>
                </a:lnTo>
                <a:lnTo>
                  <a:pt x="52252" y="133532"/>
                </a:lnTo>
                <a:lnTo>
                  <a:pt x="69669" y="113212"/>
                </a:lnTo>
                <a:lnTo>
                  <a:pt x="60960" y="72572"/>
                </a:lnTo>
                <a:lnTo>
                  <a:pt x="81280" y="40640"/>
                </a:lnTo>
                <a:lnTo>
                  <a:pt x="23223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9" name="Freeform 108"/>
          <p:cNvSpPr/>
          <p:nvPr/>
        </p:nvSpPr>
        <p:spPr>
          <a:xfrm>
            <a:off x="7351713" y="3349627"/>
            <a:ext cx="55562" cy="55563"/>
          </a:xfrm>
          <a:custGeom>
            <a:avLst/>
            <a:gdLst>
              <a:gd name="connsiteX0" fmla="*/ 0 w 55155"/>
              <a:gd name="connsiteY0" fmla="*/ 0 h 55154"/>
              <a:gd name="connsiteX1" fmla="*/ 23223 w 55155"/>
              <a:gd name="connsiteY1" fmla="*/ 55154 h 55154"/>
              <a:gd name="connsiteX2" fmla="*/ 55155 w 55155"/>
              <a:gd name="connsiteY2" fmla="*/ 29029 h 55154"/>
              <a:gd name="connsiteX3" fmla="*/ 0 w 55155"/>
              <a:gd name="connsiteY3" fmla="*/ 0 h 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5" h="55154">
                <a:moveTo>
                  <a:pt x="0" y="0"/>
                </a:moveTo>
                <a:lnTo>
                  <a:pt x="23223" y="55154"/>
                </a:lnTo>
                <a:lnTo>
                  <a:pt x="55155" y="29029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0" name="Freeform 109"/>
          <p:cNvSpPr/>
          <p:nvPr/>
        </p:nvSpPr>
        <p:spPr>
          <a:xfrm>
            <a:off x="7397752" y="3321050"/>
            <a:ext cx="55563" cy="25400"/>
          </a:xfrm>
          <a:custGeom>
            <a:avLst/>
            <a:gdLst>
              <a:gd name="connsiteX0" fmla="*/ 0 w 55154"/>
              <a:gd name="connsiteY0" fmla="*/ 0 h 26125"/>
              <a:gd name="connsiteX1" fmla="*/ 46446 w 55154"/>
              <a:gd name="connsiteY1" fmla="*/ 26125 h 26125"/>
              <a:gd name="connsiteX2" fmla="*/ 55154 w 55154"/>
              <a:gd name="connsiteY2" fmla="*/ 11611 h 26125"/>
              <a:gd name="connsiteX3" fmla="*/ 0 w 55154"/>
              <a:gd name="connsiteY3" fmla="*/ 0 h 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4" h="26125">
                <a:moveTo>
                  <a:pt x="0" y="0"/>
                </a:moveTo>
                <a:lnTo>
                  <a:pt x="46446" y="26125"/>
                </a:lnTo>
                <a:lnTo>
                  <a:pt x="55154" y="11611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1" name="Freeform 110"/>
          <p:cNvSpPr/>
          <p:nvPr/>
        </p:nvSpPr>
        <p:spPr>
          <a:xfrm>
            <a:off x="8181977" y="3533777"/>
            <a:ext cx="49213" cy="68263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2" name="Freeform 111"/>
          <p:cNvSpPr/>
          <p:nvPr/>
        </p:nvSpPr>
        <p:spPr>
          <a:xfrm>
            <a:off x="8305800" y="3271838"/>
            <a:ext cx="65088" cy="55562"/>
          </a:xfrm>
          <a:custGeom>
            <a:avLst/>
            <a:gdLst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0 w 34834"/>
              <a:gd name="connsiteY2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30628 w 65735"/>
              <a:gd name="connsiteY0" fmla="*/ 223 h 56156"/>
              <a:gd name="connsiteX1" fmla="*/ 65462 w 65735"/>
              <a:gd name="connsiteY1" fmla="*/ 52474 h 56156"/>
              <a:gd name="connsiteX2" fmla="*/ 10308 w 65735"/>
              <a:gd name="connsiteY2" fmla="*/ 35058 h 56156"/>
              <a:gd name="connsiteX3" fmla="*/ 30628 w 65735"/>
              <a:gd name="connsiteY3" fmla="*/ 223 h 5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35" h="56156">
                <a:moveTo>
                  <a:pt x="30628" y="223"/>
                </a:moveTo>
                <a:cubicBezTo>
                  <a:pt x="39820" y="3126"/>
                  <a:pt x="68849" y="46668"/>
                  <a:pt x="65462" y="52474"/>
                </a:cubicBezTo>
                <a:cubicBezTo>
                  <a:pt x="62075" y="58280"/>
                  <a:pt x="-30332" y="60216"/>
                  <a:pt x="10308" y="35058"/>
                </a:cubicBezTo>
                <a:cubicBezTo>
                  <a:pt x="17081" y="23446"/>
                  <a:pt x="21436" y="-2680"/>
                  <a:pt x="30628" y="223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6727825" y="3092451"/>
            <a:ext cx="452438" cy="434975"/>
          </a:xfrm>
          <a:custGeom>
            <a:avLst/>
            <a:gdLst>
              <a:gd name="connsiteX0" fmla="*/ 52251 w 452846"/>
              <a:gd name="connsiteY0" fmla="*/ 0 h 435428"/>
              <a:gd name="connsiteX1" fmla="*/ 37737 w 452846"/>
              <a:gd name="connsiteY1" fmla="*/ 121920 h 435428"/>
              <a:gd name="connsiteX2" fmla="*/ 49349 w 452846"/>
              <a:gd name="connsiteY2" fmla="*/ 148046 h 435428"/>
              <a:gd name="connsiteX3" fmla="*/ 60960 w 452846"/>
              <a:gd name="connsiteY3" fmla="*/ 275771 h 435428"/>
              <a:gd name="connsiteX4" fmla="*/ 0 w 452846"/>
              <a:gd name="connsiteY4" fmla="*/ 362857 h 435428"/>
              <a:gd name="connsiteX5" fmla="*/ 107406 w 452846"/>
              <a:gd name="connsiteY5" fmla="*/ 345440 h 435428"/>
              <a:gd name="connsiteX6" fmla="*/ 130629 w 452846"/>
              <a:gd name="connsiteY6" fmla="*/ 435428 h 435428"/>
              <a:gd name="connsiteX7" fmla="*/ 179977 w 452846"/>
              <a:gd name="connsiteY7" fmla="*/ 391886 h 435428"/>
              <a:gd name="connsiteX8" fmla="*/ 191589 w 452846"/>
              <a:gd name="connsiteY8" fmla="*/ 333828 h 435428"/>
              <a:gd name="connsiteX9" fmla="*/ 229326 w 452846"/>
              <a:gd name="connsiteY9" fmla="*/ 307703 h 435428"/>
              <a:gd name="connsiteX10" fmla="*/ 226423 w 452846"/>
              <a:gd name="connsiteY10" fmla="*/ 278674 h 435428"/>
              <a:gd name="connsiteX11" fmla="*/ 252549 w 452846"/>
              <a:gd name="connsiteY11" fmla="*/ 246743 h 435428"/>
              <a:gd name="connsiteX12" fmla="*/ 284480 w 452846"/>
              <a:gd name="connsiteY12" fmla="*/ 269966 h 435428"/>
              <a:gd name="connsiteX13" fmla="*/ 313509 w 452846"/>
              <a:gd name="connsiteY13" fmla="*/ 261257 h 435428"/>
              <a:gd name="connsiteX14" fmla="*/ 313509 w 452846"/>
              <a:gd name="connsiteY14" fmla="*/ 313508 h 435428"/>
              <a:gd name="connsiteX15" fmla="*/ 415109 w 452846"/>
              <a:gd name="connsiteY15" fmla="*/ 322217 h 435428"/>
              <a:gd name="connsiteX16" fmla="*/ 452846 w 452846"/>
              <a:gd name="connsiteY16" fmla="*/ 249646 h 435428"/>
              <a:gd name="connsiteX17" fmla="*/ 429623 w 452846"/>
              <a:gd name="connsiteY17" fmla="*/ 214811 h 435428"/>
              <a:gd name="connsiteX18" fmla="*/ 362857 w 452846"/>
              <a:gd name="connsiteY18" fmla="*/ 243840 h 435428"/>
              <a:gd name="connsiteX19" fmla="*/ 362857 w 452846"/>
              <a:gd name="connsiteY19" fmla="*/ 243840 h 435428"/>
              <a:gd name="connsiteX20" fmla="*/ 359954 w 452846"/>
              <a:gd name="connsiteY20" fmla="*/ 209006 h 435428"/>
              <a:gd name="connsiteX21" fmla="*/ 310606 w 452846"/>
              <a:gd name="connsiteY21" fmla="*/ 156754 h 435428"/>
              <a:gd name="connsiteX22" fmla="*/ 275771 w 452846"/>
              <a:gd name="connsiteY22" fmla="*/ 148046 h 435428"/>
              <a:gd name="connsiteX23" fmla="*/ 214811 w 452846"/>
              <a:gd name="connsiteY23" fmla="*/ 95794 h 435428"/>
              <a:gd name="connsiteX24" fmla="*/ 185783 w 452846"/>
              <a:gd name="connsiteY24" fmla="*/ 98697 h 435428"/>
              <a:gd name="connsiteX25" fmla="*/ 150949 w 452846"/>
              <a:gd name="connsiteY25" fmla="*/ 72571 h 435428"/>
              <a:gd name="connsiteX26" fmla="*/ 127726 w 452846"/>
              <a:gd name="connsiteY26" fmla="*/ 98697 h 435428"/>
              <a:gd name="connsiteX27" fmla="*/ 107406 w 452846"/>
              <a:gd name="connsiteY27" fmla="*/ 92891 h 435428"/>
              <a:gd name="connsiteX28" fmla="*/ 52251 w 452846"/>
              <a:gd name="connsiteY28" fmla="*/ 0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2846" h="435428">
                <a:moveTo>
                  <a:pt x="52251" y="0"/>
                </a:moveTo>
                <a:lnTo>
                  <a:pt x="37737" y="121920"/>
                </a:lnTo>
                <a:lnTo>
                  <a:pt x="49349" y="148046"/>
                </a:lnTo>
                <a:lnTo>
                  <a:pt x="60960" y="275771"/>
                </a:lnTo>
                <a:lnTo>
                  <a:pt x="0" y="362857"/>
                </a:lnTo>
                <a:lnTo>
                  <a:pt x="107406" y="345440"/>
                </a:lnTo>
                <a:lnTo>
                  <a:pt x="130629" y="435428"/>
                </a:lnTo>
                <a:lnTo>
                  <a:pt x="179977" y="391886"/>
                </a:lnTo>
                <a:lnTo>
                  <a:pt x="191589" y="333828"/>
                </a:lnTo>
                <a:lnTo>
                  <a:pt x="229326" y="307703"/>
                </a:lnTo>
                <a:lnTo>
                  <a:pt x="226423" y="278674"/>
                </a:lnTo>
                <a:lnTo>
                  <a:pt x="252549" y="246743"/>
                </a:lnTo>
                <a:lnTo>
                  <a:pt x="284480" y="269966"/>
                </a:lnTo>
                <a:lnTo>
                  <a:pt x="313509" y="261257"/>
                </a:lnTo>
                <a:lnTo>
                  <a:pt x="313509" y="313508"/>
                </a:lnTo>
                <a:lnTo>
                  <a:pt x="415109" y="322217"/>
                </a:lnTo>
                <a:lnTo>
                  <a:pt x="452846" y="249646"/>
                </a:lnTo>
                <a:lnTo>
                  <a:pt x="429623" y="214811"/>
                </a:lnTo>
                <a:lnTo>
                  <a:pt x="362857" y="243840"/>
                </a:lnTo>
                <a:lnTo>
                  <a:pt x="362857" y="243840"/>
                </a:lnTo>
                <a:lnTo>
                  <a:pt x="359954" y="209006"/>
                </a:lnTo>
                <a:lnTo>
                  <a:pt x="310606" y="156754"/>
                </a:lnTo>
                <a:lnTo>
                  <a:pt x="275771" y="148046"/>
                </a:lnTo>
                <a:lnTo>
                  <a:pt x="214811" y="95794"/>
                </a:lnTo>
                <a:lnTo>
                  <a:pt x="185783" y="98697"/>
                </a:lnTo>
                <a:lnTo>
                  <a:pt x="150949" y="72571"/>
                </a:lnTo>
                <a:lnTo>
                  <a:pt x="127726" y="98697"/>
                </a:lnTo>
                <a:lnTo>
                  <a:pt x="107406" y="92891"/>
                </a:lnTo>
                <a:lnTo>
                  <a:pt x="52251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4044950" y="1901826"/>
            <a:ext cx="133350" cy="60325"/>
          </a:xfrm>
          <a:custGeom>
            <a:avLst/>
            <a:gdLst>
              <a:gd name="connsiteX0" fmla="*/ 0 w 133531"/>
              <a:gd name="connsiteY0" fmla="*/ 17418 h 31932"/>
              <a:gd name="connsiteX1" fmla="*/ 133531 w 133531"/>
              <a:gd name="connsiteY1" fmla="*/ 31932 h 31932"/>
              <a:gd name="connsiteX2" fmla="*/ 119017 w 133531"/>
              <a:gd name="connsiteY2" fmla="*/ 0 h 31932"/>
              <a:gd name="connsiteX3" fmla="*/ 101600 w 133531"/>
              <a:gd name="connsiteY3" fmla="*/ 17418 h 31932"/>
              <a:gd name="connsiteX4" fmla="*/ 63863 w 133531"/>
              <a:gd name="connsiteY4" fmla="*/ 8709 h 31932"/>
              <a:gd name="connsiteX5" fmla="*/ 0 w 133531"/>
              <a:gd name="connsiteY5" fmla="*/ 17418 h 31932"/>
              <a:gd name="connsiteX0" fmla="*/ 0 w 133531"/>
              <a:gd name="connsiteY0" fmla="*/ 17418 h 31932"/>
              <a:gd name="connsiteX1" fmla="*/ 49349 w 133531"/>
              <a:gd name="connsiteY1" fmla="*/ 23223 h 31932"/>
              <a:gd name="connsiteX2" fmla="*/ 133531 w 133531"/>
              <a:gd name="connsiteY2" fmla="*/ 31932 h 31932"/>
              <a:gd name="connsiteX3" fmla="*/ 119017 w 133531"/>
              <a:gd name="connsiteY3" fmla="*/ 0 h 31932"/>
              <a:gd name="connsiteX4" fmla="*/ 101600 w 133531"/>
              <a:gd name="connsiteY4" fmla="*/ 17418 h 31932"/>
              <a:gd name="connsiteX5" fmla="*/ 63863 w 133531"/>
              <a:gd name="connsiteY5" fmla="*/ 8709 h 31932"/>
              <a:gd name="connsiteX6" fmla="*/ 0 w 133531"/>
              <a:gd name="connsiteY6" fmla="*/ 17418 h 31932"/>
              <a:gd name="connsiteX0" fmla="*/ 0 w 133531"/>
              <a:gd name="connsiteY0" fmla="*/ 17418 h 60960"/>
              <a:gd name="connsiteX1" fmla="*/ 37738 w 133531"/>
              <a:gd name="connsiteY1" fmla="*/ 60960 h 60960"/>
              <a:gd name="connsiteX2" fmla="*/ 133531 w 133531"/>
              <a:gd name="connsiteY2" fmla="*/ 31932 h 60960"/>
              <a:gd name="connsiteX3" fmla="*/ 119017 w 133531"/>
              <a:gd name="connsiteY3" fmla="*/ 0 h 60960"/>
              <a:gd name="connsiteX4" fmla="*/ 101600 w 133531"/>
              <a:gd name="connsiteY4" fmla="*/ 17418 h 60960"/>
              <a:gd name="connsiteX5" fmla="*/ 63863 w 133531"/>
              <a:gd name="connsiteY5" fmla="*/ 8709 h 60960"/>
              <a:gd name="connsiteX6" fmla="*/ 0 w 133531"/>
              <a:gd name="connsiteY6" fmla="*/ 17418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531" h="60960">
                <a:moveTo>
                  <a:pt x="0" y="17418"/>
                </a:moveTo>
                <a:lnTo>
                  <a:pt x="37738" y="60960"/>
                </a:lnTo>
                <a:lnTo>
                  <a:pt x="133531" y="31932"/>
                </a:lnTo>
                <a:lnTo>
                  <a:pt x="119017" y="0"/>
                </a:lnTo>
                <a:lnTo>
                  <a:pt x="101600" y="17418"/>
                </a:lnTo>
                <a:lnTo>
                  <a:pt x="63863" y="8709"/>
                </a:lnTo>
                <a:lnTo>
                  <a:pt x="0" y="17418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5" name="Freeform 114"/>
          <p:cNvSpPr/>
          <p:nvPr/>
        </p:nvSpPr>
        <p:spPr>
          <a:xfrm>
            <a:off x="4762501" y="1524001"/>
            <a:ext cx="517525" cy="485775"/>
          </a:xfrm>
          <a:custGeom>
            <a:avLst/>
            <a:gdLst>
              <a:gd name="connsiteX0" fmla="*/ 0 w 516708"/>
              <a:gd name="connsiteY0" fmla="*/ 287383 h 484777"/>
              <a:gd name="connsiteX1" fmla="*/ 49348 w 516708"/>
              <a:gd name="connsiteY1" fmla="*/ 409303 h 484777"/>
              <a:gd name="connsiteX2" fmla="*/ 31931 w 516708"/>
              <a:gd name="connsiteY2" fmla="*/ 481874 h 484777"/>
              <a:gd name="connsiteX3" fmla="*/ 63863 w 516708"/>
              <a:gd name="connsiteY3" fmla="*/ 484777 h 484777"/>
              <a:gd name="connsiteX4" fmla="*/ 116114 w 516708"/>
              <a:gd name="connsiteY4" fmla="*/ 458651 h 484777"/>
              <a:gd name="connsiteX5" fmla="*/ 148045 w 516708"/>
              <a:gd name="connsiteY5" fmla="*/ 484777 h 484777"/>
              <a:gd name="connsiteX6" fmla="*/ 168365 w 516708"/>
              <a:gd name="connsiteY6" fmla="*/ 476069 h 484777"/>
              <a:gd name="connsiteX7" fmla="*/ 229325 w 516708"/>
              <a:gd name="connsiteY7" fmla="*/ 383177 h 484777"/>
              <a:gd name="connsiteX8" fmla="*/ 267063 w 516708"/>
              <a:gd name="connsiteY8" fmla="*/ 380274 h 484777"/>
              <a:gd name="connsiteX9" fmla="*/ 301897 w 516708"/>
              <a:gd name="connsiteY9" fmla="*/ 336731 h 484777"/>
              <a:gd name="connsiteX10" fmla="*/ 444137 w 516708"/>
              <a:gd name="connsiteY10" fmla="*/ 272869 h 484777"/>
              <a:gd name="connsiteX11" fmla="*/ 487680 w 516708"/>
              <a:gd name="connsiteY11" fmla="*/ 293189 h 484777"/>
              <a:gd name="connsiteX12" fmla="*/ 516708 w 516708"/>
              <a:gd name="connsiteY12" fmla="*/ 264160 h 484777"/>
              <a:gd name="connsiteX13" fmla="*/ 467360 w 516708"/>
              <a:gd name="connsiteY13" fmla="*/ 133531 h 484777"/>
              <a:gd name="connsiteX14" fmla="*/ 415108 w 516708"/>
              <a:gd name="connsiteY14" fmla="*/ 127726 h 484777"/>
              <a:gd name="connsiteX15" fmla="*/ 348343 w 516708"/>
              <a:gd name="connsiteY15" fmla="*/ 72571 h 484777"/>
              <a:gd name="connsiteX16" fmla="*/ 336731 w 516708"/>
              <a:gd name="connsiteY16" fmla="*/ 8709 h 484777"/>
              <a:gd name="connsiteX17" fmla="*/ 217714 w 516708"/>
              <a:gd name="connsiteY17" fmla="*/ 0 h 484777"/>
              <a:gd name="connsiteX18" fmla="*/ 191588 w 516708"/>
              <a:gd name="connsiteY18" fmla="*/ 58057 h 484777"/>
              <a:gd name="connsiteX19" fmla="*/ 179977 w 516708"/>
              <a:gd name="connsiteY19" fmla="*/ 92891 h 484777"/>
              <a:gd name="connsiteX20" fmla="*/ 0 w 516708"/>
              <a:gd name="connsiteY20" fmla="*/ 287383 h 48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6708" h="484777">
                <a:moveTo>
                  <a:pt x="0" y="287383"/>
                </a:moveTo>
                <a:lnTo>
                  <a:pt x="49348" y="409303"/>
                </a:lnTo>
                <a:lnTo>
                  <a:pt x="31931" y="481874"/>
                </a:lnTo>
                <a:lnTo>
                  <a:pt x="63863" y="484777"/>
                </a:lnTo>
                <a:lnTo>
                  <a:pt x="116114" y="458651"/>
                </a:lnTo>
                <a:lnTo>
                  <a:pt x="148045" y="484777"/>
                </a:lnTo>
                <a:lnTo>
                  <a:pt x="168365" y="476069"/>
                </a:lnTo>
                <a:lnTo>
                  <a:pt x="229325" y="383177"/>
                </a:lnTo>
                <a:lnTo>
                  <a:pt x="267063" y="380274"/>
                </a:lnTo>
                <a:lnTo>
                  <a:pt x="301897" y="336731"/>
                </a:lnTo>
                <a:lnTo>
                  <a:pt x="444137" y="272869"/>
                </a:lnTo>
                <a:lnTo>
                  <a:pt x="487680" y="293189"/>
                </a:lnTo>
                <a:lnTo>
                  <a:pt x="516708" y="264160"/>
                </a:lnTo>
                <a:lnTo>
                  <a:pt x="467360" y="133531"/>
                </a:lnTo>
                <a:lnTo>
                  <a:pt x="415108" y="127726"/>
                </a:lnTo>
                <a:lnTo>
                  <a:pt x="348343" y="72571"/>
                </a:lnTo>
                <a:lnTo>
                  <a:pt x="336731" y="8709"/>
                </a:lnTo>
                <a:lnTo>
                  <a:pt x="217714" y="0"/>
                </a:lnTo>
                <a:lnTo>
                  <a:pt x="191588" y="58057"/>
                </a:lnTo>
                <a:lnTo>
                  <a:pt x="179977" y="92891"/>
                </a:lnTo>
                <a:lnTo>
                  <a:pt x="0" y="287383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6" name="Freeform 115"/>
          <p:cNvSpPr/>
          <p:nvPr/>
        </p:nvSpPr>
        <p:spPr>
          <a:xfrm>
            <a:off x="5014915" y="1828802"/>
            <a:ext cx="479425" cy="563563"/>
          </a:xfrm>
          <a:custGeom>
            <a:avLst/>
            <a:gdLst>
              <a:gd name="connsiteX0" fmla="*/ 0 w 478972"/>
              <a:gd name="connsiteY0" fmla="*/ 455749 h 563154"/>
              <a:gd name="connsiteX1" fmla="*/ 371566 w 478972"/>
              <a:gd name="connsiteY1" fmla="*/ 563154 h 563154"/>
              <a:gd name="connsiteX2" fmla="*/ 478972 w 478972"/>
              <a:gd name="connsiteY2" fmla="*/ 101600 h 563154"/>
              <a:gd name="connsiteX3" fmla="*/ 455749 w 478972"/>
              <a:gd name="connsiteY3" fmla="*/ 121920 h 563154"/>
              <a:gd name="connsiteX4" fmla="*/ 461555 w 478972"/>
              <a:gd name="connsiteY4" fmla="*/ 148046 h 563154"/>
              <a:gd name="connsiteX5" fmla="*/ 452846 w 478972"/>
              <a:gd name="connsiteY5" fmla="*/ 182880 h 563154"/>
              <a:gd name="connsiteX6" fmla="*/ 441235 w 478972"/>
              <a:gd name="connsiteY6" fmla="*/ 174171 h 563154"/>
              <a:gd name="connsiteX7" fmla="*/ 412206 w 478972"/>
              <a:gd name="connsiteY7" fmla="*/ 197394 h 563154"/>
              <a:gd name="connsiteX8" fmla="*/ 388983 w 478972"/>
              <a:gd name="connsiteY8" fmla="*/ 185783 h 563154"/>
              <a:gd name="connsiteX9" fmla="*/ 406400 w 478972"/>
              <a:gd name="connsiteY9" fmla="*/ 150949 h 563154"/>
              <a:gd name="connsiteX10" fmla="*/ 348343 w 478972"/>
              <a:gd name="connsiteY10" fmla="*/ 78377 h 563154"/>
              <a:gd name="connsiteX11" fmla="*/ 310606 w 478972"/>
              <a:gd name="connsiteY11" fmla="*/ 124823 h 563154"/>
              <a:gd name="connsiteX12" fmla="*/ 278675 w 478972"/>
              <a:gd name="connsiteY12" fmla="*/ 124823 h 563154"/>
              <a:gd name="connsiteX13" fmla="*/ 264160 w 478972"/>
              <a:gd name="connsiteY13" fmla="*/ 113211 h 563154"/>
              <a:gd name="connsiteX14" fmla="*/ 313509 w 478972"/>
              <a:gd name="connsiteY14" fmla="*/ 72571 h 563154"/>
              <a:gd name="connsiteX15" fmla="*/ 284480 w 478972"/>
              <a:gd name="connsiteY15" fmla="*/ 0 h 563154"/>
              <a:gd name="connsiteX16" fmla="*/ 206103 w 478972"/>
              <a:gd name="connsiteY16" fmla="*/ 29029 h 563154"/>
              <a:gd name="connsiteX17" fmla="*/ 194492 w 478972"/>
              <a:gd name="connsiteY17" fmla="*/ 20320 h 563154"/>
              <a:gd name="connsiteX18" fmla="*/ 78377 w 478972"/>
              <a:gd name="connsiteY18" fmla="*/ 87086 h 563154"/>
              <a:gd name="connsiteX19" fmla="*/ 75475 w 478972"/>
              <a:gd name="connsiteY19" fmla="*/ 116114 h 563154"/>
              <a:gd name="connsiteX20" fmla="*/ 8709 w 478972"/>
              <a:gd name="connsiteY20" fmla="*/ 162560 h 563154"/>
              <a:gd name="connsiteX21" fmla="*/ 43543 w 478972"/>
              <a:gd name="connsiteY21" fmla="*/ 194491 h 563154"/>
              <a:gd name="connsiteX22" fmla="*/ 31932 w 478972"/>
              <a:gd name="connsiteY22" fmla="*/ 229326 h 563154"/>
              <a:gd name="connsiteX23" fmla="*/ 69669 w 478972"/>
              <a:gd name="connsiteY23" fmla="*/ 243840 h 563154"/>
              <a:gd name="connsiteX24" fmla="*/ 159657 w 478972"/>
              <a:gd name="connsiteY24" fmla="*/ 264160 h 563154"/>
              <a:gd name="connsiteX25" fmla="*/ 121920 w 478972"/>
              <a:gd name="connsiteY25" fmla="*/ 275771 h 563154"/>
              <a:gd name="connsiteX26" fmla="*/ 20320 w 478972"/>
              <a:gd name="connsiteY26" fmla="*/ 281577 h 563154"/>
              <a:gd name="connsiteX27" fmla="*/ 2903 w 478972"/>
              <a:gd name="connsiteY27" fmla="*/ 310606 h 563154"/>
              <a:gd name="connsiteX28" fmla="*/ 23223 w 478972"/>
              <a:gd name="connsiteY28" fmla="*/ 351246 h 563154"/>
              <a:gd name="connsiteX29" fmla="*/ 168366 w 478972"/>
              <a:gd name="connsiteY29" fmla="*/ 406400 h 563154"/>
              <a:gd name="connsiteX30" fmla="*/ 197395 w 478972"/>
              <a:gd name="connsiteY30" fmla="*/ 406400 h 563154"/>
              <a:gd name="connsiteX31" fmla="*/ 243840 w 478972"/>
              <a:gd name="connsiteY31" fmla="*/ 444137 h 563154"/>
              <a:gd name="connsiteX32" fmla="*/ 293189 w 478972"/>
              <a:gd name="connsiteY32" fmla="*/ 496389 h 563154"/>
              <a:gd name="connsiteX33" fmla="*/ 284480 w 478972"/>
              <a:gd name="connsiteY33" fmla="*/ 519611 h 563154"/>
              <a:gd name="connsiteX34" fmla="*/ 217715 w 478972"/>
              <a:gd name="connsiteY34" fmla="*/ 496389 h 563154"/>
              <a:gd name="connsiteX35" fmla="*/ 188686 w 478972"/>
              <a:gd name="connsiteY35" fmla="*/ 490583 h 563154"/>
              <a:gd name="connsiteX36" fmla="*/ 165463 w 478972"/>
              <a:gd name="connsiteY36" fmla="*/ 464457 h 563154"/>
              <a:gd name="connsiteX37" fmla="*/ 92892 w 478972"/>
              <a:gd name="connsiteY37" fmla="*/ 444137 h 563154"/>
              <a:gd name="connsiteX38" fmla="*/ 0 w 478972"/>
              <a:gd name="connsiteY38" fmla="*/ 455749 h 56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78972" h="563154">
                <a:moveTo>
                  <a:pt x="0" y="455749"/>
                </a:moveTo>
                <a:lnTo>
                  <a:pt x="371566" y="563154"/>
                </a:lnTo>
                <a:lnTo>
                  <a:pt x="478972" y="101600"/>
                </a:lnTo>
                <a:lnTo>
                  <a:pt x="455749" y="121920"/>
                </a:lnTo>
                <a:lnTo>
                  <a:pt x="461555" y="148046"/>
                </a:lnTo>
                <a:lnTo>
                  <a:pt x="452846" y="182880"/>
                </a:lnTo>
                <a:lnTo>
                  <a:pt x="441235" y="174171"/>
                </a:lnTo>
                <a:lnTo>
                  <a:pt x="412206" y="197394"/>
                </a:lnTo>
                <a:lnTo>
                  <a:pt x="388983" y="185783"/>
                </a:lnTo>
                <a:lnTo>
                  <a:pt x="406400" y="150949"/>
                </a:lnTo>
                <a:lnTo>
                  <a:pt x="348343" y="78377"/>
                </a:lnTo>
                <a:lnTo>
                  <a:pt x="310606" y="124823"/>
                </a:lnTo>
                <a:lnTo>
                  <a:pt x="278675" y="124823"/>
                </a:lnTo>
                <a:lnTo>
                  <a:pt x="264160" y="113211"/>
                </a:lnTo>
                <a:lnTo>
                  <a:pt x="313509" y="72571"/>
                </a:lnTo>
                <a:lnTo>
                  <a:pt x="284480" y="0"/>
                </a:lnTo>
                <a:lnTo>
                  <a:pt x="206103" y="29029"/>
                </a:lnTo>
                <a:lnTo>
                  <a:pt x="194492" y="20320"/>
                </a:lnTo>
                <a:lnTo>
                  <a:pt x="78377" y="87086"/>
                </a:lnTo>
                <a:lnTo>
                  <a:pt x="75475" y="116114"/>
                </a:lnTo>
                <a:lnTo>
                  <a:pt x="8709" y="162560"/>
                </a:lnTo>
                <a:lnTo>
                  <a:pt x="43543" y="194491"/>
                </a:lnTo>
                <a:lnTo>
                  <a:pt x="31932" y="229326"/>
                </a:lnTo>
                <a:lnTo>
                  <a:pt x="69669" y="243840"/>
                </a:lnTo>
                <a:lnTo>
                  <a:pt x="159657" y="264160"/>
                </a:lnTo>
                <a:lnTo>
                  <a:pt x="121920" y="275771"/>
                </a:lnTo>
                <a:lnTo>
                  <a:pt x="20320" y="281577"/>
                </a:lnTo>
                <a:lnTo>
                  <a:pt x="2903" y="310606"/>
                </a:lnTo>
                <a:lnTo>
                  <a:pt x="23223" y="351246"/>
                </a:lnTo>
                <a:lnTo>
                  <a:pt x="168366" y="406400"/>
                </a:lnTo>
                <a:lnTo>
                  <a:pt x="197395" y="406400"/>
                </a:lnTo>
                <a:lnTo>
                  <a:pt x="243840" y="444137"/>
                </a:lnTo>
                <a:lnTo>
                  <a:pt x="293189" y="496389"/>
                </a:lnTo>
                <a:lnTo>
                  <a:pt x="284480" y="519611"/>
                </a:lnTo>
                <a:lnTo>
                  <a:pt x="217715" y="496389"/>
                </a:lnTo>
                <a:lnTo>
                  <a:pt x="188686" y="490583"/>
                </a:lnTo>
                <a:lnTo>
                  <a:pt x="165463" y="464457"/>
                </a:lnTo>
                <a:lnTo>
                  <a:pt x="92892" y="444137"/>
                </a:lnTo>
                <a:lnTo>
                  <a:pt x="0" y="455749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7" name="Freeform 116"/>
          <p:cNvSpPr/>
          <p:nvPr/>
        </p:nvSpPr>
        <p:spPr>
          <a:xfrm>
            <a:off x="5291138" y="1352550"/>
            <a:ext cx="290512" cy="336550"/>
          </a:xfrm>
          <a:custGeom>
            <a:avLst/>
            <a:gdLst>
              <a:gd name="connsiteX0" fmla="*/ 269965 w 290285"/>
              <a:gd name="connsiteY0" fmla="*/ 304800 h 336732"/>
              <a:gd name="connsiteX1" fmla="*/ 159657 w 290285"/>
              <a:gd name="connsiteY1" fmla="*/ 336732 h 336732"/>
              <a:gd name="connsiteX2" fmla="*/ 104503 w 290285"/>
              <a:gd name="connsiteY2" fmla="*/ 281578 h 336732"/>
              <a:gd name="connsiteX3" fmla="*/ 179977 w 290285"/>
              <a:gd name="connsiteY3" fmla="*/ 264160 h 336732"/>
              <a:gd name="connsiteX4" fmla="*/ 217714 w 290285"/>
              <a:gd name="connsiteY4" fmla="*/ 275772 h 336732"/>
              <a:gd name="connsiteX5" fmla="*/ 243840 w 290285"/>
              <a:gd name="connsiteY5" fmla="*/ 238035 h 336732"/>
              <a:gd name="connsiteX6" fmla="*/ 232228 w 290285"/>
              <a:gd name="connsiteY6" fmla="*/ 226423 h 336732"/>
              <a:gd name="connsiteX7" fmla="*/ 203200 w 290285"/>
              <a:gd name="connsiteY7" fmla="*/ 232229 h 336732"/>
              <a:gd name="connsiteX8" fmla="*/ 182880 w 290285"/>
              <a:gd name="connsiteY8" fmla="*/ 223520 h 336732"/>
              <a:gd name="connsiteX9" fmla="*/ 142240 w 290285"/>
              <a:gd name="connsiteY9" fmla="*/ 235132 h 336732"/>
              <a:gd name="connsiteX10" fmla="*/ 139337 w 290285"/>
              <a:gd name="connsiteY10" fmla="*/ 194492 h 336732"/>
              <a:gd name="connsiteX11" fmla="*/ 107405 w 290285"/>
              <a:gd name="connsiteY11" fmla="*/ 223520 h 336732"/>
              <a:gd name="connsiteX12" fmla="*/ 55154 w 290285"/>
              <a:gd name="connsiteY12" fmla="*/ 211909 h 336732"/>
              <a:gd name="connsiteX13" fmla="*/ 0 w 290285"/>
              <a:gd name="connsiteY13" fmla="*/ 139338 h 336732"/>
              <a:gd name="connsiteX14" fmla="*/ 58057 w 290285"/>
              <a:gd name="connsiteY14" fmla="*/ 130629 h 336732"/>
              <a:gd name="connsiteX15" fmla="*/ 40640 w 290285"/>
              <a:gd name="connsiteY15" fmla="*/ 101600 h 336732"/>
              <a:gd name="connsiteX16" fmla="*/ 63863 w 290285"/>
              <a:gd name="connsiteY16" fmla="*/ 84183 h 336732"/>
              <a:gd name="connsiteX17" fmla="*/ 89988 w 290285"/>
              <a:gd name="connsiteY17" fmla="*/ 98698 h 336732"/>
              <a:gd name="connsiteX18" fmla="*/ 84183 w 290285"/>
              <a:gd name="connsiteY18" fmla="*/ 55155 h 336732"/>
              <a:gd name="connsiteX19" fmla="*/ 148045 w 290285"/>
              <a:gd name="connsiteY19" fmla="*/ 0 h 336732"/>
              <a:gd name="connsiteX20" fmla="*/ 171268 w 290285"/>
              <a:gd name="connsiteY20" fmla="*/ 11612 h 336732"/>
              <a:gd name="connsiteX21" fmla="*/ 177074 w 290285"/>
              <a:gd name="connsiteY21" fmla="*/ 46446 h 336732"/>
              <a:gd name="connsiteX22" fmla="*/ 214811 w 290285"/>
              <a:gd name="connsiteY22" fmla="*/ 66766 h 336732"/>
              <a:gd name="connsiteX23" fmla="*/ 249645 w 290285"/>
              <a:gd name="connsiteY23" fmla="*/ 133532 h 336732"/>
              <a:gd name="connsiteX24" fmla="*/ 249645 w 290285"/>
              <a:gd name="connsiteY24" fmla="*/ 171269 h 336732"/>
              <a:gd name="connsiteX25" fmla="*/ 290285 w 290285"/>
              <a:gd name="connsiteY25" fmla="*/ 197395 h 336732"/>
              <a:gd name="connsiteX26" fmla="*/ 269965 w 290285"/>
              <a:gd name="connsiteY26" fmla="*/ 304800 h 33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0285" h="336732">
                <a:moveTo>
                  <a:pt x="269965" y="304800"/>
                </a:moveTo>
                <a:lnTo>
                  <a:pt x="159657" y="336732"/>
                </a:lnTo>
                <a:lnTo>
                  <a:pt x="104503" y="281578"/>
                </a:lnTo>
                <a:lnTo>
                  <a:pt x="179977" y="264160"/>
                </a:lnTo>
                <a:lnTo>
                  <a:pt x="217714" y="275772"/>
                </a:lnTo>
                <a:lnTo>
                  <a:pt x="243840" y="238035"/>
                </a:lnTo>
                <a:lnTo>
                  <a:pt x="232228" y="226423"/>
                </a:lnTo>
                <a:lnTo>
                  <a:pt x="203200" y="232229"/>
                </a:lnTo>
                <a:lnTo>
                  <a:pt x="182880" y="223520"/>
                </a:lnTo>
                <a:lnTo>
                  <a:pt x="142240" y="235132"/>
                </a:lnTo>
                <a:lnTo>
                  <a:pt x="139337" y="194492"/>
                </a:lnTo>
                <a:lnTo>
                  <a:pt x="107405" y="223520"/>
                </a:lnTo>
                <a:lnTo>
                  <a:pt x="55154" y="211909"/>
                </a:lnTo>
                <a:lnTo>
                  <a:pt x="0" y="139338"/>
                </a:lnTo>
                <a:lnTo>
                  <a:pt x="58057" y="130629"/>
                </a:lnTo>
                <a:lnTo>
                  <a:pt x="40640" y="101600"/>
                </a:lnTo>
                <a:lnTo>
                  <a:pt x="63863" y="84183"/>
                </a:lnTo>
                <a:lnTo>
                  <a:pt x="89988" y="98698"/>
                </a:lnTo>
                <a:lnTo>
                  <a:pt x="84183" y="55155"/>
                </a:lnTo>
                <a:lnTo>
                  <a:pt x="148045" y="0"/>
                </a:lnTo>
                <a:lnTo>
                  <a:pt x="171268" y="11612"/>
                </a:lnTo>
                <a:lnTo>
                  <a:pt x="177074" y="46446"/>
                </a:lnTo>
                <a:lnTo>
                  <a:pt x="214811" y="66766"/>
                </a:lnTo>
                <a:lnTo>
                  <a:pt x="249645" y="133532"/>
                </a:lnTo>
                <a:lnTo>
                  <a:pt x="249645" y="171269"/>
                </a:lnTo>
                <a:lnTo>
                  <a:pt x="290285" y="197395"/>
                </a:lnTo>
                <a:lnTo>
                  <a:pt x="269965" y="3048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8" name="Freeform 117"/>
          <p:cNvSpPr/>
          <p:nvPr/>
        </p:nvSpPr>
        <p:spPr>
          <a:xfrm>
            <a:off x="5157788" y="1162052"/>
            <a:ext cx="322262" cy="214313"/>
          </a:xfrm>
          <a:custGeom>
            <a:avLst/>
            <a:gdLst>
              <a:gd name="connsiteX0" fmla="*/ 264160 w 264160"/>
              <a:gd name="connsiteY0" fmla="*/ 0 h 185783"/>
              <a:gd name="connsiteX1" fmla="*/ 124823 w 264160"/>
              <a:gd name="connsiteY1" fmla="*/ 49349 h 185783"/>
              <a:gd name="connsiteX2" fmla="*/ 92892 w 264160"/>
              <a:gd name="connsiteY2" fmla="*/ 52252 h 185783"/>
              <a:gd name="connsiteX3" fmla="*/ 72572 w 264160"/>
              <a:gd name="connsiteY3" fmla="*/ 81280 h 185783"/>
              <a:gd name="connsiteX4" fmla="*/ 46446 w 264160"/>
              <a:gd name="connsiteY4" fmla="*/ 78378 h 185783"/>
              <a:gd name="connsiteX5" fmla="*/ 2903 w 264160"/>
              <a:gd name="connsiteY5" fmla="*/ 92892 h 185783"/>
              <a:gd name="connsiteX6" fmla="*/ 0 w 264160"/>
              <a:gd name="connsiteY6" fmla="*/ 130629 h 185783"/>
              <a:gd name="connsiteX7" fmla="*/ 66766 w 264160"/>
              <a:gd name="connsiteY7" fmla="*/ 148046 h 185783"/>
              <a:gd name="connsiteX8" fmla="*/ 66766 w 264160"/>
              <a:gd name="connsiteY8" fmla="*/ 185783 h 185783"/>
              <a:gd name="connsiteX9" fmla="*/ 104503 w 264160"/>
              <a:gd name="connsiteY9" fmla="*/ 185783 h 185783"/>
              <a:gd name="connsiteX10" fmla="*/ 110309 w 264160"/>
              <a:gd name="connsiteY10" fmla="*/ 150949 h 185783"/>
              <a:gd name="connsiteX11" fmla="*/ 136435 w 264160"/>
              <a:gd name="connsiteY11" fmla="*/ 150949 h 185783"/>
              <a:gd name="connsiteX12" fmla="*/ 209006 w 264160"/>
              <a:gd name="connsiteY12" fmla="*/ 69669 h 185783"/>
              <a:gd name="connsiteX13" fmla="*/ 191589 w 264160"/>
              <a:gd name="connsiteY13" fmla="*/ 142240 h 185783"/>
              <a:gd name="connsiteX14" fmla="*/ 197395 w 264160"/>
              <a:gd name="connsiteY14" fmla="*/ 165463 h 185783"/>
              <a:gd name="connsiteX15" fmla="*/ 258355 w 264160"/>
              <a:gd name="connsiteY15" fmla="*/ 127726 h 185783"/>
              <a:gd name="connsiteX0" fmla="*/ 264160 w 264160"/>
              <a:gd name="connsiteY0" fmla="*/ 0 h 185783"/>
              <a:gd name="connsiteX1" fmla="*/ 174172 w 264160"/>
              <a:gd name="connsiteY1" fmla="*/ 31932 h 185783"/>
              <a:gd name="connsiteX2" fmla="*/ 124823 w 264160"/>
              <a:gd name="connsiteY2" fmla="*/ 49349 h 185783"/>
              <a:gd name="connsiteX3" fmla="*/ 92892 w 264160"/>
              <a:gd name="connsiteY3" fmla="*/ 52252 h 185783"/>
              <a:gd name="connsiteX4" fmla="*/ 72572 w 264160"/>
              <a:gd name="connsiteY4" fmla="*/ 81280 h 185783"/>
              <a:gd name="connsiteX5" fmla="*/ 46446 w 264160"/>
              <a:gd name="connsiteY5" fmla="*/ 78378 h 185783"/>
              <a:gd name="connsiteX6" fmla="*/ 2903 w 264160"/>
              <a:gd name="connsiteY6" fmla="*/ 92892 h 185783"/>
              <a:gd name="connsiteX7" fmla="*/ 0 w 264160"/>
              <a:gd name="connsiteY7" fmla="*/ 130629 h 185783"/>
              <a:gd name="connsiteX8" fmla="*/ 66766 w 264160"/>
              <a:gd name="connsiteY8" fmla="*/ 148046 h 185783"/>
              <a:gd name="connsiteX9" fmla="*/ 66766 w 264160"/>
              <a:gd name="connsiteY9" fmla="*/ 185783 h 185783"/>
              <a:gd name="connsiteX10" fmla="*/ 104503 w 264160"/>
              <a:gd name="connsiteY10" fmla="*/ 185783 h 185783"/>
              <a:gd name="connsiteX11" fmla="*/ 110309 w 264160"/>
              <a:gd name="connsiteY11" fmla="*/ 150949 h 185783"/>
              <a:gd name="connsiteX12" fmla="*/ 136435 w 264160"/>
              <a:gd name="connsiteY12" fmla="*/ 150949 h 185783"/>
              <a:gd name="connsiteX13" fmla="*/ 209006 w 264160"/>
              <a:gd name="connsiteY13" fmla="*/ 69669 h 185783"/>
              <a:gd name="connsiteX14" fmla="*/ 191589 w 264160"/>
              <a:gd name="connsiteY14" fmla="*/ 142240 h 185783"/>
              <a:gd name="connsiteX15" fmla="*/ 197395 w 264160"/>
              <a:gd name="connsiteY15" fmla="*/ 165463 h 185783"/>
              <a:gd name="connsiteX16" fmla="*/ 258355 w 264160"/>
              <a:gd name="connsiteY16" fmla="*/ 127726 h 185783"/>
              <a:gd name="connsiteX0" fmla="*/ 264160 w 264160"/>
              <a:gd name="connsiteY0" fmla="*/ 29028 h 214811"/>
              <a:gd name="connsiteX1" fmla="*/ 206104 w 264160"/>
              <a:gd name="connsiteY1" fmla="*/ 0 h 214811"/>
              <a:gd name="connsiteX2" fmla="*/ 124823 w 264160"/>
              <a:gd name="connsiteY2" fmla="*/ 78377 h 214811"/>
              <a:gd name="connsiteX3" fmla="*/ 92892 w 264160"/>
              <a:gd name="connsiteY3" fmla="*/ 81280 h 214811"/>
              <a:gd name="connsiteX4" fmla="*/ 72572 w 264160"/>
              <a:gd name="connsiteY4" fmla="*/ 110308 h 214811"/>
              <a:gd name="connsiteX5" fmla="*/ 46446 w 264160"/>
              <a:gd name="connsiteY5" fmla="*/ 107406 h 214811"/>
              <a:gd name="connsiteX6" fmla="*/ 2903 w 264160"/>
              <a:gd name="connsiteY6" fmla="*/ 121920 h 214811"/>
              <a:gd name="connsiteX7" fmla="*/ 0 w 264160"/>
              <a:gd name="connsiteY7" fmla="*/ 159657 h 214811"/>
              <a:gd name="connsiteX8" fmla="*/ 66766 w 264160"/>
              <a:gd name="connsiteY8" fmla="*/ 177074 h 214811"/>
              <a:gd name="connsiteX9" fmla="*/ 66766 w 264160"/>
              <a:gd name="connsiteY9" fmla="*/ 214811 h 214811"/>
              <a:gd name="connsiteX10" fmla="*/ 104503 w 264160"/>
              <a:gd name="connsiteY10" fmla="*/ 214811 h 214811"/>
              <a:gd name="connsiteX11" fmla="*/ 110309 w 264160"/>
              <a:gd name="connsiteY11" fmla="*/ 179977 h 214811"/>
              <a:gd name="connsiteX12" fmla="*/ 136435 w 264160"/>
              <a:gd name="connsiteY12" fmla="*/ 179977 h 214811"/>
              <a:gd name="connsiteX13" fmla="*/ 209006 w 264160"/>
              <a:gd name="connsiteY13" fmla="*/ 98697 h 214811"/>
              <a:gd name="connsiteX14" fmla="*/ 191589 w 264160"/>
              <a:gd name="connsiteY14" fmla="*/ 171268 h 214811"/>
              <a:gd name="connsiteX15" fmla="*/ 197395 w 264160"/>
              <a:gd name="connsiteY15" fmla="*/ 194491 h 214811"/>
              <a:gd name="connsiteX16" fmla="*/ 258355 w 264160"/>
              <a:gd name="connsiteY16" fmla="*/ 156754 h 214811"/>
              <a:gd name="connsiteX0" fmla="*/ 264160 w 267063"/>
              <a:gd name="connsiteY0" fmla="*/ 29028 h 214811"/>
              <a:gd name="connsiteX1" fmla="*/ 267063 w 267063"/>
              <a:gd name="connsiteY1" fmla="*/ 26126 h 214811"/>
              <a:gd name="connsiteX2" fmla="*/ 206104 w 267063"/>
              <a:gd name="connsiteY2" fmla="*/ 0 h 214811"/>
              <a:gd name="connsiteX3" fmla="*/ 124823 w 267063"/>
              <a:gd name="connsiteY3" fmla="*/ 78377 h 214811"/>
              <a:gd name="connsiteX4" fmla="*/ 92892 w 267063"/>
              <a:gd name="connsiteY4" fmla="*/ 81280 h 214811"/>
              <a:gd name="connsiteX5" fmla="*/ 72572 w 267063"/>
              <a:gd name="connsiteY5" fmla="*/ 110308 h 214811"/>
              <a:gd name="connsiteX6" fmla="*/ 46446 w 267063"/>
              <a:gd name="connsiteY6" fmla="*/ 107406 h 214811"/>
              <a:gd name="connsiteX7" fmla="*/ 2903 w 267063"/>
              <a:gd name="connsiteY7" fmla="*/ 121920 h 214811"/>
              <a:gd name="connsiteX8" fmla="*/ 0 w 267063"/>
              <a:gd name="connsiteY8" fmla="*/ 159657 h 214811"/>
              <a:gd name="connsiteX9" fmla="*/ 66766 w 267063"/>
              <a:gd name="connsiteY9" fmla="*/ 177074 h 214811"/>
              <a:gd name="connsiteX10" fmla="*/ 66766 w 267063"/>
              <a:gd name="connsiteY10" fmla="*/ 214811 h 214811"/>
              <a:gd name="connsiteX11" fmla="*/ 104503 w 267063"/>
              <a:gd name="connsiteY11" fmla="*/ 214811 h 214811"/>
              <a:gd name="connsiteX12" fmla="*/ 110309 w 267063"/>
              <a:gd name="connsiteY12" fmla="*/ 179977 h 214811"/>
              <a:gd name="connsiteX13" fmla="*/ 136435 w 267063"/>
              <a:gd name="connsiteY13" fmla="*/ 179977 h 214811"/>
              <a:gd name="connsiteX14" fmla="*/ 209006 w 267063"/>
              <a:gd name="connsiteY14" fmla="*/ 98697 h 214811"/>
              <a:gd name="connsiteX15" fmla="*/ 191589 w 267063"/>
              <a:gd name="connsiteY15" fmla="*/ 171268 h 214811"/>
              <a:gd name="connsiteX16" fmla="*/ 197395 w 267063"/>
              <a:gd name="connsiteY16" fmla="*/ 194491 h 214811"/>
              <a:gd name="connsiteX17" fmla="*/ 258355 w 267063"/>
              <a:gd name="connsiteY17" fmla="*/ 156754 h 214811"/>
              <a:gd name="connsiteX0" fmla="*/ 264160 w 322217"/>
              <a:gd name="connsiteY0" fmla="*/ 29028 h 214811"/>
              <a:gd name="connsiteX1" fmla="*/ 322217 w 322217"/>
              <a:gd name="connsiteY1" fmla="*/ 31931 h 214811"/>
              <a:gd name="connsiteX2" fmla="*/ 206104 w 322217"/>
              <a:gd name="connsiteY2" fmla="*/ 0 h 214811"/>
              <a:gd name="connsiteX3" fmla="*/ 124823 w 322217"/>
              <a:gd name="connsiteY3" fmla="*/ 78377 h 214811"/>
              <a:gd name="connsiteX4" fmla="*/ 92892 w 322217"/>
              <a:gd name="connsiteY4" fmla="*/ 81280 h 214811"/>
              <a:gd name="connsiteX5" fmla="*/ 72572 w 322217"/>
              <a:gd name="connsiteY5" fmla="*/ 110308 h 214811"/>
              <a:gd name="connsiteX6" fmla="*/ 46446 w 322217"/>
              <a:gd name="connsiteY6" fmla="*/ 107406 h 214811"/>
              <a:gd name="connsiteX7" fmla="*/ 2903 w 322217"/>
              <a:gd name="connsiteY7" fmla="*/ 121920 h 214811"/>
              <a:gd name="connsiteX8" fmla="*/ 0 w 322217"/>
              <a:gd name="connsiteY8" fmla="*/ 159657 h 214811"/>
              <a:gd name="connsiteX9" fmla="*/ 66766 w 322217"/>
              <a:gd name="connsiteY9" fmla="*/ 177074 h 214811"/>
              <a:gd name="connsiteX10" fmla="*/ 66766 w 322217"/>
              <a:gd name="connsiteY10" fmla="*/ 214811 h 214811"/>
              <a:gd name="connsiteX11" fmla="*/ 104503 w 322217"/>
              <a:gd name="connsiteY11" fmla="*/ 214811 h 214811"/>
              <a:gd name="connsiteX12" fmla="*/ 110309 w 322217"/>
              <a:gd name="connsiteY12" fmla="*/ 179977 h 214811"/>
              <a:gd name="connsiteX13" fmla="*/ 136435 w 322217"/>
              <a:gd name="connsiteY13" fmla="*/ 179977 h 214811"/>
              <a:gd name="connsiteX14" fmla="*/ 209006 w 322217"/>
              <a:gd name="connsiteY14" fmla="*/ 98697 h 214811"/>
              <a:gd name="connsiteX15" fmla="*/ 191589 w 322217"/>
              <a:gd name="connsiteY15" fmla="*/ 171268 h 214811"/>
              <a:gd name="connsiteX16" fmla="*/ 197395 w 322217"/>
              <a:gd name="connsiteY16" fmla="*/ 194491 h 214811"/>
              <a:gd name="connsiteX17" fmla="*/ 258355 w 322217"/>
              <a:gd name="connsiteY17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06104 w 322217"/>
              <a:gd name="connsiteY2" fmla="*/ 0 h 214811"/>
              <a:gd name="connsiteX3" fmla="*/ 124823 w 322217"/>
              <a:gd name="connsiteY3" fmla="*/ 78377 h 214811"/>
              <a:gd name="connsiteX4" fmla="*/ 92892 w 322217"/>
              <a:gd name="connsiteY4" fmla="*/ 81280 h 214811"/>
              <a:gd name="connsiteX5" fmla="*/ 72572 w 322217"/>
              <a:gd name="connsiteY5" fmla="*/ 110308 h 214811"/>
              <a:gd name="connsiteX6" fmla="*/ 46446 w 322217"/>
              <a:gd name="connsiteY6" fmla="*/ 107406 h 214811"/>
              <a:gd name="connsiteX7" fmla="*/ 2903 w 322217"/>
              <a:gd name="connsiteY7" fmla="*/ 121920 h 214811"/>
              <a:gd name="connsiteX8" fmla="*/ 0 w 322217"/>
              <a:gd name="connsiteY8" fmla="*/ 159657 h 214811"/>
              <a:gd name="connsiteX9" fmla="*/ 66766 w 322217"/>
              <a:gd name="connsiteY9" fmla="*/ 177074 h 214811"/>
              <a:gd name="connsiteX10" fmla="*/ 66766 w 322217"/>
              <a:gd name="connsiteY10" fmla="*/ 214811 h 214811"/>
              <a:gd name="connsiteX11" fmla="*/ 104503 w 322217"/>
              <a:gd name="connsiteY11" fmla="*/ 214811 h 214811"/>
              <a:gd name="connsiteX12" fmla="*/ 110309 w 322217"/>
              <a:gd name="connsiteY12" fmla="*/ 179977 h 214811"/>
              <a:gd name="connsiteX13" fmla="*/ 136435 w 322217"/>
              <a:gd name="connsiteY13" fmla="*/ 179977 h 214811"/>
              <a:gd name="connsiteX14" fmla="*/ 209006 w 322217"/>
              <a:gd name="connsiteY14" fmla="*/ 98697 h 214811"/>
              <a:gd name="connsiteX15" fmla="*/ 191589 w 322217"/>
              <a:gd name="connsiteY15" fmla="*/ 171268 h 214811"/>
              <a:gd name="connsiteX16" fmla="*/ 197395 w 322217"/>
              <a:gd name="connsiteY16" fmla="*/ 194491 h 214811"/>
              <a:gd name="connsiteX17" fmla="*/ 258355 w 322217"/>
              <a:gd name="connsiteY17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75772 w 322217"/>
              <a:gd name="connsiteY2" fmla="*/ 17417 h 214811"/>
              <a:gd name="connsiteX3" fmla="*/ 206104 w 322217"/>
              <a:gd name="connsiteY3" fmla="*/ 0 h 214811"/>
              <a:gd name="connsiteX4" fmla="*/ 124823 w 322217"/>
              <a:gd name="connsiteY4" fmla="*/ 78377 h 214811"/>
              <a:gd name="connsiteX5" fmla="*/ 92892 w 322217"/>
              <a:gd name="connsiteY5" fmla="*/ 81280 h 214811"/>
              <a:gd name="connsiteX6" fmla="*/ 72572 w 322217"/>
              <a:gd name="connsiteY6" fmla="*/ 110308 h 214811"/>
              <a:gd name="connsiteX7" fmla="*/ 46446 w 322217"/>
              <a:gd name="connsiteY7" fmla="*/ 107406 h 214811"/>
              <a:gd name="connsiteX8" fmla="*/ 2903 w 322217"/>
              <a:gd name="connsiteY8" fmla="*/ 121920 h 214811"/>
              <a:gd name="connsiteX9" fmla="*/ 0 w 322217"/>
              <a:gd name="connsiteY9" fmla="*/ 159657 h 214811"/>
              <a:gd name="connsiteX10" fmla="*/ 66766 w 322217"/>
              <a:gd name="connsiteY10" fmla="*/ 177074 h 214811"/>
              <a:gd name="connsiteX11" fmla="*/ 66766 w 322217"/>
              <a:gd name="connsiteY11" fmla="*/ 214811 h 214811"/>
              <a:gd name="connsiteX12" fmla="*/ 104503 w 322217"/>
              <a:gd name="connsiteY12" fmla="*/ 214811 h 214811"/>
              <a:gd name="connsiteX13" fmla="*/ 110309 w 322217"/>
              <a:gd name="connsiteY13" fmla="*/ 179977 h 214811"/>
              <a:gd name="connsiteX14" fmla="*/ 136435 w 322217"/>
              <a:gd name="connsiteY14" fmla="*/ 179977 h 214811"/>
              <a:gd name="connsiteX15" fmla="*/ 209006 w 322217"/>
              <a:gd name="connsiteY15" fmla="*/ 98697 h 214811"/>
              <a:gd name="connsiteX16" fmla="*/ 191589 w 322217"/>
              <a:gd name="connsiteY16" fmla="*/ 171268 h 214811"/>
              <a:gd name="connsiteX17" fmla="*/ 197395 w 322217"/>
              <a:gd name="connsiteY17" fmla="*/ 194491 h 214811"/>
              <a:gd name="connsiteX18" fmla="*/ 258355 w 322217"/>
              <a:gd name="connsiteY18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06104 w 322217"/>
              <a:gd name="connsiteY3" fmla="*/ 0 h 214811"/>
              <a:gd name="connsiteX4" fmla="*/ 124823 w 322217"/>
              <a:gd name="connsiteY4" fmla="*/ 78377 h 214811"/>
              <a:gd name="connsiteX5" fmla="*/ 92892 w 322217"/>
              <a:gd name="connsiteY5" fmla="*/ 81280 h 214811"/>
              <a:gd name="connsiteX6" fmla="*/ 72572 w 322217"/>
              <a:gd name="connsiteY6" fmla="*/ 110308 h 214811"/>
              <a:gd name="connsiteX7" fmla="*/ 46446 w 322217"/>
              <a:gd name="connsiteY7" fmla="*/ 107406 h 214811"/>
              <a:gd name="connsiteX8" fmla="*/ 2903 w 322217"/>
              <a:gd name="connsiteY8" fmla="*/ 121920 h 214811"/>
              <a:gd name="connsiteX9" fmla="*/ 0 w 322217"/>
              <a:gd name="connsiteY9" fmla="*/ 159657 h 214811"/>
              <a:gd name="connsiteX10" fmla="*/ 66766 w 322217"/>
              <a:gd name="connsiteY10" fmla="*/ 177074 h 214811"/>
              <a:gd name="connsiteX11" fmla="*/ 66766 w 322217"/>
              <a:gd name="connsiteY11" fmla="*/ 214811 h 214811"/>
              <a:gd name="connsiteX12" fmla="*/ 104503 w 322217"/>
              <a:gd name="connsiteY12" fmla="*/ 214811 h 214811"/>
              <a:gd name="connsiteX13" fmla="*/ 110309 w 322217"/>
              <a:gd name="connsiteY13" fmla="*/ 179977 h 214811"/>
              <a:gd name="connsiteX14" fmla="*/ 136435 w 322217"/>
              <a:gd name="connsiteY14" fmla="*/ 179977 h 214811"/>
              <a:gd name="connsiteX15" fmla="*/ 209006 w 322217"/>
              <a:gd name="connsiteY15" fmla="*/ 98697 h 214811"/>
              <a:gd name="connsiteX16" fmla="*/ 191589 w 322217"/>
              <a:gd name="connsiteY16" fmla="*/ 171268 h 214811"/>
              <a:gd name="connsiteX17" fmla="*/ 197395 w 322217"/>
              <a:gd name="connsiteY17" fmla="*/ 194491 h 214811"/>
              <a:gd name="connsiteX18" fmla="*/ 258355 w 322217"/>
              <a:gd name="connsiteY18" fmla="*/ 156754 h 214811"/>
              <a:gd name="connsiteX0" fmla="*/ 275772 w 322217"/>
              <a:gd name="connsiteY0" fmla="*/ 84183 h 217714"/>
              <a:gd name="connsiteX1" fmla="*/ 322217 w 322217"/>
              <a:gd name="connsiteY1" fmla="*/ 34834 h 217714"/>
              <a:gd name="connsiteX2" fmla="*/ 298995 w 322217"/>
              <a:gd name="connsiteY2" fmla="*/ 5806 h 217714"/>
              <a:gd name="connsiteX3" fmla="*/ 243840 w 322217"/>
              <a:gd name="connsiteY3" fmla="*/ 0 h 217714"/>
              <a:gd name="connsiteX4" fmla="*/ 206104 w 322217"/>
              <a:gd name="connsiteY4" fmla="*/ 2903 h 217714"/>
              <a:gd name="connsiteX5" fmla="*/ 124823 w 322217"/>
              <a:gd name="connsiteY5" fmla="*/ 81280 h 217714"/>
              <a:gd name="connsiteX6" fmla="*/ 92892 w 322217"/>
              <a:gd name="connsiteY6" fmla="*/ 84183 h 217714"/>
              <a:gd name="connsiteX7" fmla="*/ 72572 w 322217"/>
              <a:gd name="connsiteY7" fmla="*/ 113211 h 217714"/>
              <a:gd name="connsiteX8" fmla="*/ 46446 w 322217"/>
              <a:gd name="connsiteY8" fmla="*/ 110309 h 217714"/>
              <a:gd name="connsiteX9" fmla="*/ 2903 w 322217"/>
              <a:gd name="connsiteY9" fmla="*/ 124823 h 217714"/>
              <a:gd name="connsiteX10" fmla="*/ 0 w 322217"/>
              <a:gd name="connsiteY10" fmla="*/ 162560 h 217714"/>
              <a:gd name="connsiteX11" fmla="*/ 66766 w 322217"/>
              <a:gd name="connsiteY11" fmla="*/ 179977 h 217714"/>
              <a:gd name="connsiteX12" fmla="*/ 66766 w 322217"/>
              <a:gd name="connsiteY12" fmla="*/ 217714 h 217714"/>
              <a:gd name="connsiteX13" fmla="*/ 104503 w 322217"/>
              <a:gd name="connsiteY13" fmla="*/ 217714 h 217714"/>
              <a:gd name="connsiteX14" fmla="*/ 110309 w 322217"/>
              <a:gd name="connsiteY14" fmla="*/ 182880 h 217714"/>
              <a:gd name="connsiteX15" fmla="*/ 136435 w 322217"/>
              <a:gd name="connsiteY15" fmla="*/ 182880 h 217714"/>
              <a:gd name="connsiteX16" fmla="*/ 209006 w 322217"/>
              <a:gd name="connsiteY16" fmla="*/ 101600 h 217714"/>
              <a:gd name="connsiteX17" fmla="*/ 191589 w 322217"/>
              <a:gd name="connsiteY17" fmla="*/ 174171 h 217714"/>
              <a:gd name="connsiteX18" fmla="*/ 197395 w 322217"/>
              <a:gd name="connsiteY18" fmla="*/ 197394 h 217714"/>
              <a:gd name="connsiteX19" fmla="*/ 258355 w 322217"/>
              <a:gd name="connsiteY19" fmla="*/ 159657 h 217714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61257 w 322217"/>
              <a:gd name="connsiteY3" fmla="*/ 29028 h 214811"/>
              <a:gd name="connsiteX4" fmla="*/ 206104 w 322217"/>
              <a:gd name="connsiteY4" fmla="*/ 0 h 214811"/>
              <a:gd name="connsiteX5" fmla="*/ 124823 w 322217"/>
              <a:gd name="connsiteY5" fmla="*/ 78377 h 214811"/>
              <a:gd name="connsiteX6" fmla="*/ 92892 w 322217"/>
              <a:gd name="connsiteY6" fmla="*/ 81280 h 214811"/>
              <a:gd name="connsiteX7" fmla="*/ 72572 w 322217"/>
              <a:gd name="connsiteY7" fmla="*/ 110308 h 214811"/>
              <a:gd name="connsiteX8" fmla="*/ 46446 w 322217"/>
              <a:gd name="connsiteY8" fmla="*/ 107406 h 214811"/>
              <a:gd name="connsiteX9" fmla="*/ 2903 w 322217"/>
              <a:gd name="connsiteY9" fmla="*/ 121920 h 214811"/>
              <a:gd name="connsiteX10" fmla="*/ 0 w 322217"/>
              <a:gd name="connsiteY10" fmla="*/ 159657 h 214811"/>
              <a:gd name="connsiteX11" fmla="*/ 66766 w 322217"/>
              <a:gd name="connsiteY11" fmla="*/ 177074 h 214811"/>
              <a:gd name="connsiteX12" fmla="*/ 66766 w 322217"/>
              <a:gd name="connsiteY12" fmla="*/ 214811 h 214811"/>
              <a:gd name="connsiteX13" fmla="*/ 104503 w 322217"/>
              <a:gd name="connsiteY13" fmla="*/ 214811 h 214811"/>
              <a:gd name="connsiteX14" fmla="*/ 110309 w 322217"/>
              <a:gd name="connsiteY14" fmla="*/ 179977 h 214811"/>
              <a:gd name="connsiteX15" fmla="*/ 136435 w 322217"/>
              <a:gd name="connsiteY15" fmla="*/ 179977 h 214811"/>
              <a:gd name="connsiteX16" fmla="*/ 209006 w 322217"/>
              <a:gd name="connsiteY16" fmla="*/ 98697 h 214811"/>
              <a:gd name="connsiteX17" fmla="*/ 191589 w 322217"/>
              <a:gd name="connsiteY17" fmla="*/ 171268 h 214811"/>
              <a:gd name="connsiteX18" fmla="*/ 197395 w 322217"/>
              <a:gd name="connsiteY18" fmla="*/ 194491 h 214811"/>
              <a:gd name="connsiteX19" fmla="*/ 258355 w 322217"/>
              <a:gd name="connsiteY19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61257 w 322217"/>
              <a:gd name="connsiteY3" fmla="*/ 29028 h 214811"/>
              <a:gd name="connsiteX4" fmla="*/ 206104 w 322217"/>
              <a:gd name="connsiteY4" fmla="*/ 0 h 214811"/>
              <a:gd name="connsiteX5" fmla="*/ 124823 w 322217"/>
              <a:gd name="connsiteY5" fmla="*/ 78377 h 214811"/>
              <a:gd name="connsiteX6" fmla="*/ 92892 w 322217"/>
              <a:gd name="connsiteY6" fmla="*/ 81280 h 214811"/>
              <a:gd name="connsiteX7" fmla="*/ 72572 w 322217"/>
              <a:gd name="connsiteY7" fmla="*/ 110308 h 214811"/>
              <a:gd name="connsiteX8" fmla="*/ 46446 w 322217"/>
              <a:gd name="connsiteY8" fmla="*/ 107406 h 214811"/>
              <a:gd name="connsiteX9" fmla="*/ 2903 w 322217"/>
              <a:gd name="connsiteY9" fmla="*/ 121920 h 214811"/>
              <a:gd name="connsiteX10" fmla="*/ 0 w 322217"/>
              <a:gd name="connsiteY10" fmla="*/ 159657 h 214811"/>
              <a:gd name="connsiteX11" fmla="*/ 66766 w 322217"/>
              <a:gd name="connsiteY11" fmla="*/ 177074 h 214811"/>
              <a:gd name="connsiteX12" fmla="*/ 66766 w 322217"/>
              <a:gd name="connsiteY12" fmla="*/ 214811 h 214811"/>
              <a:gd name="connsiteX13" fmla="*/ 104503 w 322217"/>
              <a:gd name="connsiteY13" fmla="*/ 214811 h 214811"/>
              <a:gd name="connsiteX14" fmla="*/ 110309 w 322217"/>
              <a:gd name="connsiteY14" fmla="*/ 179977 h 214811"/>
              <a:gd name="connsiteX15" fmla="*/ 136435 w 322217"/>
              <a:gd name="connsiteY15" fmla="*/ 179977 h 214811"/>
              <a:gd name="connsiteX16" fmla="*/ 209006 w 322217"/>
              <a:gd name="connsiteY16" fmla="*/ 98697 h 214811"/>
              <a:gd name="connsiteX17" fmla="*/ 191589 w 322217"/>
              <a:gd name="connsiteY17" fmla="*/ 171268 h 214811"/>
              <a:gd name="connsiteX18" fmla="*/ 197395 w 322217"/>
              <a:gd name="connsiteY18" fmla="*/ 194491 h 214811"/>
              <a:gd name="connsiteX19" fmla="*/ 258355 w 322217"/>
              <a:gd name="connsiteY19" fmla="*/ 156754 h 214811"/>
              <a:gd name="connsiteX20" fmla="*/ 275772 w 322217"/>
              <a:gd name="connsiteY20" fmla="*/ 81280 h 21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217" h="214811">
                <a:moveTo>
                  <a:pt x="275772" y="81280"/>
                </a:moveTo>
                <a:lnTo>
                  <a:pt x="322217" y="31931"/>
                </a:lnTo>
                <a:lnTo>
                  <a:pt x="298995" y="2903"/>
                </a:lnTo>
                <a:lnTo>
                  <a:pt x="261257" y="29028"/>
                </a:lnTo>
                <a:lnTo>
                  <a:pt x="206104" y="0"/>
                </a:lnTo>
                <a:lnTo>
                  <a:pt x="124823" y="78377"/>
                </a:lnTo>
                <a:lnTo>
                  <a:pt x="92892" y="81280"/>
                </a:lnTo>
                <a:lnTo>
                  <a:pt x="72572" y="110308"/>
                </a:lnTo>
                <a:lnTo>
                  <a:pt x="46446" y="107406"/>
                </a:lnTo>
                <a:lnTo>
                  <a:pt x="2903" y="121920"/>
                </a:lnTo>
                <a:lnTo>
                  <a:pt x="0" y="159657"/>
                </a:lnTo>
                <a:lnTo>
                  <a:pt x="66766" y="177074"/>
                </a:lnTo>
                <a:lnTo>
                  <a:pt x="66766" y="214811"/>
                </a:lnTo>
                <a:lnTo>
                  <a:pt x="104503" y="214811"/>
                </a:lnTo>
                <a:lnTo>
                  <a:pt x="110309" y="179977"/>
                </a:lnTo>
                <a:lnTo>
                  <a:pt x="136435" y="179977"/>
                </a:lnTo>
                <a:lnTo>
                  <a:pt x="209006" y="98697"/>
                </a:lnTo>
                <a:lnTo>
                  <a:pt x="191589" y="171268"/>
                </a:lnTo>
                <a:lnTo>
                  <a:pt x="197395" y="194491"/>
                </a:lnTo>
                <a:lnTo>
                  <a:pt x="258355" y="156754"/>
                </a:lnTo>
                <a:lnTo>
                  <a:pt x="275772" y="8128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9" name="Freeform 118"/>
          <p:cNvSpPr/>
          <p:nvPr/>
        </p:nvSpPr>
        <p:spPr>
          <a:xfrm>
            <a:off x="5237165" y="1377952"/>
            <a:ext cx="92075" cy="61913"/>
          </a:xfrm>
          <a:custGeom>
            <a:avLst/>
            <a:gdLst>
              <a:gd name="connsiteX0" fmla="*/ 0 w 89989"/>
              <a:gd name="connsiteY0" fmla="*/ 31932 h 31932"/>
              <a:gd name="connsiteX1" fmla="*/ 89989 w 89989"/>
              <a:gd name="connsiteY1" fmla="*/ 0 h 31932"/>
              <a:gd name="connsiteX2" fmla="*/ 0 w 89989"/>
              <a:gd name="connsiteY2" fmla="*/ 31932 h 31932"/>
              <a:gd name="connsiteX0" fmla="*/ 0 w 89989"/>
              <a:gd name="connsiteY0" fmla="*/ 31932 h 31932"/>
              <a:gd name="connsiteX1" fmla="*/ 89989 w 89989"/>
              <a:gd name="connsiteY1" fmla="*/ 0 h 31932"/>
              <a:gd name="connsiteX2" fmla="*/ 43543 w 89989"/>
              <a:gd name="connsiteY2" fmla="*/ 14514 h 31932"/>
              <a:gd name="connsiteX3" fmla="*/ 0 w 89989"/>
              <a:gd name="connsiteY3" fmla="*/ 31932 h 31932"/>
              <a:gd name="connsiteX0" fmla="*/ 1227 w 91986"/>
              <a:gd name="connsiteY0" fmla="*/ 32514 h 61541"/>
              <a:gd name="connsiteX1" fmla="*/ 91216 w 91986"/>
              <a:gd name="connsiteY1" fmla="*/ 582 h 61541"/>
              <a:gd name="connsiteX2" fmla="*/ 41867 w 91986"/>
              <a:gd name="connsiteY2" fmla="*/ 61541 h 61541"/>
              <a:gd name="connsiteX3" fmla="*/ 1227 w 91986"/>
              <a:gd name="connsiteY3" fmla="*/ 32514 h 6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86" h="61541">
                <a:moveTo>
                  <a:pt x="1227" y="32514"/>
                </a:moveTo>
                <a:cubicBezTo>
                  <a:pt x="9452" y="22354"/>
                  <a:pt x="84443" y="-4256"/>
                  <a:pt x="91216" y="582"/>
                </a:cubicBezTo>
                <a:cubicBezTo>
                  <a:pt x="97989" y="5420"/>
                  <a:pt x="58317" y="41221"/>
                  <a:pt x="41867" y="61541"/>
                </a:cubicBezTo>
                <a:cubicBezTo>
                  <a:pt x="28320" y="51865"/>
                  <a:pt x="-6998" y="42674"/>
                  <a:pt x="1227" y="32514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0" name="Freeform 119"/>
          <p:cNvSpPr/>
          <p:nvPr/>
        </p:nvSpPr>
        <p:spPr>
          <a:xfrm>
            <a:off x="5473700" y="1298575"/>
            <a:ext cx="46038" cy="25400"/>
          </a:xfrm>
          <a:custGeom>
            <a:avLst/>
            <a:gdLst>
              <a:gd name="connsiteX0" fmla="*/ 0 w 46445"/>
              <a:gd name="connsiteY0" fmla="*/ 0 h 26126"/>
              <a:gd name="connsiteX1" fmla="*/ 46445 w 46445"/>
              <a:gd name="connsiteY1" fmla="*/ 26126 h 26126"/>
              <a:gd name="connsiteX2" fmla="*/ 0 w 46445"/>
              <a:gd name="connsiteY2" fmla="*/ 0 h 2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445" h="26126">
                <a:moveTo>
                  <a:pt x="0" y="0"/>
                </a:moveTo>
                <a:lnTo>
                  <a:pt x="46445" y="26126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cxnSp>
        <p:nvCxnSpPr>
          <p:cNvPr id="4137" name="Straight Connector 126"/>
          <p:cNvCxnSpPr>
            <a:cxnSpLocks noChangeShapeType="1"/>
            <a:endCxn id="116" idx="0"/>
          </p:cNvCxnSpPr>
          <p:nvPr/>
        </p:nvCxnSpPr>
        <p:spPr bwMode="auto">
          <a:xfrm flipH="1" flipV="1">
            <a:off x="5014915" y="2284415"/>
            <a:ext cx="14287" cy="539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>
          <a:xfrm>
            <a:off x="4740275" y="2205038"/>
            <a:ext cx="2274888" cy="1866900"/>
          </a:xfrm>
          <a:custGeom>
            <a:avLst/>
            <a:gdLst>
              <a:gd name="connsiteX0" fmla="*/ 91006 w 2275166"/>
              <a:gd name="connsiteY0" fmla="*/ 117009 h 1867803"/>
              <a:gd name="connsiteX1" fmla="*/ 0 w 2275166"/>
              <a:gd name="connsiteY1" fmla="*/ 299022 h 1867803"/>
              <a:gd name="connsiteX2" fmla="*/ 338024 w 2275166"/>
              <a:gd name="connsiteY2" fmla="*/ 858063 h 1867803"/>
              <a:gd name="connsiteX3" fmla="*/ 455033 w 2275166"/>
              <a:gd name="connsiteY3" fmla="*/ 875397 h 1867803"/>
              <a:gd name="connsiteX4" fmla="*/ 537372 w 2275166"/>
              <a:gd name="connsiteY4" fmla="*/ 1014074 h 1867803"/>
              <a:gd name="connsiteX5" fmla="*/ 962070 w 2275166"/>
              <a:gd name="connsiteY5" fmla="*/ 1178753 h 1867803"/>
              <a:gd name="connsiteX6" fmla="*/ 905732 w 2275166"/>
              <a:gd name="connsiteY6" fmla="*/ 1828800 h 1867803"/>
              <a:gd name="connsiteX7" fmla="*/ 1447439 w 2275166"/>
              <a:gd name="connsiteY7" fmla="*/ 1867803 h 1867803"/>
              <a:gd name="connsiteX8" fmla="*/ 1651120 w 2275166"/>
              <a:gd name="connsiteY8" fmla="*/ 1456106 h 1867803"/>
              <a:gd name="connsiteX9" fmla="*/ 1638119 w 2275166"/>
              <a:gd name="connsiteY9" fmla="*/ 1421437 h 1867803"/>
              <a:gd name="connsiteX10" fmla="*/ 1716125 w 2275166"/>
              <a:gd name="connsiteY10" fmla="*/ 1404103 h 1867803"/>
              <a:gd name="connsiteX11" fmla="*/ 1750794 w 2275166"/>
              <a:gd name="connsiteY11" fmla="*/ 1334764 h 1867803"/>
              <a:gd name="connsiteX12" fmla="*/ 1525444 w 2275166"/>
              <a:gd name="connsiteY12" fmla="*/ 1248091 h 1867803"/>
              <a:gd name="connsiteX13" fmla="*/ 1542779 w 2275166"/>
              <a:gd name="connsiteY13" fmla="*/ 1217756 h 1867803"/>
              <a:gd name="connsiteX14" fmla="*/ 1750794 w 2275166"/>
              <a:gd name="connsiteY14" fmla="*/ 1274093 h 1867803"/>
              <a:gd name="connsiteX15" fmla="*/ 1794131 w 2275166"/>
              <a:gd name="connsiteY15" fmla="*/ 1204755 h 1867803"/>
              <a:gd name="connsiteX16" fmla="*/ 1885137 w 2275166"/>
              <a:gd name="connsiteY16" fmla="*/ 1196088 h 1867803"/>
              <a:gd name="connsiteX17" fmla="*/ 1950142 w 2275166"/>
              <a:gd name="connsiteY17" fmla="*/ 1018408 h 1867803"/>
              <a:gd name="connsiteX18" fmla="*/ 1846134 w 2275166"/>
              <a:gd name="connsiteY18" fmla="*/ 1005407 h 1867803"/>
              <a:gd name="connsiteX19" fmla="*/ 1724792 w 2275166"/>
              <a:gd name="connsiteY19" fmla="*/ 910067 h 1867803"/>
              <a:gd name="connsiteX20" fmla="*/ 1876470 w 2275166"/>
              <a:gd name="connsiteY20" fmla="*/ 970738 h 1867803"/>
              <a:gd name="connsiteX21" fmla="*/ 1954476 w 2275166"/>
              <a:gd name="connsiteY21" fmla="*/ 979405 h 1867803"/>
              <a:gd name="connsiteX22" fmla="*/ 2015147 w 2275166"/>
              <a:gd name="connsiteY22" fmla="*/ 845062 h 1867803"/>
              <a:gd name="connsiteX23" fmla="*/ 1980477 w 2275166"/>
              <a:gd name="connsiteY23" fmla="*/ 806059 h 1867803"/>
              <a:gd name="connsiteX24" fmla="*/ 2054150 w 2275166"/>
              <a:gd name="connsiteY24" fmla="*/ 810393 h 1867803"/>
              <a:gd name="connsiteX25" fmla="*/ 2080151 w 2275166"/>
              <a:gd name="connsiteY25" fmla="*/ 823394 h 1867803"/>
              <a:gd name="connsiteX26" fmla="*/ 2275166 w 2275166"/>
              <a:gd name="connsiteY26" fmla="*/ 637047 h 1867803"/>
              <a:gd name="connsiteX27" fmla="*/ 2153823 w 2275166"/>
              <a:gd name="connsiteY27" fmla="*/ 463701 h 1867803"/>
              <a:gd name="connsiteX28" fmla="*/ 2197160 w 2275166"/>
              <a:gd name="connsiteY28" fmla="*/ 450700 h 1867803"/>
              <a:gd name="connsiteX29" fmla="*/ 2227495 w 2275166"/>
              <a:gd name="connsiteY29" fmla="*/ 390029 h 1867803"/>
              <a:gd name="connsiteX30" fmla="*/ 2119154 w 2275166"/>
              <a:gd name="connsiteY30" fmla="*/ 277354 h 1867803"/>
              <a:gd name="connsiteX31" fmla="*/ 1967477 w 2275166"/>
              <a:gd name="connsiteY31" fmla="*/ 286021 h 1867803"/>
              <a:gd name="connsiteX32" fmla="*/ 1976144 w 2275166"/>
              <a:gd name="connsiteY32" fmla="*/ 368361 h 1867803"/>
              <a:gd name="connsiteX33" fmla="*/ 2019480 w 2275166"/>
              <a:gd name="connsiteY33" fmla="*/ 398696 h 1867803"/>
              <a:gd name="connsiteX34" fmla="*/ 2010813 w 2275166"/>
              <a:gd name="connsiteY34" fmla="*/ 446366 h 1867803"/>
              <a:gd name="connsiteX35" fmla="*/ 1989145 w 2275166"/>
              <a:gd name="connsiteY35" fmla="*/ 468034 h 1867803"/>
              <a:gd name="connsiteX36" fmla="*/ 1911139 w 2275166"/>
              <a:gd name="connsiteY36" fmla="*/ 702052 h 1867803"/>
              <a:gd name="connsiteX37" fmla="*/ 1824466 w 2275166"/>
              <a:gd name="connsiteY37" fmla="*/ 572042 h 1867803"/>
              <a:gd name="connsiteX38" fmla="*/ 1867803 w 2275166"/>
              <a:gd name="connsiteY38" fmla="*/ 524372 h 1867803"/>
              <a:gd name="connsiteX39" fmla="*/ 1781130 w 2275166"/>
              <a:gd name="connsiteY39" fmla="*/ 394362 h 1867803"/>
              <a:gd name="connsiteX40" fmla="*/ 1720459 w 2275166"/>
              <a:gd name="connsiteY40" fmla="*/ 546040 h 1867803"/>
              <a:gd name="connsiteX41" fmla="*/ 1677122 w 2275166"/>
              <a:gd name="connsiteY41" fmla="*/ 385695 h 1867803"/>
              <a:gd name="connsiteX42" fmla="*/ 1685789 w 2275166"/>
              <a:gd name="connsiteY42" fmla="*/ 355360 h 1867803"/>
              <a:gd name="connsiteX43" fmla="*/ 1629452 w 2275166"/>
              <a:gd name="connsiteY43" fmla="*/ 338025 h 1867803"/>
              <a:gd name="connsiteX44" fmla="*/ 1594783 w 2275166"/>
              <a:gd name="connsiteY44" fmla="*/ 359693 h 1867803"/>
              <a:gd name="connsiteX45" fmla="*/ 1590449 w 2275166"/>
              <a:gd name="connsiteY45" fmla="*/ 320690 h 1867803"/>
              <a:gd name="connsiteX46" fmla="*/ 1599116 w 2275166"/>
              <a:gd name="connsiteY46" fmla="*/ 251352 h 1867803"/>
              <a:gd name="connsiteX47" fmla="*/ 1616451 w 2275166"/>
              <a:gd name="connsiteY47" fmla="*/ 229684 h 1867803"/>
              <a:gd name="connsiteX48" fmla="*/ 1499442 w 2275166"/>
              <a:gd name="connsiteY48" fmla="*/ 17335 h 1867803"/>
              <a:gd name="connsiteX49" fmla="*/ 1456106 w 2275166"/>
              <a:gd name="connsiteY49" fmla="*/ 0 h 1867803"/>
              <a:gd name="connsiteX50" fmla="*/ 1382434 w 2275166"/>
              <a:gd name="connsiteY50" fmla="*/ 91007 h 1867803"/>
              <a:gd name="connsiteX51" fmla="*/ 1369433 w 2275166"/>
              <a:gd name="connsiteY51" fmla="*/ 234017 h 1867803"/>
              <a:gd name="connsiteX52" fmla="*/ 1447439 w 2275166"/>
              <a:gd name="connsiteY52" fmla="*/ 338025 h 1867803"/>
              <a:gd name="connsiteX53" fmla="*/ 1469107 w 2275166"/>
              <a:gd name="connsiteY53" fmla="*/ 342359 h 1867803"/>
              <a:gd name="connsiteX54" fmla="*/ 1495109 w 2275166"/>
              <a:gd name="connsiteY54" fmla="*/ 394362 h 1867803"/>
              <a:gd name="connsiteX55" fmla="*/ 1464773 w 2275166"/>
              <a:gd name="connsiteY55" fmla="*/ 463701 h 1867803"/>
              <a:gd name="connsiteX56" fmla="*/ 1490775 w 2275166"/>
              <a:gd name="connsiteY56" fmla="*/ 485369 h 1867803"/>
              <a:gd name="connsiteX57" fmla="*/ 1516777 w 2275166"/>
              <a:gd name="connsiteY57" fmla="*/ 450700 h 1867803"/>
              <a:gd name="connsiteX58" fmla="*/ 1534112 w 2275166"/>
              <a:gd name="connsiteY58" fmla="*/ 515705 h 1867803"/>
              <a:gd name="connsiteX59" fmla="*/ 1469107 w 2275166"/>
              <a:gd name="connsiteY59" fmla="*/ 602378 h 1867803"/>
              <a:gd name="connsiteX60" fmla="*/ 1421437 w 2275166"/>
              <a:gd name="connsiteY60" fmla="*/ 606711 h 1867803"/>
              <a:gd name="connsiteX61" fmla="*/ 1425770 w 2275166"/>
              <a:gd name="connsiteY61" fmla="*/ 736721 h 1867803"/>
              <a:gd name="connsiteX62" fmla="*/ 1382434 w 2275166"/>
              <a:gd name="connsiteY62" fmla="*/ 723720 h 1867803"/>
              <a:gd name="connsiteX63" fmla="*/ 1378100 w 2275166"/>
              <a:gd name="connsiteY63" fmla="*/ 563375 h 1867803"/>
              <a:gd name="connsiteX64" fmla="*/ 1291427 w 2275166"/>
              <a:gd name="connsiteY64" fmla="*/ 520038 h 1867803"/>
              <a:gd name="connsiteX65" fmla="*/ 1243757 w 2275166"/>
              <a:gd name="connsiteY65" fmla="*/ 554707 h 1867803"/>
              <a:gd name="connsiteX66" fmla="*/ 1265425 w 2275166"/>
              <a:gd name="connsiteY66" fmla="*/ 598044 h 1867803"/>
              <a:gd name="connsiteX67" fmla="*/ 1304428 w 2275166"/>
              <a:gd name="connsiteY67" fmla="*/ 606711 h 1867803"/>
              <a:gd name="connsiteX68" fmla="*/ 1321763 w 2275166"/>
              <a:gd name="connsiteY68" fmla="*/ 645714 h 1867803"/>
              <a:gd name="connsiteX69" fmla="*/ 1300095 w 2275166"/>
              <a:gd name="connsiteY69" fmla="*/ 671716 h 1867803"/>
              <a:gd name="connsiteX70" fmla="*/ 1252424 w 2275166"/>
              <a:gd name="connsiteY70" fmla="*/ 619712 h 1867803"/>
              <a:gd name="connsiteX71" fmla="*/ 1204754 w 2275166"/>
              <a:gd name="connsiteY71" fmla="*/ 641380 h 1867803"/>
              <a:gd name="connsiteX72" fmla="*/ 1165751 w 2275166"/>
              <a:gd name="connsiteY72" fmla="*/ 615379 h 1867803"/>
              <a:gd name="connsiteX73" fmla="*/ 1035742 w 2275166"/>
              <a:gd name="connsiteY73" fmla="*/ 632713 h 1867803"/>
              <a:gd name="connsiteX74" fmla="*/ 957736 w 2275166"/>
              <a:gd name="connsiteY74" fmla="*/ 563375 h 1867803"/>
              <a:gd name="connsiteX75" fmla="*/ 918733 w 2275166"/>
              <a:gd name="connsiteY75" fmla="*/ 567708 h 1867803"/>
              <a:gd name="connsiteX76" fmla="*/ 845061 w 2275166"/>
              <a:gd name="connsiteY76" fmla="*/ 498370 h 1867803"/>
              <a:gd name="connsiteX77" fmla="*/ 689050 w 2275166"/>
              <a:gd name="connsiteY77" fmla="*/ 554707 h 1867803"/>
              <a:gd name="connsiteX78" fmla="*/ 702051 w 2275166"/>
              <a:gd name="connsiteY78" fmla="*/ 715052 h 1867803"/>
              <a:gd name="connsiteX79" fmla="*/ 658714 w 2275166"/>
              <a:gd name="connsiteY79" fmla="*/ 710719 h 1867803"/>
              <a:gd name="connsiteX80" fmla="*/ 658714 w 2275166"/>
              <a:gd name="connsiteY80" fmla="*/ 641380 h 1867803"/>
              <a:gd name="connsiteX81" fmla="*/ 580709 w 2275166"/>
              <a:gd name="connsiteY81" fmla="*/ 507037 h 1867803"/>
              <a:gd name="connsiteX82" fmla="*/ 446366 w 2275166"/>
              <a:gd name="connsiteY82" fmla="*/ 524372 h 1867803"/>
              <a:gd name="connsiteX83" fmla="*/ 277353 w 2275166"/>
              <a:gd name="connsiteY83" fmla="*/ 433365 h 1867803"/>
              <a:gd name="connsiteX84" fmla="*/ 303355 w 2275166"/>
              <a:gd name="connsiteY84" fmla="*/ 394362 h 1867803"/>
              <a:gd name="connsiteX85" fmla="*/ 359693 w 2275166"/>
              <a:gd name="connsiteY85" fmla="*/ 403030 h 1867803"/>
              <a:gd name="connsiteX86" fmla="*/ 359693 w 2275166"/>
              <a:gd name="connsiteY86" fmla="*/ 355360 h 1867803"/>
              <a:gd name="connsiteX87" fmla="*/ 299022 w 2275166"/>
              <a:gd name="connsiteY87" fmla="*/ 260019 h 1867803"/>
              <a:gd name="connsiteX88" fmla="*/ 234017 w 2275166"/>
              <a:gd name="connsiteY88" fmla="*/ 268687 h 1867803"/>
              <a:gd name="connsiteX89" fmla="*/ 91006 w 2275166"/>
              <a:gd name="connsiteY89" fmla="*/ 117009 h 186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275166" h="1867803">
                <a:moveTo>
                  <a:pt x="91006" y="117009"/>
                </a:moveTo>
                <a:lnTo>
                  <a:pt x="0" y="299022"/>
                </a:lnTo>
                <a:lnTo>
                  <a:pt x="338024" y="858063"/>
                </a:lnTo>
                <a:lnTo>
                  <a:pt x="455033" y="875397"/>
                </a:lnTo>
                <a:lnTo>
                  <a:pt x="537372" y="1014074"/>
                </a:lnTo>
                <a:lnTo>
                  <a:pt x="962070" y="1178753"/>
                </a:lnTo>
                <a:lnTo>
                  <a:pt x="905732" y="1828800"/>
                </a:lnTo>
                <a:lnTo>
                  <a:pt x="1447439" y="1867803"/>
                </a:lnTo>
                <a:lnTo>
                  <a:pt x="1651120" y="1456106"/>
                </a:lnTo>
                <a:lnTo>
                  <a:pt x="1638119" y="1421437"/>
                </a:lnTo>
                <a:lnTo>
                  <a:pt x="1716125" y="1404103"/>
                </a:lnTo>
                <a:lnTo>
                  <a:pt x="1750794" y="1334764"/>
                </a:lnTo>
                <a:lnTo>
                  <a:pt x="1525444" y="1248091"/>
                </a:lnTo>
                <a:lnTo>
                  <a:pt x="1542779" y="1217756"/>
                </a:lnTo>
                <a:lnTo>
                  <a:pt x="1750794" y="1274093"/>
                </a:lnTo>
                <a:lnTo>
                  <a:pt x="1794131" y="1204755"/>
                </a:lnTo>
                <a:lnTo>
                  <a:pt x="1885137" y="1196088"/>
                </a:lnTo>
                <a:lnTo>
                  <a:pt x="1950142" y="1018408"/>
                </a:lnTo>
                <a:lnTo>
                  <a:pt x="1846134" y="1005407"/>
                </a:lnTo>
                <a:lnTo>
                  <a:pt x="1724792" y="910067"/>
                </a:lnTo>
                <a:lnTo>
                  <a:pt x="1876470" y="970738"/>
                </a:lnTo>
                <a:lnTo>
                  <a:pt x="1954476" y="979405"/>
                </a:lnTo>
                <a:lnTo>
                  <a:pt x="2015147" y="845062"/>
                </a:lnTo>
                <a:lnTo>
                  <a:pt x="1980477" y="806059"/>
                </a:lnTo>
                <a:lnTo>
                  <a:pt x="2054150" y="810393"/>
                </a:lnTo>
                <a:lnTo>
                  <a:pt x="2080151" y="823394"/>
                </a:lnTo>
                <a:lnTo>
                  <a:pt x="2275166" y="637047"/>
                </a:lnTo>
                <a:lnTo>
                  <a:pt x="2153823" y="463701"/>
                </a:lnTo>
                <a:lnTo>
                  <a:pt x="2197160" y="450700"/>
                </a:lnTo>
                <a:lnTo>
                  <a:pt x="2227495" y="390029"/>
                </a:lnTo>
                <a:lnTo>
                  <a:pt x="2119154" y="277354"/>
                </a:lnTo>
                <a:lnTo>
                  <a:pt x="1967477" y="286021"/>
                </a:lnTo>
                <a:lnTo>
                  <a:pt x="1976144" y="368361"/>
                </a:lnTo>
                <a:lnTo>
                  <a:pt x="2019480" y="398696"/>
                </a:lnTo>
                <a:lnTo>
                  <a:pt x="2010813" y="446366"/>
                </a:lnTo>
                <a:lnTo>
                  <a:pt x="1989145" y="468034"/>
                </a:lnTo>
                <a:lnTo>
                  <a:pt x="1911139" y="702052"/>
                </a:lnTo>
                <a:lnTo>
                  <a:pt x="1824466" y="572042"/>
                </a:lnTo>
                <a:lnTo>
                  <a:pt x="1867803" y="524372"/>
                </a:lnTo>
                <a:lnTo>
                  <a:pt x="1781130" y="394362"/>
                </a:lnTo>
                <a:lnTo>
                  <a:pt x="1720459" y="546040"/>
                </a:lnTo>
                <a:lnTo>
                  <a:pt x="1677122" y="385695"/>
                </a:lnTo>
                <a:lnTo>
                  <a:pt x="1685789" y="355360"/>
                </a:lnTo>
                <a:lnTo>
                  <a:pt x="1629452" y="338025"/>
                </a:lnTo>
                <a:lnTo>
                  <a:pt x="1594783" y="359693"/>
                </a:lnTo>
                <a:lnTo>
                  <a:pt x="1590449" y="320690"/>
                </a:lnTo>
                <a:lnTo>
                  <a:pt x="1599116" y="251352"/>
                </a:lnTo>
                <a:lnTo>
                  <a:pt x="1616451" y="229684"/>
                </a:lnTo>
                <a:lnTo>
                  <a:pt x="1499442" y="17335"/>
                </a:lnTo>
                <a:lnTo>
                  <a:pt x="1456106" y="0"/>
                </a:lnTo>
                <a:lnTo>
                  <a:pt x="1382434" y="91007"/>
                </a:lnTo>
                <a:lnTo>
                  <a:pt x="1369433" y="234017"/>
                </a:lnTo>
                <a:lnTo>
                  <a:pt x="1447439" y="338025"/>
                </a:lnTo>
                <a:lnTo>
                  <a:pt x="1469107" y="342359"/>
                </a:lnTo>
                <a:lnTo>
                  <a:pt x="1495109" y="394362"/>
                </a:lnTo>
                <a:lnTo>
                  <a:pt x="1464773" y="463701"/>
                </a:lnTo>
                <a:lnTo>
                  <a:pt x="1490775" y="485369"/>
                </a:lnTo>
                <a:lnTo>
                  <a:pt x="1516777" y="450700"/>
                </a:lnTo>
                <a:lnTo>
                  <a:pt x="1534112" y="515705"/>
                </a:lnTo>
                <a:lnTo>
                  <a:pt x="1469107" y="602378"/>
                </a:lnTo>
                <a:lnTo>
                  <a:pt x="1421437" y="606711"/>
                </a:lnTo>
                <a:lnTo>
                  <a:pt x="1425770" y="736721"/>
                </a:lnTo>
                <a:lnTo>
                  <a:pt x="1382434" y="723720"/>
                </a:lnTo>
                <a:lnTo>
                  <a:pt x="1378100" y="563375"/>
                </a:lnTo>
                <a:lnTo>
                  <a:pt x="1291427" y="520038"/>
                </a:lnTo>
                <a:lnTo>
                  <a:pt x="1243757" y="554707"/>
                </a:lnTo>
                <a:lnTo>
                  <a:pt x="1265425" y="598044"/>
                </a:lnTo>
                <a:lnTo>
                  <a:pt x="1304428" y="606711"/>
                </a:lnTo>
                <a:lnTo>
                  <a:pt x="1321763" y="645714"/>
                </a:lnTo>
                <a:lnTo>
                  <a:pt x="1300095" y="671716"/>
                </a:lnTo>
                <a:lnTo>
                  <a:pt x="1252424" y="619712"/>
                </a:lnTo>
                <a:lnTo>
                  <a:pt x="1204754" y="641380"/>
                </a:lnTo>
                <a:lnTo>
                  <a:pt x="1165751" y="615379"/>
                </a:lnTo>
                <a:lnTo>
                  <a:pt x="1035742" y="632713"/>
                </a:lnTo>
                <a:lnTo>
                  <a:pt x="957736" y="563375"/>
                </a:lnTo>
                <a:lnTo>
                  <a:pt x="918733" y="567708"/>
                </a:lnTo>
                <a:lnTo>
                  <a:pt x="845061" y="498370"/>
                </a:lnTo>
                <a:lnTo>
                  <a:pt x="689050" y="554707"/>
                </a:lnTo>
                <a:lnTo>
                  <a:pt x="702051" y="715052"/>
                </a:lnTo>
                <a:lnTo>
                  <a:pt x="658714" y="710719"/>
                </a:lnTo>
                <a:lnTo>
                  <a:pt x="658714" y="641380"/>
                </a:lnTo>
                <a:lnTo>
                  <a:pt x="580709" y="507037"/>
                </a:lnTo>
                <a:lnTo>
                  <a:pt x="446366" y="524372"/>
                </a:lnTo>
                <a:lnTo>
                  <a:pt x="277353" y="433365"/>
                </a:lnTo>
                <a:lnTo>
                  <a:pt x="303355" y="394362"/>
                </a:lnTo>
                <a:lnTo>
                  <a:pt x="359693" y="403030"/>
                </a:lnTo>
                <a:lnTo>
                  <a:pt x="359693" y="355360"/>
                </a:lnTo>
                <a:lnTo>
                  <a:pt x="299022" y="260019"/>
                </a:lnTo>
                <a:lnTo>
                  <a:pt x="234017" y="268687"/>
                </a:lnTo>
                <a:lnTo>
                  <a:pt x="91006" y="117009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9" name="Freeform 128"/>
          <p:cNvSpPr/>
          <p:nvPr/>
        </p:nvSpPr>
        <p:spPr>
          <a:xfrm>
            <a:off x="5938838" y="2511427"/>
            <a:ext cx="227012" cy="214313"/>
          </a:xfrm>
          <a:custGeom>
            <a:avLst/>
            <a:gdLst>
              <a:gd name="connsiteX0" fmla="*/ 81221 w 227945"/>
              <a:gd name="connsiteY0" fmla="*/ 0 h 214845"/>
              <a:gd name="connsiteX1" fmla="*/ 49781 w 227945"/>
              <a:gd name="connsiteY1" fmla="*/ 47161 h 214845"/>
              <a:gd name="connsiteX2" fmla="*/ 47161 w 227945"/>
              <a:gd name="connsiteY2" fmla="*/ 86462 h 214845"/>
              <a:gd name="connsiteX3" fmla="*/ 0 w 227945"/>
              <a:gd name="connsiteY3" fmla="*/ 120522 h 214845"/>
              <a:gd name="connsiteX4" fmla="*/ 7860 w 227945"/>
              <a:gd name="connsiteY4" fmla="*/ 146723 h 214845"/>
              <a:gd name="connsiteX5" fmla="*/ 36680 w 227945"/>
              <a:gd name="connsiteY5" fmla="*/ 149343 h 214845"/>
              <a:gd name="connsiteX6" fmla="*/ 170303 w 227945"/>
              <a:gd name="connsiteY6" fmla="*/ 214845 h 214845"/>
              <a:gd name="connsiteX7" fmla="*/ 227945 w 227945"/>
              <a:gd name="connsiteY7" fmla="*/ 165063 h 214845"/>
              <a:gd name="connsiteX8" fmla="*/ 81221 w 227945"/>
              <a:gd name="connsiteY8" fmla="*/ 0 h 21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945" h="214845">
                <a:moveTo>
                  <a:pt x="81221" y="0"/>
                </a:moveTo>
                <a:lnTo>
                  <a:pt x="49781" y="47161"/>
                </a:lnTo>
                <a:lnTo>
                  <a:pt x="47161" y="86462"/>
                </a:lnTo>
                <a:lnTo>
                  <a:pt x="0" y="120522"/>
                </a:lnTo>
                <a:lnTo>
                  <a:pt x="7860" y="146723"/>
                </a:lnTo>
                <a:lnTo>
                  <a:pt x="36680" y="149343"/>
                </a:lnTo>
                <a:lnTo>
                  <a:pt x="170303" y="214845"/>
                </a:lnTo>
                <a:lnTo>
                  <a:pt x="227945" y="165063"/>
                </a:lnTo>
                <a:lnTo>
                  <a:pt x="81221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5400677" y="2611438"/>
            <a:ext cx="176213" cy="93662"/>
          </a:xfrm>
          <a:custGeom>
            <a:avLst/>
            <a:gdLst>
              <a:gd name="connsiteX0" fmla="*/ 26200 w 175544"/>
              <a:gd name="connsiteY0" fmla="*/ 26201 h 94322"/>
              <a:gd name="connsiteX1" fmla="*/ 0 w 175544"/>
              <a:gd name="connsiteY1" fmla="*/ 62881 h 94322"/>
              <a:gd name="connsiteX2" fmla="*/ 36681 w 175544"/>
              <a:gd name="connsiteY2" fmla="*/ 94322 h 94322"/>
              <a:gd name="connsiteX3" fmla="*/ 175544 w 175544"/>
              <a:gd name="connsiteY3" fmla="*/ 55021 h 94322"/>
              <a:gd name="connsiteX4" fmla="*/ 165063 w 175544"/>
              <a:gd name="connsiteY4" fmla="*/ 0 h 94322"/>
              <a:gd name="connsiteX5" fmla="*/ 26200 w 175544"/>
              <a:gd name="connsiteY5" fmla="*/ 26201 h 9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544" h="94322">
                <a:moveTo>
                  <a:pt x="26200" y="26201"/>
                </a:moveTo>
                <a:lnTo>
                  <a:pt x="0" y="62881"/>
                </a:lnTo>
                <a:lnTo>
                  <a:pt x="36681" y="94322"/>
                </a:lnTo>
                <a:lnTo>
                  <a:pt x="175544" y="55021"/>
                </a:lnTo>
                <a:lnTo>
                  <a:pt x="165063" y="0"/>
                </a:lnTo>
                <a:lnTo>
                  <a:pt x="26200" y="26201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1" name="Freeform 130"/>
          <p:cNvSpPr/>
          <p:nvPr/>
        </p:nvSpPr>
        <p:spPr>
          <a:xfrm>
            <a:off x="6169026" y="1855788"/>
            <a:ext cx="238125" cy="317500"/>
          </a:xfrm>
          <a:custGeom>
            <a:avLst/>
            <a:gdLst>
              <a:gd name="connsiteX0" fmla="*/ 26200 w 238425"/>
              <a:gd name="connsiteY0" fmla="*/ 0 h 317027"/>
              <a:gd name="connsiteX1" fmla="*/ 0 w 238425"/>
              <a:gd name="connsiteY1" fmla="*/ 60262 h 317027"/>
              <a:gd name="connsiteX2" fmla="*/ 20960 w 238425"/>
              <a:gd name="connsiteY2" fmla="*/ 301307 h 317027"/>
              <a:gd name="connsiteX3" fmla="*/ 68121 w 238425"/>
              <a:gd name="connsiteY3" fmla="*/ 317027 h 317027"/>
              <a:gd name="connsiteX4" fmla="*/ 91702 w 238425"/>
              <a:gd name="connsiteY4" fmla="*/ 238426 h 317027"/>
              <a:gd name="connsiteX5" fmla="*/ 81221 w 238425"/>
              <a:gd name="connsiteY5" fmla="*/ 188645 h 317027"/>
              <a:gd name="connsiteX6" fmla="*/ 154583 w 238425"/>
              <a:gd name="connsiteY6" fmla="*/ 209605 h 317027"/>
              <a:gd name="connsiteX7" fmla="*/ 238425 w 238425"/>
              <a:gd name="connsiteY7" fmla="*/ 13101 h 317027"/>
              <a:gd name="connsiteX8" fmla="*/ 26200 w 238425"/>
              <a:gd name="connsiteY8" fmla="*/ 0 h 31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8425" h="317027">
                <a:moveTo>
                  <a:pt x="26200" y="0"/>
                </a:moveTo>
                <a:lnTo>
                  <a:pt x="0" y="60262"/>
                </a:lnTo>
                <a:lnTo>
                  <a:pt x="20960" y="301307"/>
                </a:lnTo>
                <a:lnTo>
                  <a:pt x="68121" y="317027"/>
                </a:lnTo>
                <a:lnTo>
                  <a:pt x="91702" y="238426"/>
                </a:lnTo>
                <a:lnTo>
                  <a:pt x="81221" y="188645"/>
                </a:lnTo>
                <a:lnTo>
                  <a:pt x="154583" y="209605"/>
                </a:lnTo>
                <a:lnTo>
                  <a:pt x="238425" y="13101"/>
                </a:lnTo>
                <a:lnTo>
                  <a:pt x="262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2" name="Freeform 131"/>
          <p:cNvSpPr/>
          <p:nvPr/>
        </p:nvSpPr>
        <p:spPr>
          <a:xfrm>
            <a:off x="5838827" y="1847851"/>
            <a:ext cx="277813" cy="434975"/>
          </a:xfrm>
          <a:custGeom>
            <a:avLst/>
            <a:gdLst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41484 w 277727"/>
              <a:gd name="connsiteY17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65064 w 277727"/>
              <a:gd name="connsiteY17" fmla="*/ 10481 h 434930"/>
              <a:gd name="connsiteX18" fmla="*/ 141484 w 277727"/>
              <a:gd name="connsiteY18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70304 w 277727"/>
              <a:gd name="connsiteY17" fmla="*/ 65503 h 434930"/>
              <a:gd name="connsiteX18" fmla="*/ 141484 w 277727"/>
              <a:gd name="connsiteY18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201745 w 277727"/>
              <a:gd name="connsiteY17" fmla="*/ 26201 h 434930"/>
              <a:gd name="connsiteX18" fmla="*/ 170304 w 277727"/>
              <a:gd name="connsiteY18" fmla="*/ 65503 h 434930"/>
              <a:gd name="connsiteX19" fmla="*/ 141484 w 277727"/>
              <a:gd name="connsiteY19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75544 w 277727"/>
              <a:gd name="connsiteY17" fmla="*/ 10481 h 434930"/>
              <a:gd name="connsiteX18" fmla="*/ 170304 w 277727"/>
              <a:gd name="connsiteY18" fmla="*/ 65503 h 434930"/>
              <a:gd name="connsiteX19" fmla="*/ 141484 w 277727"/>
              <a:gd name="connsiteY19" fmla="*/ 13101 h 43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727" h="434930">
                <a:moveTo>
                  <a:pt x="141484" y="13101"/>
                </a:moveTo>
                <a:lnTo>
                  <a:pt x="86462" y="36681"/>
                </a:lnTo>
                <a:lnTo>
                  <a:pt x="83842" y="78602"/>
                </a:lnTo>
                <a:lnTo>
                  <a:pt x="62882" y="83842"/>
                </a:lnTo>
                <a:lnTo>
                  <a:pt x="99563" y="141483"/>
                </a:lnTo>
                <a:lnTo>
                  <a:pt x="91702" y="199125"/>
                </a:lnTo>
                <a:lnTo>
                  <a:pt x="26201" y="144103"/>
                </a:lnTo>
                <a:lnTo>
                  <a:pt x="0" y="165064"/>
                </a:lnTo>
                <a:lnTo>
                  <a:pt x="136243" y="416589"/>
                </a:lnTo>
                <a:lnTo>
                  <a:pt x="170304" y="434930"/>
                </a:lnTo>
                <a:lnTo>
                  <a:pt x="193885" y="372048"/>
                </a:lnTo>
                <a:lnTo>
                  <a:pt x="227945" y="377289"/>
                </a:lnTo>
                <a:lnTo>
                  <a:pt x="277727" y="337988"/>
                </a:lnTo>
                <a:lnTo>
                  <a:pt x="272486" y="159824"/>
                </a:lnTo>
                <a:lnTo>
                  <a:pt x="196505" y="167684"/>
                </a:lnTo>
                <a:lnTo>
                  <a:pt x="264626" y="57642"/>
                </a:lnTo>
                <a:lnTo>
                  <a:pt x="220085" y="0"/>
                </a:lnTo>
                <a:lnTo>
                  <a:pt x="175544" y="10481"/>
                </a:lnTo>
                <a:lnTo>
                  <a:pt x="170304" y="65503"/>
                </a:lnTo>
                <a:lnTo>
                  <a:pt x="141484" y="1310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4" name="Freeform 133"/>
          <p:cNvSpPr/>
          <p:nvPr/>
        </p:nvSpPr>
        <p:spPr>
          <a:xfrm>
            <a:off x="5657852" y="1862140"/>
            <a:ext cx="112713" cy="130175"/>
          </a:xfrm>
          <a:custGeom>
            <a:avLst/>
            <a:gdLst>
              <a:gd name="connsiteX0" fmla="*/ 0 w 112663"/>
              <a:gd name="connsiteY0" fmla="*/ 18340 h 131002"/>
              <a:gd name="connsiteX1" fmla="*/ 60262 w 112663"/>
              <a:gd name="connsiteY1" fmla="*/ 131002 h 131002"/>
              <a:gd name="connsiteX2" fmla="*/ 112663 w 112663"/>
              <a:gd name="connsiteY2" fmla="*/ 47161 h 131002"/>
              <a:gd name="connsiteX3" fmla="*/ 70742 w 112663"/>
              <a:gd name="connsiteY3" fmla="*/ 0 h 131002"/>
              <a:gd name="connsiteX4" fmla="*/ 0 w 112663"/>
              <a:gd name="connsiteY4" fmla="*/ 18340 h 13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63" h="131002">
                <a:moveTo>
                  <a:pt x="0" y="18340"/>
                </a:moveTo>
                <a:lnTo>
                  <a:pt x="60262" y="131002"/>
                </a:lnTo>
                <a:lnTo>
                  <a:pt x="112663" y="47161"/>
                </a:lnTo>
                <a:lnTo>
                  <a:pt x="70742" y="0"/>
                </a:lnTo>
                <a:lnTo>
                  <a:pt x="0" y="1834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5" name="Freeform 134"/>
          <p:cNvSpPr/>
          <p:nvPr/>
        </p:nvSpPr>
        <p:spPr>
          <a:xfrm>
            <a:off x="5876925" y="2624138"/>
            <a:ext cx="26988" cy="55562"/>
          </a:xfrm>
          <a:custGeom>
            <a:avLst/>
            <a:gdLst>
              <a:gd name="connsiteX0" fmla="*/ 5240 w 5240"/>
              <a:gd name="connsiteY0" fmla="*/ 0 h 55021"/>
              <a:gd name="connsiteX1" fmla="*/ 0 w 5240"/>
              <a:gd name="connsiteY1" fmla="*/ 55021 h 55021"/>
              <a:gd name="connsiteX2" fmla="*/ 5240 w 5240"/>
              <a:gd name="connsiteY2" fmla="*/ 0 h 55021"/>
              <a:gd name="connsiteX0" fmla="*/ 15000 w 15000"/>
              <a:gd name="connsiteY0" fmla="*/ 0 h 10000"/>
              <a:gd name="connsiteX1" fmla="*/ 5000 w 15000"/>
              <a:gd name="connsiteY1" fmla="*/ 10000 h 10000"/>
              <a:gd name="connsiteX2" fmla="*/ 0 w 15000"/>
              <a:gd name="connsiteY2" fmla="*/ 4762 h 10000"/>
              <a:gd name="connsiteX3" fmla="*/ 15000 w 15000"/>
              <a:gd name="connsiteY3" fmla="*/ 0 h 10000"/>
              <a:gd name="connsiteX0" fmla="*/ 11962 w 46964"/>
              <a:gd name="connsiteY0" fmla="*/ 121 h 10218"/>
              <a:gd name="connsiteX1" fmla="*/ 1962 w 46964"/>
              <a:gd name="connsiteY1" fmla="*/ 10121 h 10218"/>
              <a:gd name="connsiteX2" fmla="*/ 46964 w 46964"/>
              <a:gd name="connsiteY2" fmla="*/ 4883 h 10218"/>
              <a:gd name="connsiteX3" fmla="*/ 11962 w 46964"/>
              <a:gd name="connsiteY3" fmla="*/ 121 h 10218"/>
              <a:gd name="connsiteX0" fmla="*/ 16361 w 51363"/>
              <a:gd name="connsiteY0" fmla="*/ 121 h 10126"/>
              <a:gd name="connsiteX1" fmla="*/ 1361 w 51363"/>
              <a:gd name="connsiteY1" fmla="*/ 3931 h 10126"/>
              <a:gd name="connsiteX2" fmla="*/ 6361 w 51363"/>
              <a:gd name="connsiteY2" fmla="*/ 10121 h 10126"/>
              <a:gd name="connsiteX3" fmla="*/ 51363 w 51363"/>
              <a:gd name="connsiteY3" fmla="*/ 4883 h 10126"/>
              <a:gd name="connsiteX4" fmla="*/ 16361 w 51363"/>
              <a:gd name="connsiteY4" fmla="*/ 121 h 1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3" h="10126">
                <a:moveTo>
                  <a:pt x="16361" y="121"/>
                </a:moveTo>
                <a:cubicBezTo>
                  <a:pt x="8027" y="-38"/>
                  <a:pt x="3028" y="2264"/>
                  <a:pt x="1361" y="3931"/>
                </a:cubicBezTo>
                <a:cubicBezTo>
                  <a:pt x="-306" y="5598"/>
                  <a:pt x="-1973" y="9962"/>
                  <a:pt x="6361" y="10121"/>
                </a:cubicBezTo>
                <a:cubicBezTo>
                  <a:pt x="14695" y="10280"/>
                  <a:pt x="36362" y="6629"/>
                  <a:pt x="51363" y="4883"/>
                </a:cubicBezTo>
                <a:cubicBezTo>
                  <a:pt x="39696" y="3296"/>
                  <a:pt x="23861" y="-752"/>
                  <a:pt x="16361" y="121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6" name="Freeform 135"/>
          <p:cNvSpPr/>
          <p:nvPr/>
        </p:nvSpPr>
        <p:spPr>
          <a:xfrm>
            <a:off x="6870702" y="3051175"/>
            <a:ext cx="74613" cy="63500"/>
          </a:xfrm>
          <a:custGeom>
            <a:avLst/>
            <a:gdLst>
              <a:gd name="connsiteX0" fmla="*/ 0 w 73818"/>
              <a:gd name="connsiteY0" fmla="*/ 0 h 64293"/>
              <a:gd name="connsiteX1" fmla="*/ 30956 w 73818"/>
              <a:gd name="connsiteY1" fmla="*/ 64293 h 64293"/>
              <a:gd name="connsiteX2" fmla="*/ 73818 w 73818"/>
              <a:gd name="connsiteY2" fmla="*/ 47625 h 64293"/>
              <a:gd name="connsiteX3" fmla="*/ 0 w 73818"/>
              <a:gd name="connsiteY3" fmla="*/ 0 h 6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18" h="64293">
                <a:moveTo>
                  <a:pt x="0" y="0"/>
                </a:moveTo>
                <a:lnTo>
                  <a:pt x="30956" y="64293"/>
                </a:lnTo>
                <a:lnTo>
                  <a:pt x="73818" y="47625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7" name="Freeform 136"/>
          <p:cNvSpPr/>
          <p:nvPr/>
        </p:nvSpPr>
        <p:spPr>
          <a:xfrm>
            <a:off x="6811963" y="3070225"/>
            <a:ext cx="44450" cy="63500"/>
          </a:xfrm>
          <a:custGeom>
            <a:avLst/>
            <a:gdLst>
              <a:gd name="connsiteX0" fmla="*/ 0 w 45244"/>
              <a:gd name="connsiteY0" fmla="*/ 0 h 64293"/>
              <a:gd name="connsiteX1" fmla="*/ 35719 w 45244"/>
              <a:gd name="connsiteY1" fmla="*/ 64293 h 64293"/>
              <a:gd name="connsiteX2" fmla="*/ 45244 w 45244"/>
              <a:gd name="connsiteY2" fmla="*/ 50006 h 64293"/>
              <a:gd name="connsiteX3" fmla="*/ 0 w 45244"/>
              <a:gd name="connsiteY3" fmla="*/ 0 h 6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44" h="64293">
                <a:moveTo>
                  <a:pt x="0" y="0"/>
                </a:moveTo>
                <a:lnTo>
                  <a:pt x="35719" y="64293"/>
                </a:lnTo>
                <a:lnTo>
                  <a:pt x="45244" y="50006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8" name="Freeform 137"/>
          <p:cNvSpPr/>
          <p:nvPr/>
        </p:nvSpPr>
        <p:spPr>
          <a:xfrm>
            <a:off x="5630863" y="2665413"/>
            <a:ext cx="11112" cy="38100"/>
          </a:xfrm>
          <a:custGeom>
            <a:avLst/>
            <a:gdLst>
              <a:gd name="connsiteX0" fmla="*/ 11907 w 11907"/>
              <a:gd name="connsiteY0" fmla="*/ 0 h 38100"/>
              <a:gd name="connsiteX1" fmla="*/ 0 w 11907"/>
              <a:gd name="connsiteY1" fmla="*/ 38100 h 38100"/>
              <a:gd name="connsiteX2" fmla="*/ 11907 w 11907"/>
              <a:gd name="connsiteY2" fmla="*/ 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7" h="38100">
                <a:moveTo>
                  <a:pt x="11907" y="0"/>
                </a:moveTo>
                <a:lnTo>
                  <a:pt x="0" y="38100"/>
                </a:lnTo>
                <a:lnTo>
                  <a:pt x="1190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9" name="Freeform 138"/>
          <p:cNvSpPr/>
          <p:nvPr/>
        </p:nvSpPr>
        <p:spPr>
          <a:xfrm>
            <a:off x="5773740" y="2665413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0" name="Freeform 139"/>
          <p:cNvSpPr/>
          <p:nvPr/>
        </p:nvSpPr>
        <p:spPr>
          <a:xfrm>
            <a:off x="6137276" y="2571750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1" name="Freeform 140"/>
          <p:cNvSpPr/>
          <p:nvPr/>
        </p:nvSpPr>
        <p:spPr>
          <a:xfrm>
            <a:off x="6188076" y="1570038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2" name="Freeform 141"/>
          <p:cNvSpPr/>
          <p:nvPr/>
        </p:nvSpPr>
        <p:spPr>
          <a:xfrm>
            <a:off x="5565777" y="1350965"/>
            <a:ext cx="227013" cy="319087"/>
          </a:xfrm>
          <a:custGeom>
            <a:avLst/>
            <a:gdLst>
              <a:gd name="connsiteX0" fmla="*/ 0 w 226218"/>
              <a:gd name="connsiteY0" fmla="*/ 307181 h 319088"/>
              <a:gd name="connsiteX1" fmla="*/ 52387 w 226218"/>
              <a:gd name="connsiteY1" fmla="*/ 288131 h 319088"/>
              <a:gd name="connsiteX2" fmla="*/ 69056 w 226218"/>
              <a:gd name="connsiteY2" fmla="*/ 311944 h 319088"/>
              <a:gd name="connsiteX3" fmla="*/ 107156 w 226218"/>
              <a:gd name="connsiteY3" fmla="*/ 304800 h 319088"/>
              <a:gd name="connsiteX4" fmla="*/ 130968 w 226218"/>
              <a:gd name="connsiteY4" fmla="*/ 319088 h 319088"/>
              <a:gd name="connsiteX5" fmla="*/ 197643 w 226218"/>
              <a:gd name="connsiteY5" fmla="*/ 288131 h 319088"/>
              <a:gd name="connsiteX6" fmla="*/ 192881 w 226218"/>
              <a:gd name="connsiteY6" fmla="*/ 252413 h 319088"/>
              <a:gd name="connsiteX7" fmla="*/ 226218 w 226218"/>
              <a:gd name="connsiteY7" fmla="*/ 207169 h 319088"/>
              <a:gd name="connsiteX8" fmla="*/ 192881 w 226218"/>
              <a:gd name="connsiteY8" fmla="*/ 145256 h 319088"/>
              <a:gd name="connsiteX9" fmla="*/ 145256 w 226218"/>
              <a:gd name="connsiteY9" fmla="*/ 169069 h 319088"/>
              <a:gd name="connsiteX10" fmla="*/ 116681 w 226218"/>
              <a:gd name="connsiteY10" fmla="*/ 121444 h 319088"/>
              <a:gd name="connsiteX11" fmla="*/ 130968 w 226218"/>
              <a:gd name="connsiteY11" fmla="*/ 95250 h 319088"/>
              <a:gd name="connsiteX12" fmla="*/ 116681 w 226218"/>
              <a:gd name="connsiteY12" fmla="*/ 66675 h 319088"/>
              <a:gd name="connsiteX13" fmla="*/ 126206 w 226218"/>
              <a:gd name="connsiteY13" fmla="*/ 26194 h 319088"/>
              <a:gd name="connsiteX14" fmla="*/ 111918 w 226218"/>
              <a:gd name="connsiteY14" fmla="*/ 0 h 319088"/>
              <a:gd name="connsiteX15" fmla="*/ 66675 w 226218"/>
              <a:gd name="connsiteY15" fmla="*/ 38100 h 319088"/>
              <a:gd name="connsiteX16" fmla="*/ 59531 w 226218"/>
              <a:gd name="connsiteY16" fmla="*/ 80963 h 319088"/>
              <a:gd name="connsiteX17" fmla="*/ 83343 w 226218"/>
              <a:gd name="connsiteY17" fmla="*/ 119063 h 319088"/>
              <a:gd name="connsiteX18" fmla="*/ 45243 w 226218"/>
              <a:gd name="connsiteY18" fmla="*/ 138113 h 319088"/>
              <a:gd name="connsiteX19" fmla="*/ 80962 w 226218"/>
              <a:gd name="connsiteY19" fmla="*/ 200025 h 319088"/>
              <a:gd name="connsiteX20" fmla="*/ 28575 w 226218"/>
              <a:gd name="connsiteY20" fmla="*/ 204788 h 319088"/>
              <a:gd name="connsiteX21" fmla="*/ 0 w 226218"/>
              <a:gd name="connsiteY21" fmla="*/ 307181 h 31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6218" h="319088">
                <a:moveTo>
                  <a:pt x="0" y="307181"/>
                </a:moveTo>
                <a:lnTo>
                  <a:pt x="52387" y="288131"/>
                </a:lnTo>
                <a:lnTo>
                  <a:pt x="69056" y="311944"/>
                </a:lnTo>
                <a:lnTo>
                  <a:pt x="107156" y="304800"/>
                </a:lnTo>
                <a:lnTo>
                  <a:pt x="130968" y="319088"/>
                </a:lnTo>
                <a:lnTo>
                  <a:pt x="197643" y="288131"/>
                </a:lnTo>
                <a:lnTo>
                  <a:pt x="192881" y="252413"/>
                </a:lnTo>
                <a:lnTo>
                  <a:pt x="226218" y="207169"/>
                </a:lnTo>
                <a:lnTo>
                  <a:pt x="192881" y="145256"/>
                </a:lnTo>
                <a:lnTo>
                  <a:pt x="145256" y="169069"/>
                </a:lnTo>
                <a:lnTo>
                  <a:pt x="116681" y="121444"/>
                </a:lnTo>
                <a:lnTo>
                  <a:pt x="130968" y="95250"/>
                </a:lnTo>
                <a:lnTo>
                  <a:pt x="116681" y="66675"/>
                </a:lnTo>
                <a:lnTo>
                  <a:pt x="126206" y="26194"/>
                </a:lnTo>
                <a:lnTo>
                  <a:pt x="111918" y="0"/>
                </a:lnTo>
                <a:lnTo>
                  <a:pt x="66675" y="38100"/>
                </a:lnTo>
                <a:lnTo>
                  <a:pt x="59531" y="80963"/>
                </a:lnTo>
                <a:lnTo>
                  <a:pt x="83343" y="119063"/>
                </a:lnTo>
                <a:lnTo>
                  <a:pt x="45243" y="138113"/>
                </a:lnTo>
                <a:lnTo>
                  <a:pt x="80962" y="200025"/>
                </a:lnTo>
                <a:lnTo>
                  <a:pt x="28575" y="204788"/>
                </a:lnTo>
                <a:lnTo>
                  <a:pt x="0" y="30718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5" name="Freeform 144"/>
          <p:cNvSpPr/>
          <p:nvPr/>
        </p:nvSpPr>
        <p:spPr>
          <a:xfrm>
            <a:off x="6122990" y="1604965"/>
            <a:ext cx="117475" cy="161925"/>
          </a:xfrm>
          <a:custGeom>
            <a:avLst/>
            <a:gdLst>
              <a:gd name="connsiteX0" fmla="*/ 59531 w 116681"/>
              <a:gd name="connsiteY0" fmla="*/ 0 h 161925"/>
              <a:gd name="connsiteX1" fmla="*/ 0 w 116681"/>
              <a:gd name="connsiteY1" fmla="*/ 85725 h 161925"/>
              <a:gd name="connsiteX2" fmla="*/ 61913 w 116681"/>
              <a:gd name="connsiteY2" fmla="*/ 161925 h 161925"/>
              <a:gd name="connsiteX3" fmla="*/ 116681 w 116681"/>
              <a:gd name="connsiteY3" fmla="*/ 154781 h 161925"/>
              <a:gd name="connsiteX4" fmla="*/ 114300 w 116681"/>
              <a:gd name="connsiteY4" fmla="*/ 45244 h 161925"/>
              <a:gd name="connsiteX5" fmla="*/ 59531 w 116681"/>
              <a:gd name="connsiteY5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681" h="161925">
                <a:moveTo>
                  <a:pt x="59531" y="0"/>
                </a:moveTo>
                <a:lnTo>
                  <a:pt x="0" y="85725"/>
                </a:lnTo>
                <a:lnTo>
                  <a:pt x="61913" y="161925"/>
                </a:lnTo>
                <a:lnTo>
                  <a:pt x="116681" y="154781"/>
                </a:lnTo>
                <a:cubicBezTo>
                  <a:pt x="115887" y="118269"/>
                  <a:pt x="115094" y="81756"/>
                  <a:pt x="114300" y="45244"/>
                </a:cubicBezTo>
                <a:lnTo>
                  <a:pt x="59531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6" name="Freeform 145"/>
          <p:cNvSpPr/>
          <p:nvPr/>
        </p:nvSpPr>
        <p:spPr>
          <a:xfrm>
            <a:off x="5803901" y="1236665"/>
            <a:ext cx="47625" cy="96837"/>
          </a:xfrm>
          <a:custGeom>
            <a:avLst/>
            <a:gdLst>
              <a:gd name="connsiteX0" fmla="*/ 0 w 47625"/>
              <a:gd name="connsiteY0" fmla="*/ 0 h 97631"/>
              <a:gd name="connsiteX1" fmla="*/ 9525 w 47625"/>
              <a:gd name="connsiteY1" fmla="*/ 90488 h 97631"/>
              <a:gd name="connsiteX2" fmla="*/ 38100 w 47625"/>
              <a:gd name="connsiteY2" fmla="*/ 97631 h 97631"/>
              <a:gd name="connsiteX3" fmla="*/ 47625 w 47625"/>
              <a:gd name="connsiteY3" fmla="*/ 61913 h 97631"/>
              <a:gd name="connsiteX4" fmla="*/ 38100 w 47625"/>
              <a:gd name="connsiteY4" fmla="*/ 42863 h 97631"/>
              <a:gd name="connsiteX5" fmla="*/ 0 w 47625"/>
              <a:gd name="connsiteY5" fmla="*/ 0 h 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25" h="97631">
                <a:moveTo>
                  <a:pt x="0" y="0"/>
                </a:moveTo>
                <a:lnTo>
                  <a:pt x="9525" y="90488"/>
                </a:lnTo>
                <a:lnTo>
                  <a:pt x="38100" y="97631"/>
                </a:lnTo>
                <a:lnTo>
                  <a:pt x="47625" y="61913"/>
                </a:lnTo>
                <a:lnTo>
                  <a:pt x="38100" y="42863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7" name="Freeform 146"/>
          <p:cNvSpPr/>
          <p:nvPr/>
        </p:nvSpPr>
        <p:spPr>
          <a:xfrm>
            <a:off x="5897565" y="1401763"/>
            <a:ext cx="200025" cy="296862"/>
          </a:xfrm>
          <a:custGeom>
            <a:avLst/>
            <a:gdLst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35719 w 200025"/>
              <a:gd name="connsiteY12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57150 w 200025"/>
              <a:gd name="connsiteY12" fmla="*/ 26193 h 257175"/>
              <a:gd name="connsiteX13" fmla="*/ 35719 w 200025"/>
              <a:gd name="connsiteY13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97631 w 200025"/>
              <a:gd name="connsiteY12" fmla="*/ 104774 h 257175"/>
              <a:gd name="connsiteX13" fmla="*/ 35719 w 200025"/>
              <a:gd name="connsiteY13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42876 w 200025"/>
              <a:gd name="connsiteY10" fmla="*/ 50006 h 257175"/>
              <a:gd name="connsiteX11" fmla="*/ 102394 w 200025"/>
              <a:gd name="connsiteY11" fmla="*/ 4762 h 257175"/>
              <a:gd name="connsiteX12" fmla="*/ 97631 w 200025"/>
              <a:gd name="connsiteY12" fmla="*/ 104774 h 257175"/>
              <a:gd name="connsiteX13" fmla="*/ 35719 w 200025"/>
              <a:gd name="connsiteY13" fmla="*/ 33337 h 257175"/>
              <a:gd name="connsiteX0" fmla="*/ 35719 w 200025"/>
              <a:gd name="connsiteY0" fmla="*/ 71438 h 295276"/>
              <a:gd name="connsiteX1" fmla="*/ 47625 w 200025"/>
              <a:gd name="connsiteY1" fmla="*/ 159544 h 295276"/>
              <a:gd name="connsiteX2" fmla="*/ 0 w 200025"/>
              <a:gd name="connsiteY2" fmla="*/ 195263 h 295276"/>
              <a:gd name="connsiteX3" fmla="*/ 102394 w 200025"/>
              <a:gd name="connsiteY3" fmla="*/ 183357 h 295276"/>
              <a:gd name="connsiteX4" fmla="*/ 71438 w 200025"/>
              <a:gd name="connsiteY4" fmla="*/ 247651 h 295276"/>
              <a:gd name="connsiteX5" fmla="*/ 73819 w 200025"/>
              <a:gd name="connsiteY5" fmla="*/ 295276 h 295276"/>
              <a:gd name="connsiteX6" fmla="*/ 159544 w 200025"/>
              <a:gd name="connsiteY6" fmla="*/ 285751 h 295276"/>
              <a:gd name="connsiteX7" fmla="*/ 197644 w 200025"/>
              <a:gd name="connsiteY7" fmla="*/ 211932 h 295276"/>
              <a:gd name="connsiteX8" fmla="*/ 200025 w 200025"/>
              <a:gd name="connsiteY8" fmla="*/ 111919 h 295276"/>
              <a:gd name="connsiteX9" fmla="*/ 161925 w 200025"/>
              <a:gd name="connsiteY9" fmla="*/ 38101 h 295276"/>
              <a:gd name="connsiteX10" fmla="*/ 142876 w 200025"/>
              <a:gd name="connsiteY10" fmla="*/ 88107 h 295276"/>
              <a:gd name="connsiteX11" fmla="*/ 90488 w 200025"/>
              <a:gd name="connsiteY11" fmla="*/ 0 h 295276"/>
              <a:gd name="connsiteX12" fmla="*/ 97631 w 200025"/>
              <a:gd name="connsiteY12" fmla="*/ 142875 h 295276"/>
              <a:gd name="connsiteX13" fmla="*/ 35719 w 200025"/>
              <a:gd name="connsiteY13" fmla="*/ 71438 h 295276"/>
              <a:gd name="connsiteX0" fmla="*/ 35719 w 200025"/>
              <a:gd name="connsiteY0" fmla="*/ 71438 h 295276"/>
              <a:gd name="connsiteX1" fmla="*/ 47625 w 200025"/>
              <a:gd name="connsiteY1" fmla="*/ 159544 h 295276"/>
              <a:gd name="connsiteX2" fmla="*/ 0 w 200025"/>
              <a:gd name="connsiteY2" fmla="*/ 195263 h 295276"/>
              <a:gd name="connsiteX3" fmla="*/ 102394 w 200025"/>
              <a:gd name="connsiteY3" fmla="*/ 183357 h 295276"/>
              <a:gd name="connsiteX4" fmla="*/ 71438 w 200025"/>
              <a:gd name="connsiteY4" fmla="*/ 247651 h 295276"/>
              <a:gd name="connsiteX5" fmla="*/ 73819 w 200025"/>
              <a:gd name="connsiteY5" fmla="*/ 295276 h 295276"/>
              <a:gd name="connsiteX6" fmla="*/ 159544 w 200025"/>
              <a:gd name="connsiteY6" fmla="*/ 285751 h 295276"/>
              <a:gd name="connsiteX7" fmla="*/ 197644 w 200025"/>
              <a:gd name="connsiteY7" fmla="*/ 211932 h 295276"/>
              <a:gd name="connsiteX8" fmla="*/ 200025 w 200025"/>
              <a:gd name="connsiteY8" fmla="*/ 111919 h 295276"/>
              <a:gd name="connsiteX9" fmla="*/ 161925 w 200025"/>
              <a:gd name="connsiteY9" fmla="*/ 38101 h 295276"/>
              <a:gd name="connsiteX10" fmla="*/ 142876 w 200025"/>
              <a:gd name="connsiteY10" fmla="*/ 88107 h 295276"/>
              <a:gd name="connsiteX11" fmla="*/ 90488 w 200025"/>
              <a:gd name="connsiteY11" fmla="*/ 0 h 295276"/>
              <a:gd name="connsiteX12" fmla="*/ 88107 w 200025"/>
              <a:gd name="connsiteY12" fmla="*/ 85726 h 295276"/>
              <a:gd name="connsiteX13" fmla="*/ 97631 w 200025"/>
              <a:gd name="connsiteY13" fmla="*/ 142875 h 295276"/>
              <a:gd name="connsiteX14" fmla="*/ 35719 w 200025"/>
              <a:gd name="connsiteY14" fmla="*/ 71438 h 295276"/>
              <a:gd name="connsiteX0" fmla="*/ 35719 w 200025"/>
              <a:gd name="connsiteY0" fmla="*/ 71742 h 295580"/>
              <a:gd name="connsiteX1" fmla="*/ 47625 w 200025"/>
              <a:gd name="connsiteY1" fmla="*/ 159848 h 295580"/>
              <a:gd name="connsiteX2" fmla="*/ 0 w 200025"/>
              <a:gd name="connsiteY2" fmla="*/ 195567 h 295580"/>
              <a:gd name="connsiteX3" fmla="*/ 102394 w 200025"/>
              <a:gd name="connsiteY3" fmla="*/ 183661 h 295580"/>
              <a:gd name="connsiteX4" fmla="*/ 71438 w 200025"/>
              <a:gd name="connsiteY4" fmla="*/ 247955 h 295580"/>
              <a:gd name="connsiteX5" fmla="*/ 73819 w 200025"/>
              <a:gd name="connsiteY5" fmla="*/ 295580 h 295580"/>
              <a:gd name="connsiteX6" fmla="*/ 159544 w 200025"/>
              <a:gd name="connsiteY6" fmla="*/ 286055 h 295580"/>
              <a:gd name="connsiteX7" fmla="*/ 197644 w 200025"/>
              <a:gd name="connsiteY7" fmla="*/ 212236 h 295580"/>
              <a:gd name="connsiteX8" fmla="*/ 200025 w 200025"/>
              <a:gd name="connsiteY8" fmla="*/ 112223 h 295580"/>
              <a:gd name="connsiteX9" fmla="*/ 161925 w 200025"/>
              <a:gd name="connsiteY9" fmla="*/ 38405 h 295580"/>
              <a:gd name="connsiteX10" fmla="*/ 142876 w 200025"/>
              <a:gd name="connsiteY10" fmla="*/ 88411 h 295580"/>
              <a:gd name="connsiteX11" fmla="*/ 90488 w 200025"/>
              <a:gd name="connsiteY11" fmla="*/ 304 h 295580"/>
              <a:gd name="connsiteX12" fmla="*/ 61913 w 200025"/>
              <a:gd name="connsiteY12" fmla="*/ 24117 h 295580"/>
              <a:gd name="connsiteX13" fmla="*/ 88107 w 200025"/>
              <a:gd name="connsiteY13" fmla="*/ 86030 h 295580"/>
              <a:gd name="connsiteX14" fmla="*/ 97631 w 200025"/>
              <a:gd name="connsiteY14" fmla="*/ 143179 h 295580"/>
              <a:gd name="connsiteX15" fmla="*/ 35719 w 200025"/>
              <a:gd name="connsiteY15" fmla="*/ 71742 h 29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0025" h="295580">
                <a:moveTo>
                  <a:pt x="35719" y="71742"/>
                </a:moveTo>
                <a:lnTo>
                  <a:pt x="47625" y="159848"/>
                </a:lnTo>
                <a:lnTo>
                  <a:pt x="0" y="195567"/>
                </a:lnTo>
                <a:lnTo>
                  <a:pt x="102394" y="183661"/>
                </a:lnTo>
                <a:lnTo>
                  <a:pt x="71438" y="247955"/>
                </a:lnTo>
                <a:lnTo>
                  <a:pt x="73819" y="295580"/>
                </a:lnTo>
                <a:lnTo>
                  <a:pt x="159544" y="286055"/>
                </a:lnTo>
                <a:lnTo>
                  <a:pt x="197644" y="212236"/>
                </a:lnTo>
                <a:cubicBezTo>
                  <a:pt x="198438" y="178898"/>
                  <a:pt x="199231" y="145561"/>
                  <a:pt x="200025" y="112223"/>
                </a:cubicBezTo>
                <a:lnTo>
                  <a:pt x="161925" y="38405"/>
                </a:lnTo>
                <a:lnTo>
                  <a:pt x="142876" y="88411"/>
                </a:lnTo>
                <a:lnTo>
                  <a:pt x="90488" y="304"/>
                </a:lnTo>
                <a:cubicBezTo>
                  <a:pt x="81757" y="-2077"/>
                  <a:pt x="62310" y="9829"/>
                  <a:pt x="61913" y="24117"/>
                </a:cubicBezTo>
                <a:cubicBezTo>
                  <a:pt x="61516" y="38405"/>
                  <a:pt x="86917" y="74521"/>
                  <a:pt x="88107" y="86030"/>
                </a:cubicBezTo>
                <a:lnTo>
                  <a:pt x="97631" y="143179"/>
                </a:lnTo>
                <a:lnTo>
                  <a:pt x="35719" y="7174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9" name="Freeform 148"/>
          <p:cNvSpPr/>
          <p:nvPr/>
        </p:nvSpPr>
        <p:spPr>
          <a:xfrm>
            <a:off x="5880101" y="1539875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0" name="Freeform 149"/>
          <p:cNvSpPr/>
          <p:nvPr/>
        </p:nvSpPr>
        <p:spPr>
          <a:xfrm>
            <a:off x="6119815" y="1604963"/>
            <a:ext cx="26987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5938838" y="1231900"/>
            <a:ext cx="44450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3" name="Freeform 152"/>
          <p:cNvSpPr/>
          <p:nvPr/>
        </p:nvSpPr>
        <p:spPr>
          <a:xfrm>
            <a:off x="6315075" y="1287465"/>
            <a:ext cx="44450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4" name="Freeform 153"/>
          <p:cNvSpPr/>
          <p:nvPr/>
        </p:nvSpPr>
        <p:spPr>
          <a:xfrm>
            <a:off x="5829300" y="1428750"/>
            <a:ext cx="46038" cy="46038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5" name="Freeform 154"/>
          <p:cNvSpPr/>
          <p:nvPr/>
        </p:nvSpPr>
        <p:spPr>
          <a:xfrm>
            <a:off x="5788025" y="1624015"/>
            <a:ext cx="44450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6" name="Freeform 155"/>
          <p:cNvSpPr/>
          <p:nvPr/>
        </p:nvSpPr>
        <p:spPr>
          <a:xfrm>
            <a:off x="5835650" y="1474790"/>
            <a:ext cx="46038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7" name="Freeform 156"/>
          <p:cNvSpPr/>
          <p:nvPr/>
        </p:nvSpPr>
        <p:spPr>
          <a:xfrm>
            <a:off x="6122988" y="1398588"/>
            <a:ext cx="684212" cy="366712"/>
          </a:xfrm>
          <a:custGeom>
            <a:avLst/>
            <a:gdLst>
              <a:gd name="connsiteX0" fmla="*/ 0 w 683419"/>
              <a:gd name="connsiteY0" fmla="*/ 0 h 366713"/>
              <a:gd name="connsiteX1" fmla="*/ 52388 w 683419"/>
              <a:gd name="connsiteY1" fmla="*/ 102394 h 366713"/>
              <a:gd name="connsiteX2" fmla="*/ 133350 w 683419"/>
              <a:gd name="connsiteY2" fmla="*/ 88106 h 366713"/>
              <a:gd name="connsiteX3" fmla="*/ 142875 w 683419"/>
              <a:gd name="connsiteY3" fmla="*/ 126206 h 366713"/>
              <a:gd name="connsiteX4" fmla="*/ 169069 w 683419"/>
              <a:gd name="connsiteY4" fmla="*/ 166688 h 366713"/>
              <a:gd name="connsiteX5" fmla="*/ 169069 w 683419"/>
              <a:gd name="connsiteY5" fmla="*/ 261938 h 366713"/>
              <a:gd name="connsiteX6" fmla="*/ 188119 w 683419"/>
              <a:gd name="connsiteY6" fmla="*/ 292894 h 366713"/>
              <a:gd name="connsiteX7" fmla="*/ 180975 w 683419"/>
              <a:gd name="connsiteY7" fmla="*/ 338138 h 366713"/>
              <a:gd name="connsiteX8" fmla="*/ 285750 w 683419"/>
              <a:gd name="connsiteY8" fmla="*/ 364331 h 366713"/>
              <a:gd name="connsiteX9" fmla="*/ 326231 w 683419"/>
              <a:gd name="connsiteY9" fmla="*/ 335756 h 366713"/>
              <a:gd name="connsiteX10" fmla="*/ 342900 w 683419"/>
              <a:gd name="connsiteY10" fmla="*/ 366713 h 366713"/>
              <a:gd name="connsiteX11" fmla="*/ 547688 w 683419"/>
              <a:gd name="connsiteY11" fmla="*/ 338138 h 366713"/>
              <a:gd name="connsiteX12" fmla="*/ 569119 w 683419"/>
              <a:gd name="connsiteY12" fmla="*/ 304800 h 366713"/>
              <a:gd name="connsiteX13" fmla="*/ 611981 w 683419"/>
              <a:gd name="connsiteY13" fmla="*/ 330994 h 366713"/>
              <a:gd name="connsiteX14" fmla="*/ 669131 w 683419"/>
              <a:gd name="connsiteY14" fmla="*/ 307181 h 366713"/>
              <a:gd name="connsiteX15" fmla="*/ 683419 w 683419"/>
              <a:gd name="connsiteY15" fmla="*/ 161925 h 366713"/>
              <a:gd name="connsiteX16" fmla="*/ 581025 w 683419"/>
              <a:gd name="connsiteY16" fmla="*/ 116681 h 366713"/>
              <a:gd name="connsiteX17" fmla="*/ 431006 w 683419"/>
              <a:gd name="connsiteY17" fmla="*/ 188119 h 366713"/>
              <a:gd name="connsiteX18" fmla="*/ 421481 w 683419"/>
              <a:gd name="connsiteY18" fmla="*/ 223838 h 366713"/>
              <a:gd name="connsiteX19" fmla="*/ 378619 w 683419"/>
              <a:gd name="connsiteY19" fmla="*/ 195263 h 366713"/>
              <a:gd name="connsiteX20" fmla="*/ 338138 w 683419"/>
              <a:gd name="connsiteY20" fmla="*/ 200025 h 366713"/>
              <a:gd name="connsiteX21" fmla="*/ 319088 w 683419"/>
              <a:gd name="connsiteY21" fmla="*/ 180975 h 366713"/>
              <a:gd name="connsiteX22" fmla="*/ 304800 w 683419"/>
              <a:gd name="connsiteY22" fmla="*/ 216694 h 366713"/>
              <a:gd name="connsiteX23" fmla="*/ 283369 w 683419"/>
              <a:gd name="connsiteY23" fmla="*/ 154781 h 366713"/>
              <a:gd name="connsiteX24" fmla="*/ 219075 w 683419"/>
              <a:gd name="connsiteY24" fmla="*/ 152400 h 366713"/>
              <a:gd name="connsiteX25" fmla="*/ 264319 w 683419"/>
              <a:gd name="connsiteY25" fmla="*/ 88106 h 366713"/>
              <a:gd name="connsiteX26" fmla="*/ 188119 w 683419"/>
              <a:gd name="connsiteY26" fmla="*/ 35719 h 366713"/>
              <a:gd name="connsiteX27" fmla="*/ 145256 w 683419"/>
              <a:gd name="connsiteY27" fmla="*/ 50006 h 366713"/>
              <a:gd name="connsiteX28" fmla="*/ 102394 w 683419"/>
              <a:gd name="connsiteY28" fmla="*/ 2381 h 366713"/>
              <a:gd name="connsiteX29" fmla="*/ 0 w 683419"/>
              <a:gd name="connsiteY29" fmla="*/ 0 h 3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3419" h="366713">
                <a:moveTo>
                  <a:pt x="0" y="0"/>
                </a:moveTo>
                <a:lnTo>
                  <a:pt x="52388" y="102394"/>
                </a:lnTo>
                <a:lnTo>
                  <a:pt x="133350" y="88106"/>
                </a:lnTo>
                <a:lnTo>
                  <a:pt x="142875" y="126206"/>
                </a:lnTo>
                <a:lnTo>
                  <a:pt x="169069" y="166688"/>
                </a:lnTo>
                <a:lnTo>
                  <a:pt x="169069" y="261938"/>
                </a:lnTo>
                <a:lnTo>
                  <a:pt x="188119" y="292894"/>
                </a:lnTo>
                <a:lnTo>
                  <a:pt x="180975" y="338138"/>
                </a:lnTo>
                <a:lnTo>
                  <a:pt x="285750" y="364331"/>
                </a:lnTo>
                <a:lnTo>
                  <a:pt x="326231" y="335756"/>
                </a:lnTo>
                <a:lnTo>
                  <a:pt x="342900" y="366713"/>
                </a:lnTo>
                <a:lnTo>
                  <a:pt x="547688" y="338138"/>
                </a:lnTo>
                <a:lnTo>
                  <a:pt x="569119" y="304800"/>
                </a:lnTo>
                <a:lnTo>
                  <a:pt x="611981" y="330994"/>
                </a:lnTo>
                <a:lnTo>
                  <a:pt x="669131" y="307181"/>
                </a:lnTo>
                <a:lnTo>
                  <a:pt x="683419" y="161925"/>
                </a:lnTo>
                <a:lnTo>
                  <a:pt x="581025" y="116681"/>
                </a:lnTo>
                <a:lnTo>
                  <a:pt x="431006" y="188119"/>
                </a:lnTo>
                <a:lnTo>
                  <a:pt x="421481" y="223838"/>
                </a:lnTo>
                <a:lnTo>
                  <a:pt x="378619" y="195263"/>
                </a:lnTo>
                <a:lnTo>
                  <a:pt x="338138" y="200025"/>
                </a:lnTo>
                <a:lnTo>
                  <a:pt x="319088" y="180975"/>
                </a:lnTo>
                <a:lnTo>
                  <a:pt x="304800" y="216694"/>
                </a:lnTo>
                <a:lnTo>
                  <a:pt x="283369" y="154781"/>
                </a:lnTo>
                <a:lnTo>
                  <a:pt x="219075" y="152400"/>
                </a:lnTo>
                <a:lnTo>
                  <a:pt x="264319" y="88106"/>
                </a:lnTo>
                <a:lnTo>
                  <a:pt x="188119" y="35719"/>
                </a:lnTo>
                <a:lnTo>
                  <a:pt x="145256" y="50006"/>
                </a:lnTo>
                <a:lnTo>
                  <a:pt x="102394" y="238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8" name="Freeform 157"/>
          <p:cNvSpPr/>
          <p:nvPr/>
        </p:nvSpPr>
        <p:spPr>
          <a:xfrm>
            <a:off x="6359526" y="1401765"/>
            <a:ext cx="47625" cy="58737"/>
          </a:xfrm>
          <a:custGeom>
            <a:avLst/>
            <a:gdLst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0 w 46446"/>
              <a:gd name="connsiteY2" fmla="*/ 0 h 23223"/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17417 w 46446"/>
              <a:gd name="connsiteY2" fmla="*/ 8708 h 23223"/>
              <a:gd name="connsiteX3" fmla="*/ 0 w 46446"/>
              <a:gd name="connsiteY3" fmla="*/ 0 h 23223"/>
              <a:gd name="connsiteX0" fmla="*/ 258 w 47582"/>
              <a:gd name="connsiteY0" fmla="*/ 506 h 46951"/>
              <a:gd name="connsiteX1" fmla="*/ 46704 w 47582"/>
              <a:gd name="connsiteY1" fmla="*/ 23729 h 46951"/>
              <a:gd name="connsiteX2" fmla="*/ 29286 w 47582"/>
              <a:gd name="connsiteY2" fmla="*/ 46951 h 46951"/>
              <a:gd name="connsiteX3" fmla="*/ 258 w 47582"/>
              <a:gd name="connsiteY3" fmla="*/ 506 h 46951"/>
              <a:gd name="connsiteX0" fmla="*/ 258 w 46704"/>
              <a:gd name="connsiteY0" fmla="*/ 2501 h 48946"/>
              <a:gd name="connsiteX1" fmla="*/ 29286 w 46704"/>
              <a:gd name="connsiteY1" fmla="*/ 8306 h 48946"/>
              <a:gd name="connsiteX2" fmla="*/ 46704 w 46704"/>
              <a:gd name="connsiteY2" fmla="*/ 25724 h 48946"/>
              <a:gd name="connsiteX3" fmla="*/ 29286 w 46704"/>
              <a:gd name="connsiteY3" fmla="*/ 48946 h 48946"/>
              <a:gd name="connsiteX4" fmla="*/ 258 w 46704"/>
              <a:gd name="connsiteY4" fmla="*/ 2501 h 48946"/>
              <a:gd name="connsiteX0" fmla="*/ 215 w 46848"/>
              <a:gd name="connsiteY0" fmla="*/ 12824 h 59269"/>
              <a:gd name="connsiteX1" fmla="*/ 17632 w 46848"/>
              <a:gd name="connsiteY1" fmla="*/ 1212 h 59269"/>
              <a:gd name="connsiteX2" fmla="*/ 46661 w 46848"/>
              <a:gd name="connsiteY2" fmla="*/ 36047 h 59269"/>
              <a:gd name="connsiteX3" fmla="*/ 29243 w 46848"/>
              <a:gd name="connsiteY3" fmla="*/ 59269 h 59269"/>
              <a:gd name="connsiteX4" fmla="*/ 215 w 46848"/>
              <a:gd name="connsiteY4" fmla="*/ 12824 h 5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48" h="59269">
                <a:moveTo>
                  <a:pt x="215" y="12824"/>
                </a:moveTo>
                <a:cubicBezTo>
                  <a:pt x="-1720" y="3148"/>
                  <a:pt x="9891" y="-2658"/>
                  <a:pt x="17632" y="1212"/>
                </a:cubicBezTo>
                <a:cubicBezTo>
                  <a:pt x="25373" y="5082"/>
                  <a:pt x="44726" y="26371"/>
                  <a:pt x="46661" y="36047"/>
                </a:cubicBezTo>
                <a:cubicBezTo>
                  <a:pt x="48596" y="45723"/>
                  <a:pt x="35049" y="51528"/>
                  <a:pt x="29243" y="59269"/>
                </a:cubicBezTo>
                <a:cubicBezTo>
                  <a:pt x="19567" y="43787"/>
                  <a:pt x="2150" y="22500"/>
                  <a:pt x="215" y="12824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2" name="Freeform 161"/>
          <p:cNvSpPr/>
          <p:nvPr/>
        </p:nvSpPr>
        <p:spPr>
          <a:xfrm>
            <a:off x="7370763" y="2581276"/>
            <a:ext cx="55562" cy="53975"/>
          </a:xfrm>
          <a:custGeom>
            <a:avLst/>
            <a:gdLst>
              <a:gd name="connsiteX0" fmla="*/ 0 w 55155"/>
              <a:gd name="connsiteY0" fmla="*/ 0 h 55154"/>
              <a:gd name="connsiteX1" fmla="*/ 23223 w 55155"/>
              <a:gd name="connsiteY1" fmla="*/ 55154 h 55154"/>
              <a:gd name="connsiteX2" fmla="*/ 55155 w 55155"/>
              <a:gd name="connsiteY2" fmla="*/ 29029 h 55154"/>
              <a:gd name="connsiteX3" fmla="*/ 0 w 55155"/>
              <a:gd name="connsiteY3" fmla="*/ 0 h 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5" h="55154">
                <a:moveTo>
                  <a:pt x="0" y="0"/>
                </a:moveTo>
                <a:lnTo>
                  <a:pt x="23223" y="55154"/>
                </a:lnTo>
                <a:lnTo>
                  <a:pt x="55155" y="29029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3" name="Freeform 162"/>
          <p:cNvSpPr/>
          <p:nvPr/>
        </p:nvSpPr>
        <p:spPr>
          <a:xfrm>
            <a:off x="6438901" y="1854201"/>
            <a:ext cx="1800225" cy="1450975"/>
          </a:xfrm>
          <a:custGeom>
            <a:avLst/>
            <a:gdLst>
              <a:gd name="connsiteX0" fmla="*/ 90714 w 1799771"/>
              <a:gd name="connsiteY0" fmla="*/ 7257 h 1451429"/>
              <a:gd name="connsiteX1" fmla="*/ 0 w 1799771"/>
              <a:gd name="connsiteY1" fmla="*/ 152400 h 1451429"/>
              <a:gd name="connsiteX2" fmla="*/ 0 w 1799771"/>
              <a:gd name="connsiteY2" fmla="*/ 410029 h 1451429"/>
              <a:gd name="connsiteX3" fmla="*/ 105228 w 1799771"/>
              <a:gd name="connsiteY3" fmla="*/ 424543 h 1451429"/>
              <a:gd name="connsiteX4" fmla="*/ 134257 w 1799771"/>
              <a:gd name="connsiteY4" fmla="*/ 468086 h 1451429"/>
              <a:gd name="connsiteX5" fmla="*/ 90714 w 1799771"/>
              <a:gd name="connsiteY5" fmla="*/ 475343 h 1451429"/>
              <a:gd name="connsiteX6" fmla="*/ 54428 w 1799771"/>
              <a:gd name="connsiteY6" fmla="*/ 453572 h 1451429"/>
              <a:gd name="connsiteX7" fmla="*/ 105228 w 1799771"/>
              <a:gd name="connsiteY7" fmla="*/ 566057 h 1451429"/>
              <a:gd name="connsiteX8" fmla="*/ 174171 w 1799771"/>
              <a:gd name="connsiteY8" fmla="*/ 544286 h 1451429"/>
              <a:gd name="connsiteX9" fmla="*/ 239485 w 1799771"/>
              <a:gd name="connsiteY9" fmla="*/ 602343 h 1451429"/>
              <a:gd name="connsiteX10" fmla="*/ 489857 w 1799771"/>
              <a:gd name="connsiteY10" fmla="*/ 576943 h 1451429"/>
              <a:gd name="connsiteX11" fmla="*/ 489857 w 1799771"/>
              <a:gd name="connsiteY11" fmla="*/ 555172 h 1451429"/>
              <a:gd name="connsiteX12" fmla="*/ 598714 w 1799771"/>
              <a:gd name="connsiteY12" fmla="*/ 544286 h 1451429"/>
              <a:gd name="connsiteX13" fmla="*/ 558800 w 1799771"/>
              <a:gd name="connsiteY13" fmla="*/ 475343 h 1451429"/>
              <a:gd name="connsiteX14" fmla="*/ 605971 w 1799771"/>
              <a:gd name="connsiteY14" fmla="*/ 471715 h 1451429"/>
              <a:gd name="connsiteX15" fmla="*/ 801914 w 1799771"/>
              <a:gd name="connsiteY15" fmla="*/ 616857 h 1451429"/>
              <a:gd name="connsiteX16" fmla="*/ 780143 w 1799771"/>
              <a:gd name="connsiteY16" fmla="*/ 656772 h 1451429"/>
              <a:gd name="connsiteX17" fmla="*/ 841828 w 1799771"/>
              <a:gd name="connsiteY17" fmla="*/ 638629 h 1451429"/>
              <a:gd name="connsiteX18" fmla="*/ 1088571 w 1799771"/>
              <a:gd name="connsiteY18" fmla="*/ 805543 h 1451429"/>
              <a:gd name="connsiteX19" fmla="*/ 1034143 w 1799771"/>
              <a:gd name="connsiteY19" fmla="*/ 1026886 h 1451429"/>
              <a:gd name="connsiteX20" fmla="*/ 1117600 w 1799771"/>
              <a:gd name="connsiteY20" fmla="*/ 1117600 h 1451429"/>
              <a:gd name="connsiteX21" fmla="*/ 889000 w 1799771"/>
              <a:gd name="connsiteY21" fmla="*/ 1193800 h 1451429"/>
              <a:gd name="connsiteX22" fmla="*/ 878114 w 1799771"/>
              <a:gd name="connsiteY22" fmla="*/ 1233715 h 1451429"/>
              <a:gd name="connsiteX23" fmla="*/ 852714 w 1799771"/>
              <a:gd name="connsiteY23" fmla="*/ 1270000 h 1451429"/>
              <a:gd name="connsiteX24" fmla="*/ 950685 w 1799771"/>
              <a:gd name="connsiteY24" fmla="*/ 1375229 h 1451429"/>
              <a:gd name="connsiteX25" fmla="*/ 1023257 w 1799771"/>
              <a:gd name="connsiteY25" fmla="*/ 1317172 h 1451429"/>
              <a:gd name="connsiteX26" fmla="*/ 1026885 w 1799771"/>
              <a:gd name="connsiteY26" fmla="*/ 1277257 h 1451429"/>
              <a:gd name="connsiteX27" fmla="*/ 1084943 w 1799771"/>
              <a:gd name="connsiteY27" fmla="*/ 1302657 h 1451429"/>
              <a:gd name="connsiteX28" fmla="*/ 1117600 w 1799771"/>
              <a:gd name="connsiteY28" fmla="*/ 1240972 h 1451429"/>
              <a:gd name="connsiteX29" fmla="*/ 1150257 w 1799771"/>
              <a:gd name="connsiteY29" fmla="*/ 1277257 h 1451429"/>
              <a:gd name="connsiteX30" fmla="*/ 1150257 w 1799771"/>
              <a:gd name="connsiteY30" fmla="*/ 1277257 h 1451429"/>
              <a:gd name="connsiteX31" fmla="*/ 1299028 w 1799771"/>
              <a:gd name="connsiteY31" fmla="*/ 1346200 h 1451429"/>
              <a:gd name="connsiteX32" fmla="*/ 1331685 w 1799771"/>
              <a:gd name="connsiteY32" fmla="*/ 1338943 h 1451429"/>
              <a:gd name="connsiteX33" fmla="*/ 1346200 w 1799771"/>
              <a:gd name="connsiteY33" fmla="*/ 1404257 h 1451429"/>
              <a:gd name="connsiteX34" fmla="*/ 1393371 w 1799771"/>
              <a:gd name="connsiteY34" fmla="*/ 1433286 h 1451429"/>
              <a:gd name="connsiteX35" fmla="*/ 1607457 w 1799771"/>
              <a:gd name="connsiteY35" fmla="*/ 1451429 h 1451429"/>
              <a:gd name="connsiteX36" fmla="*/ 1792514 w 1799771"/>
              <a:gd name="connsiteY36" fmla="*/ 1440543 h 1451429"/>
              <a:gd name="connsiteX37" fmla="*/ 1778000 w 1799771"/>
              <a:gd name="connsiteY37" fmla="*/ 1389743 h 1451429"/>
              <a:gd name="connsiteX38" fmla="*/ 1527628 w 1799771"/>
              <a:gd name="connsiteY38" fmla="*/ 1262743 h 1451429"/>
              <a:gd name="connsiteX39" fmla="*/ 1799771 w 1799771"/>
              <a:gd name="connsiteY39" fmla="*/ 1288143 h 1451429"/>
              <a:gd name="connsiteX40" fmla="*/ 1785257 w 1799771"/>
              <a:gd name="connsiteY40" fmla="*/ 1161143 h 1451429"/>
              <a:gd name="connsiteX41" fmla="*/ 1476828 w 1799771"/>
              <a:gd name="connsiteY41" fmla="*/ 957943 h 1451429"/>
              <a:gd name="connsiteX42" fmla="*/ 1444171 w 1799771"/>
              <a:gd name="connsiteY42" fmla="*/ 954315 h 1451429"/>
              <a:gd name="connsiteX43" fmla="*/ 1407885 w 1799771"/>
              <a:gd name="connsiteY43" fmla="*/ 903515 h 1451429"/>
              <a:gd name="connsiteX44" fmla="*/ 1440543 w 1799771"/>
              <a:gd name="connsiteY44" fmla="*/ 794657 h 1451429"/>
              <a:gd name="connsiteX45" fmla="*/ 1661885 w 1799771"/>
              <a:gd name="connsiteY45" fmla="*/ 925286 h 1451429"/>
              <a:gd name="connsiteX46" fmla="*/ 1694543 w 1799771"/>
              <a:gd name="connsiteY46" fmla="*/ 914400 h 1451429"/>
              <a:gd name="connsiteX47" fmla="*/ 1745343 w 1799771"/>
              <a:gd name="connsiteY47" fmla="*/ 921657 h 1451429"/>
              <a:gd name="connsiteX48" fmla="*/ 1698171 w 1799771"/>
              <a:gd name="connsiteY48" fmla="*/ 816429 h 1451429"/>
              <a:gd name="connsiteX49" fmla="*/ 1738085 w 1799771"/>
              <a:gd name="connsiteY49" fmla="*/ 722086 h 1451429"/>
              <a:gd name="connsiteX50" fmla="*/ 1716314 w 1799771"/>
              <a:gd name="connsiteY50" fmla="*/ 703943 h 1451429"/>
              <a:gd name="connsiteX51" fmla="*/ 1741714 w 1799771"/>
              <a:gd name="connsiteY51" fmla="*/ 605972 h 1451429"/>
              <a:gd name="connsiteX52" fmla="*/ 1621971 w 1799771"/>
              <a:gd name="connsiteY52" fmla="*/ 656772 h 1451429"/>
              <a:gd name="connsiteX53" fmla="*/ 1625600 w 1799771"/>
              <a:gd name="connsiteY53" fmla="*/ 580572 h 1451429"/>
              <a:gd name="connsiteX54" fmla="*/ 1556657 w 1799771"/>
              <a:gd name="connsiteY54" fmla="*/ 635000 h 1451429"/>
              <a:gd name="connsiteX55" fmla="*/ 1455057 w 1799771"/>
              <a:gd name="connsiteY55" fmla="*/ 544286 h 1451429"/>
              <a:gd name="connsiteX56" fmla="*/ 1404257 w 1799771"/>
              <a:gd name="connsiteY56" fmla="*/ 580572 h 1451429"/>
              <a:gd name="connsiteX57" fmla="*/ 1201057 w 1799771"/>
              <a:gd name="connsiteY57" fmla="*/ 537029 h 1451429"/>
              <a:gd name="connsiteX58" fmla="*/ 1226457 w 1799771"/>
              <a:gd name="connsiteY58" fmla="*/ 482600 h 1451429"/>
              <a:gd name="connsiteX59" fmla="*/ 1204685 w 1799771"/>
              <a:gd name="connsiteY59" fmla="*/ 453572 h 1451429"/>
              <a:gd name="connsiteX60" fmla="*/ 1262743 w 1799771"/>
              <a:gd name="connsiteY60" fmla="*/ 402772 h 1451429"/>
              <a:gd name="connsiteX61" fmla="*/ 1157514 w 1799771"/>
              <a:gd name="connsiteY61" fmla="*/ 402772 h 1451429"/>
              <a:gd name="connsiteX62" fmla="*/ 1197428 w 1799771"/>
              <a:gd name="connsiteY62" fmla="*/ 330200 h 1451429"/>
              <a:gd name="connsiteX63" fmla="*/ 1143000 w 1799771"/>
              <a:gd name="connsiteY63" fmla="*/ 286657 h 1451429"/>
              <a:gd name="connsiteX64" fmla="*/ 1117600 w 1799771"/>
              <a:gd name="connsiteY64" fmla="*/ 348343 h 1451429"/>
              <a:gd name="connsiteX65" fmla="*/ 1074057 w 1799771"/>
              <a:gd name="connsiteY65" fmla="*/ 330200 h 1451429"/>
              <a:gd name="connsiteX66" fmla="*/ 1103085 w 1799771"/>
              <a:gd name="connsiteY66" fmla="*/ 268515 h 1451429"/>
              <a:gd name="connsiteX67" fmla="*/ 1016000 w 1799771"/>
              <a:gd name="connsiteY67" fmla="*/ 272143 h 1451429"/>
              <a:gd name="connsiteX68" fmla="*/ 972457 w 1799771"/>
              <a:gd name="connsiteY68" fmla="*/ 290286 h 1451429"/>
              <a:gd name="connsiteX69" fmla="*/ 968828 w 1799771"/>
              <a:gd name="connsiteY69" fmla="*/ 235857 h 1451429"/>
              <a:gd name="connsiteX70" fmla="*/ 896257 w 1799771"/>
              <a:gd name="connsiteY70" fmla="*/ 268515 h 1451429"/>
              <a:gd name="connsiteX71" fmla="*/ 921657 w 1799771"/>
              <a:gd name="connsiteY71" fmla="*/ 214086 h 1451429"/>
              <a:gd name="connsiteX72" fmla="*/ 856343 w 1799771"/>
              <a:gd name="connsiteY72" fmla="*/ 174172 h 1451429"/>
              <a:gd name="connsiteX73" fmla="*/ 827314 w 1799771"/>
              <a:gd name="connsiteY73" fmla="*/ 254000 h 1451429"/>
              <a:gd name="connsiteX74" fmla="*/ 787400 w 1799771"/>
              <a:gd name="connsiteY74" fmla="*/ 177800 h 1451429"/>
              <a:gd name="connsiteX75" fmla="*/ 751114 w 1799771"/>
              <a:gd name="connsiteY75" fmla="*/ 221343 h 1451429"/>
              <a:gd name="connsiteX76" fmla="*/ 758371 w 1799771"/>
              <a:gd name="connsiteY76" fmla="*/ 152400 h 1451429"/>
              <a:gd name="connsiteX77" fmla="*/ 566057 w 1799771"/>
              <a:gd name="connsiteY77" fmla="*/ 108857 h 1451429"/>
              <a:gd name="connsiteX78" fmla="*/ 515257 w 1799771"/>
              <a:gd name="connsiteY78" fmla="*/ 199572 h 1451429"/>
              <a:gd name="connsiteX79" fmla="*/ 468085 w 1799771"/>
              <a:gd name="connsiteY79" fmla="*/ 163286 h 1451429"/>
              <a:gd name="connsiteX80" fmla="*/ 431800 w 1799771"/>
              <a:gd name="connsiteY80" fmla="*/ 232229 h 1451429"/>
              <a:gd name="connsiteX81" fmla="*/ 410028 w 1799771"/>
              <a:gd name="connsiteY81" fmla="*/ 90715 h 1451429"/>
              <a:gd name="connsiteX82" fmla="*/ 351971 w 1799771"/>
              <a:gd name="connsiteY82" fmla="*/ 0 h 1451429"/>
              <a:gd name="connsiteX83" fmla="*/ 272143 w 1799771"/>
              <a:gd name="connsiteY83" fmla="*/ 3629 h 1451429"/>
              <a:gd name="connsiteX84" fmla="*/ 210457 w 1799771"/>
              <a:gd name="connsiteY84" fmla="*/ 83457 h 1451429"/>
              <a:gd name="connsiteX85" fmla="*/ 203200 w 1799771"/>
              <a:gd name="connsiteY85" fmla="*/ 224972 h 1451429"/>
              <a:gd name="connsiteX86" fmla="*/ 228600 w 1799771"/>
              <a:gd name="connsiteY86" fmla="*/ 239486 h 1451429"/>
              <a:gd name="connsiteX87" fmla="*/ 199571 w 1799771"/>
              <a:gd name="connsiteY87" fmla="*/ 286657 h 1451429"/>
              <a:gd name="connsiteX88" fmla="*/ 257628 w 1799771"/>
              <a:gd name="connsiteY88" fmla="*/ 337457 h 1451429"/>
              <a:gd name="connsiteX89" fmla="*/ 250371 w 1799771"/>
              <a:gd name="connsiteY89" fmla="*/ 395515 h 1451429"/>
              <a:gd name="connsiteX90" fmla="*/ 159657 w 1799771"/>
              <a:gd name="connsiteY90" fmla="*/ 286657 h 1451429"/>
              <a:gd name="connsiteX91" fmla="*/ 137885 w 1799771"/>
              <a:gd name="connsiteY91" fmla="*/ 152400 h 1451429"/>
              <a:gd name="connsiteX92" fmla="*/ 185057 w 1799771"/>
              <a:gd name="connsiteY92" fmla="*/ 14515 h 1451429"/>
              <a:gd name="connsiteX93" fmla="*/ 90714 w 1799771"/>
              <a:gd name="connsiteY93" fmla="*/ 7257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799771" h="1451429">
                <a:moveTo>
                  <a:pt x="90714" y="7257"/>
                </a:moveTo>
                <a:lnTo>
                  <a:pt x="0" y="152400"/>
                </a:lnTo>
                <a:lnTo>
                  <a:pt x="0" y="410029"/>
                </a:lnTo>
                <a:lnTo>
                  <a:pt x="105228" y="424543"/>
                </a:lnTo>
                <a:lnTo>
                  <a:pt x="134257" y="468086"/>
                </a:lnTo>
                <a:lnTo>
                  <a:pt x="90714" y="475343"/>
                </a:lnTo>
                <a:lnTo>
                  <a:pt x="54428" y="453572"/>
                </a:lnTo>
                <a:lnTo>
                  <a:pt x="105228" y="566057"/>
                </a:lnTo>
                <a:lnTo>
                  <a:pt x="174171" y="544286"/>
                </a:lnTo>
                <a:lnTo>
                  <a:pt x="239485" y="602343"/>
                </a:lnTo>
                <a:lnTo>
                  <a:pt x="489857" y="576943"/>
                </a:lnTo>
                <a:lnTo>
                  <a:pt x="489857" y="555172"/>
                </a:lnTo>
                <a:lnTo>
                  <a:pt x="598714" y="544286"/>
                </a:lnTo>
                <a:lnTo>
                  <a:pt x="558800" y="475343"/>
                </a:lnTo>
                <a:lnTo>
                  <a:pt x="605971" y="471715"/>
                </a:lnTo>
                <a:lnTo>
                  <a:pt x="801914" y="616857"/>
                </a:lnTo>
                <a:lnTo>
                  <a:pt x="780143" y="656772"/>
                </a:lnTo>
                <a:lnTo>
                  <a:pt x="841828" y="638629"/>
                </a:lnTo>
                <a:lnTo>
                  <a:pt x="1088571" y="805543"/>
                </a:lnTo>
                <a:lnTo>
                  <a:pt x="1034143" y="1026886"/>
                </a:lnTo>
                <a:lnTo>
                  <a:pt x="1117600" y="1117600"/>
                </a:lnTo>
                <a:lnTo>
                  <a:pt x="889000" y="1193800"/>
                </a:lnTo>
                <a:lnTo>
                  <a:pt x="878114" y="1233715"/>
                </a:lnTo>
                <a:lnTo>
                  <a:pt x="852714" y="1270000"/>
                </a:lnTo>
                <a:lnTo>
                  <a:pt x="950685" y="1375229"/>
                </a:lnTo>
                <a:lnTo>
                  <a:pt x="1023257" y="1317172"/>
                </a:lnTo>
                <a:lnTo>
                  <a:pt x="1026885" y="1277257"/>
                </a:lnTo>
                <a:lnTo>
                  <a:pt x="1084943" y="1302657"/>
                </a:lnTo>
                <a:lnTo>
                  <a:pt x="1117600" y="1240972"/>
                </a:lnTo>
                <a:lnTo>
                  <a:pt x="1150257" y="1277257"/>
                </a:lnTo>
                <a:lnTo>
                  <a:pt x="1150257" y="1277257"/>
                </a:lnTo>
                <a:lnTo>
                  <a:pt x="1299028" y="1346200"/>
                </a:lnTo>
                <a:lnTo>
                  <a:pt x="1331685" y="1338943"/>
                </a:lnTo>
                <a:lnTo>
                  <a:pt x="1346200" y="1404257"/>
                </a:lnTo>
                <a:lnTo>
                  <a:pt x="1393371" y="1433286"/>
                </a:lnTo>
                <a:lnTo>
                  <a:pt x="1607457" y="1451429"/>
                </a:lnTo>
                <a:lnTo>
                  <a:pt x="1792514" y="1440543"/>
                </a:lnTo>
                <a:lnTo>
                  <a:pt x="1778000" y="1389743"/>
                </a:lnTo>
                <a:lnTo>
                  <a:pt x="1527628" y="1262743"/>
                </a:lnTo>
                <a:lnTo>
                  <a:pt x="1799771" y="1288143"/>
                </a:lnTo>
                <a:lnTo>
                  <a:pt x="1785257" y="1161143"/>
                </a:lnTo>
                <a:lnTo>
                  <a:pt x="1476828" y="957943"/>
                </a:lnTo>
                <a:lnTo>
                  <a:pt x="1444171" y="954315"/>
                </a:lnTo>
                <a:lnTo>
                  <a:pt x="1407885" y="903515"/>
                </a:lnTo>
                <a:lnTo>
                  <a:pt x="1440543" y="794657"/>
                </a:lnTo>
                <a:lnTo>
                  <a:pt x="1661885" y="925286"/>
                </a:lnTo>
                <a:lnTo>
                  <a:pt x="1694543" y="914400"/>
                </a:lnTo>
                <a:lnTo>
                  <a:pt x="1745343" y="921657"/>
                </a:lnTo>
                <a:lnTo>
                  <a:pt x="1698171" y="816429"/>
                </a:lnTo>
                <a:lnTo>
                  <a:pt x="1738085" y="722086"/>
                </a:lnTo>
                <a:lnTo>
                  <a:pt x="1716314" y="703943"/>
                </a:lnTo>
                <a:lnTo>
                  <a:pt x="1741714" y="605972"/>
                </a:lnTo>
                <a:lnTo>
                  <a:pt x="1621971" y="656772"/>
                </a:lnTo>
                <a:lnTo>
                  <a:pt x="1625600" y="580572"/>
                </a:lnTo>
                <a:lnTo>
                  <a:pt x="1556657" y="635000"/>
                </a:lnTo>
                <a:lnTo>
                  <a:pt x="1455057" y="544286"/>
                </a:lnTo>
                <a:lnTo>
                  <a:pt x="1404257" y="580572"/>
                </a:lnTo>
                <a:lnTo>
                  <a:pt x="1201057" y="537029"/>
                </a:lnTo>
                <a:lnTo>
                  <a:pt x="1226457" y="482600"/>
                </a:lnTo>
                <a:lnTo>
                  <a:pt x="1204685" y="453572"/>
                </a:lnTo>
                <a:lnTo>
                  <a:pt x="1262743" y="402772"/>
                </a:lnTo>
                <a:lnTo>
                  <a:pt x="1157514" y="402772"/>
                </a:lnTo>
                <a:lnTo>
                  <a:pt x="1197428" y="330200"/>
                </a:lnTo>
                <a:lnTo>
                  <a:pt x="1143000" y="286657"/>
                </a:lnTo>
                <a:lnTo>
                  <a:pt x="1117600" y="348343"/>
                </a:lnTo>
                <a:lnTo>
                  <a:pt x="1074057" y="330200"/>
                </a:lnTo>
                <a:lnTo>
                  <a:pt x="1103085" y="268515"/>
                </a:lnTo>
                <a:lnTo>
                  <a:pt x="1016000" y="272143"/>
                </a:lnTo>
                <a:lnTo>
                  <a:pt x="972457" y="290286"/>
                </a:lnTo>
                <a:lnTo>
                  <a:pt x="968828" y="235857"/>
                </a:lnTo>
                <a:lnTo>
                  <a:pt x="896257" y="268515"/>
                </a:lnTo>
                <a:lnTo>
                  <a:pt x="921657" y="214086"/>
                </a:lnTo>
                <a:lnTo>
                  <a:pt x="856343" y="174172"/>
                </a:lnTo>
                <a:lnTo>
                  <a:pt x="827314" y="254000"/>
                </a:lnTo>
                <a:lnTo>
                  <a:pt x="787400" y="177800"/>
                </a:lnTo>
                <a:lnTo>
                  <a:pt x="751114" y="221343"/>
                </a:lnTo>
                <a:lnTo>
                  <a:pt x="758371" y="152400"/>
                </a:lnTo>
                <a:lnTo>
                  <a:pt x="566057" y="108857"/>
                </a:lnTo>
                <a:lnTo>
                  <a:pt x="515257" y="199572"/>
                </a:lnTo>
                <a:lnTo>
                  <a:pt x="468085" y="163286"/>
                </a:lnTo>
                <a:lnTo>
                  <a:pt x="431800" y="232229"/>
                </a:lnTo>
                <a:lnTo>
                  <a:pt x="410028" y="90715"/>
                </a:lnTo>
                <a:lnTo>
                  <a:pt x="351971" y="0"/>
                </a:lnTo>
                <a:lnTo>
                  <a:pt x="272143" y="3629"/>
                </a:lnTo>
                <a:lnTo>
                  <a:pt x="210457" y="83457"/>
                </a:lnTo>
                <a:lnTo>
                  <a:pt x="203200" y="224972"/>
                </a:lnTo>
                <a:lnTo>
                  <a:pt x="228600" y="239486"/>
                </a:lnTo>
                <a:lnTo>
                  <a:pt x="199571" y="286657"/>
                </a:lnTo>
                <a:lnTo>
                  <a:pt x="257628" y="337457"/>
                </a:lnTo>
                <a:lnTo>
                  <a:pt x="250371" y="395515"/>
                </a:lnTo>
                <a:lnTo>
                  <a:pt x="159657" y="286657"/>
                </a:lnTo>
                <a:lnTo>
                  <a:pt x="137885" y="152400"/>
                </a:lnTo>
                <a:lnTo>
                  <a:pt x="185057" y="14515"/>
                </a:lnTo>
                <a:lnTo>
                  <a:pt x="90714" y="7257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4" name="Freeform 163"/>
          <p:cNvSpPr/>
          <p:nvPr/>
        </p:nvSpPr>
        <p:spPr>
          <a:xfrm>
            <a:off x="6808790" y="1814515"/>
            <a:ext cx="242887" cy="155575"/>
          </a:xfrm>
          <a:custGeom>
            <a:avLst/>
            <a:gdLst>
              <a:gd name="connsiteX0" fmla="*/ 0 w 243114"/>
              <a:gd name="connsiteY0" fmla="*/ 10886 h 156029"/>
              <a:gd name="connsiteX1" fmla="*/ 87086 w 243114"/>
              <a:gd name="connsiteY1" fmla="*/ 156029 h 156029"/>
              <a:gd name="connsiteX2" fmla="*/ 243114 w 243114"/>
              <a:gd name="connsiteY2" fmla="*/ 105229 h 156029"/>
              <a:gd name="connsiteX3" fmla="*/ 127000 w 243114"/>
              <a:gd name="connsiteY3" fmla="*/ 0 h 156029"/>
              <a:gd name="connsiteX4" fmla="*/ 0 w 243114"/>
              <a:gd name="connsiteY4" fmla="*/ 10886 h 156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114" h="156029">
                <a:moveTo>
                  <a:pt x="0" y="10886"/>
                </a:moveTo>
                <a:lnTo>
                  <a:pt x="87086" y="156029"/>
                </a:lnTo>
                <a:lnTo>
                  <a:pt x="243114" y="105229"/>
                </a:lnTo>
                <a:lnTo>
                  <a:pt x="127000" y="0"/>
                </a:lnTo>
                <a:lnTo>
                  <a:pt x="0" y="10886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5" name="Freeform 164"/>
          <p:cNvSpPr/>
          <p:nvPr/>
        </p:nvSpPr>
        <p:spPr>
          <a:xfrm>
            <a:off x="7226300" y="2590800"/>
            <a:ext cx="127000" cy="152400"/>
          </a:xfrm>
          <a:custGeom>
            <a:avLst/>
            <a:gdLst>
              <a:gd name="connsiteX0" fmla="*/ 0 w 127000"/>
              <a:gd name="connsiteY0" fmla="*/ 25400 h 152400"/>
              <a:gd name="connsiteX1" fmla="*/ 7257 w 127000"/>
              <a:gd name="connsiteY1" fmla="*/ 152400 h 152400"/>
              <a:gd name="connsiteX2" fmla="*/ 127000 w 127000"/>
              <a:gd name="connsiteY2" fmla="*/ 141515 h 152400"/>
              <a:gd name="connsiteX3" fmla="*/ 97971 w 127000"/>
              <a:gd name="connsiteY3" fmla="*/ 0 h 152400"/>
              <a:gd name="connsiteX4" fmla="*/ 0 w 127000"/>
              <a:gd name="connsiteY4" fmla="*/ 25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0" h="152400">
                <a:moveTo>
                  <a:pt x="0" y="25400"/>
                </a:moveTo>
                <a:lnTo>
                  <a:pt x="7257" y="152400"/>
                </a:lnTo>
                <a:lnTo>
                  <a:pt x="127000" y="141515"/>
                </a:lnTo>
                <a:lnTo>
                  <a:pt x="97971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6" name="Freeform 165"/>
          <p:cNvSpPr/>
          <p:nvPr/>
        </p:nvSpPr>
        <p:spPr>
          <a:xfrm>
            <a:off x="7192965" y="2482850"/>
            <a:ext cx="66675" cy="57150"/>
          </a:xfrm>
          <a:custGeom>
            <a:avLst/>
            <a:gdLst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0 w 34834"/>
              <a:gd name="connsiteY2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30628 w 65735"/>
              <a:gd name="connsiteY0" fmla="*/ 223 h 56156"/>
              <a:gd name="connsiteX1" fmla="*/ 65462 w 65735"/>
              <a:gd name="connsiteY1" fmla="*/ 52474 h 56156"/>
              <a:gd name="connsiteX2" fmla="*/ 10308 w 65735"/>
              <a:gd name="connsiteY2" fmla="*/ 35058 h 56156"/>
              <a:gd name="connsiteX3" fmla="*/ 30628 w 65735"/>
              <a:gd name="connsiteY3" fmla="*/ 223 h 5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35" h="56156">
                <a:moveTo>
                  <a:pt x="30628" y="223"/>
                </a:moveTo>
                <a:cubicBezTo>
                  <a:pt x="39820" y="3126"/>
                  <a:pt x="68849" y="46668"/>
                  <a:pt x="65462" y="52474"/>
                </a:cubicBezTo>
                <a:cubicBezTo>
                  <a:pt x="62075" y="58280"/>
                  <a:pt x="-30332" y="60216"/>
                  <a:pt x="10308" y="35058"/>
                </a:cubicBezTo>
                <a:cubicBezTo>
                  <a:pt x="17081" y="23446"/>
                  <a:pt x="21436" y="-2680"/>
                  <a:pt x="30628" y="223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7" name="Freeform 166"/>
          <p:cNvSpPr/>
          <p:nvPr/>
        </p:nvSpPr>
        <p:spPr>
          <a:xfrm>
            <a:off x="7273927" y="2544765"/>
            <a:ext cx="55563" cy="26987"/>
          </a:xfrm>
          <a:custGeom>
            <a:avLst/>
            <a:gdLst>
              <a:gd name="connsiteX0" fmla="*/ 0 w 55154"/>
              <a:gd name="connsiteY0" fmla="*/ 0 h 26125"/>
              <a:gd name="connsiteX1" fmla="*/ 46446 w 55154"/>
              <a:gd name="connsiteY1" fmla="*/ 26125 h 26125"/>
              <a:gd name="connsiteX2" fmla="*/ 55154 w 55154"/>
              <a:gd name="connsiteY2" fmla="*/ 11611 h 26125"/>
              <a:gd name="connsiteX3" fmla="*/ 0 w 55154"/>
              <a:gd name="connsiteY3" fmla="*/ 0 h 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4" h="26125">
                <a:moveTo>
                  <a:pt x="0" y="0"/>
                </a:moveTo>
                <a:lnTo>
                  <a:pt x="46446" y="26125"/>
                </a:lnTo>
                <a:lnTo>
                  <a:pt x="55154" y="11611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8" name="Freeform 167"/>
          <p:cNvSpPr/>
          <p:nvPr/>
        </p:nvSpPr>
        <p:spPr>
          <a:xfrm>
            <a:off x="7051677" y="2489202"/>
            <a:ext cx="49213" cy="68263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9" name="Freeform 168"/>
          <p:cNvSpPr/>
          <p:nvPr/>
        </p:nvSpPr>
        <p:spPr>
          <a:xfrm>
            <a:off x="6991352" y="2419350"/>
            <a:ext cx="49213" cy="69850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0" name="Freeform 169"/>
          <p:cNvSpPr/>
          <p:nvPr/>
        </p:nvSpPr>
        <p:spPr>
          <a:xfrm>
            <a:off x="7067552" y="2411413"/>
            <a:ext cx="49213" cy="69850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1" name="Freeform 170"/>
          <p:cNvSpPr/>
          <p:nvPr/>
        </p:nvSpPr>
        <p:spPr>
          <a:xfrm flipH="1" flipV="1">
            <a:off x="7138990" y="2451100"/>
            <a:ext cx="46037" cy="46038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2" name="Freeform 171"/>
          <p:cNvSpPr/>
          <p:nvPr/>
        </p:nvSpPr>
        <p:spPr>
          <a:xfrm flipH="1" flipV="1">
            <a:off x="6599240" y="2436813"/>
            <a:ext cx="46037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3" name="Freeform 172"/>
          <p:cNvSpPr/>
          <p:nvPr/>
        </p:nvSpPr>
        <p:spPr>
          <a:xfrm flipH="1" flipV="1">
            <a:off x="8281990" y="3111500"/>
            <a:ext cx="46037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4" name="Freeform 173"/>
          <p:cNvSpPr/>
          <p:nvPr/>
        </p:nvSpPr>
        <p:spPr>
          <a:xfrm>
            <a:off x="9623425" y="5097465"/>
            <a:ext cx="58738" cy="587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5" name="Freeform 174"/>
          <p:cNvSpPr/>
          <p:nvPr/>
        </p:nvSpPr>
        <p:spPr>
          <a:xfrm>
            <a:off x="10107615" y="5434015"/>
            <a:ext cx="46037" cy="460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6" name="Freeform 175"/>
          <p:cNvSpPr/>
          <p:nvPr/>
        </p:nvSpPr>
        <p:spPr>
          <a:xfrm>
            <a:off x="9348790" y="5757865"/>
            <a:ext cx="46037" cy="460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cxnSp>
        <p:nvCxnSpPr>
          <p:cNvPr id="4187" name="Straight Connector 125"/>
          <p:cNvCxnSpPr>
            <a:cxnSpLocks noChangeShapeType="1"/>
          </p:cNvCxnSpPr>
          <p:nvPr/>
        </p:nvCxnSpPr>
        <p:spPr bwMode="auto">
          <a:xfrm>
            <a:off x="4843465" y="2284415"/>
            <a:ext cx="185737" cy="539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88" name="Straight Connector 124"/>
          <p:cNvCxnSpPr>
            <a:cxnSpLocks noChangeShapeType="1"/>
            <a:stCxn id="116" idx="0"/>
          </p:cNvCxnSpPr>
          <p:nvPr/>
        </p:nvCxnSpPr>
        <p:spPr bwMode="auto">
          <a:xfrm>
            <a:off x="5014915" y="2284413"/>
            <a:ext cx="371475" cy="10795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229B6-6B5D-4561-85A0-AE5852F19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5641" y="82756"/>
            <a:ext cx="11395334" cy="504496"/>
          </a:xfrm>
        </p:spPr>
        <p:txBody>
          <a:bodyPr/>
          <a:lstStyle/>
          <a:p>
            <a:r>
              <a:rPr lang="en-US" dirty="0"/>
              <a:t>Provincial/territorial (P/T) differences are a unique challenge for vaccine safety research in Canada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89542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09776804-C9FF-4CF7-BAF2-6338BA0D114C}"/>
              </a:ext>
            </a:extLst>
          </p:cNvPr>
          <p:cNvGrpSpPr/>
          <p:nvPr/>
        </p:nvGrpSpPr>
        <p:grpSpPr>
          <a:xfrm>
            <a:off x="4128424" y="3384856"/>
            <a:ext cx="951879" cy="928610"/>
            <a:chOff x="5270584" y="3269651"/>
            <a:chExt cx="1211903" cy="1182278"/>
          </a:xfrm>
        </p:grpSpPr>
        <p:sp>
          <p:nvSpPr>
            <p:cNvPr id="77" name="Circle: Hollow 76">
              <a:extLst>
                <a:ext uri="{FF2B5EF4-FFF2-40B4-BE49-F238E27FC236}">
                  <a16:creationId xmlns:a16="http://schemas.microsoft.com/office/drawing/2014/main" id="{74125737-4826-4733-B92C-7CE6CBFD4B85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DA4FF58-C13E-442D-88EA-3347D59ABEE2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  <a:solidFill>
              <a:srgbClr val="00AEC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MMR</a:t>
              </a:r>
              <a:endParaRPr lang="en-CA" sz="1200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3130241-A3F0-4F7A-89E2-D057F616BA48}"/>
              </a:ext>
            </a:extLst>
          </p:cNvPr>
          <p:cNvGrpSpPr/>
          <p:nvPr/>
        </p:nvGrpSpPr>
        <p:grpSpPr>
          <a:xfrm>
            <a:off x="8853202" y="1407630"/>
            <a:ext cx="1247659" cy="1217160"/>
            <a:chOff x="2899135" y="1991898"/>
            <a:chExt cx="1247659" cy="1217160"/>
          </a:xfrm>
        </p:grpSpPr>
        <p:sp>
          <p:nvSpPr>
            <p:cNvPr id="74" name="Circle: Hollow 73">
              <a:extLst>
                <a:ext uri="{FF2B5EF4-FFF2-40B4-BE49-F238E27FC236}">
                  <a16:creationId xmlns:a16="http://schemas.microsoft.com/office/drawing/2014/main" id="{2BECD5AC-B175-4A28-9C4E-451D4D5D3A73}"/>
                </a:ext>
              </a:extLst>
            </p:cNvPr>
            <p:cNvSpPr/>
            <p:nvPr/>
          </p:nvSpPr>
          <p:spPr>
            <a:xfrm>
              <a:off x="2899135" y="1991898"/>
              <a:ext cx="1247659" cy="1217160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9736DC2B-65C1-4815-9163-DDE8388AAA82}"/>
                </a:ext>
              </a:extLst>
            </p:cNvPr>
            <p:cNvSpPr/>
            <p:nvPr/>
          </p:nvSpPr>
          <p:spPr>
            <a:xfrm>
              <a:off x="2964810" y="2051341"/>
              <a:ext cx="1098275" cy="1098275"/>
            </a:xfrm>
            <a:prstGeom prst="ellipse">
              <a:avLst/>
            </a:prstGeom>
            <a:solidFill>
              <a:srgbClr val="ECA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RSV</a:t>
              </a:r>
              <a:endParaRPr lang="en-CA" sz="12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DF4D84-5CA1-4CAB-BF05-1FF694D093E1}"/>
              </a:ext>
            </a:extLst>
          </p:cNvPr>
          <p:cNvGrpSpPr/>
          <p:nvPr/>
        </p:nvGrpSpPr>
        <p:grpSpPr>
          <a:xfrm>
            <a:off x="2899135" y="1991898"/>
            <a:ext cx="1247659" cy="1217160"/>
            <a:chOff x="2899135" y="1991898"/>
            <a:chExt cx="1247659" cy="1217160"/>
          </a:xfrm>
        </p:grpSpPr>
        <p:sp>
          <p:nvSpPr>
            <p:cNvPr id="71" name="Circle: Hollow 70">
              <a:extLst>
                <a:ext uri="{FF2B5EF4-FFF2-40B4-BE49-F238E27FC236}">
                  <a16:creationId xmlns:a16="http://schemas.microsoft.com/office/drawing/2014/main" id="{D0407940-958A-47D4-9181-868D2D5115E2}"/>
                </a:ext>
              </a:extLst>
            </p:cNvPr>
            <p:cNvSpPr/>
            <p:nvPr/>
          </p:nvSpPr>
          <p:spPr>
            <a:xfrm>
              <a:off x="2899135" y="1991898"/>
              <a:ext cx="1247659" cy="1217160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E7FC7B8-D848-418A-8C5C-1D60FD896F4B}"/>
                </a:ext>
              </a:extLst>
            </p:cNvPr>
            <p:cNvSpPr/>
            <p:nvPr/>
          </p:nvSpPr>
          <p:spPr>
            <a:xfrm>
              <a:off x="2964810" y="2051341"/>
              <a:ext cx="1098275" cy="1098275"/>
            </a:xfrm>
            <a:prstGeom prst="ellipse">
              <a:avLst/>
            </a:prstGeom>
            <a:solidFill>
              <a:srgbClr val="ECA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RSV</a:t>
              </a:r>
              <a:endParaRPr lang="en-CA" sz="1200" dirty="0"/>
            </a:p>
          </p:txBody>
        </p: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4380BE9C-093C-44A6-91C2-C676C042BB64}"/>
              </a:ext>
            </a:extLst>
          </p:cNvPr>
          <p:cNvSpPr/>
          <p:nvPr/>
        </p:nvSpPr>
        <p:spPr>
          <a:xfrm>
            <a:off x="5823412" y="1814756"/>
            <a:ext cx="1224170" cy="1224173"/>
          </a:xfrm>
          <a:prstGeom prst="ellipse">
            <a:avLst/>
          </a:prstGeom>
          <a:solidFill>
            <a:srgbClr val="6CCA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Hepatitis B</a:t>
            </a:r>
          </a:p>
          <a:p>
            <a:pPr algn="ctr"/>
            <a:r>
              <a:rPr lang="en-US" sz="1200" dirty="0"/>
              <a:t>2 doses</a:t>
            </a:r>
            <a:endParaRPr lang="en-CA" sz="1200" dirty="0"/>
          </a:p>
        </p:txBody>
      </p:sp>
      <p:sp>
        <p:nvSpPr>
          <p:cNvPr id="105" name="Circle: Hollow 104">
            <a:extLst>
              <a:ext uri="{FF2B5EF4-FFF2-40B4-BE49-F238E27FC236}">
                <a16:creationId xmlns:a16="http://schemas.microsoft.com/office/drawing/2014/main" id="{6F91643A-E119-4FF2-9B5D-3FC7F9C21266}"/>
              </a:ext>
            </a:extLst>
          </p:cNvPr>
          <p:cNvSpPr/>
          <p:nvPr/>
        </p:nvSpPr>
        <p:spPr>
          <a:xfrm>
            <a:off x="5740397" y="1748499"/>
            <a:ext cx="1390678" cy="1356686"/>
          </a:xfrm>
          <a:prstGeom prst="donut">
            <a:avLst>
              <a:gd name="adj" fmla="val 724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69" name="Circle: Hollow 68">
            <a:extLst>
              <a:ext uri="{FF2B5EF4-FFF2-40B4-BE49-F238E27FC236}">
                <a16:creationId xmlns:a16="http://schemas.microsoft.com/office/drawing/2014/main" id="{C4501996-DD36-4EE2-AE8B-FE9CBCC6A4E2}"/>
              </a:ext>
            </a:extLst>
          </p:cNvPr>
          <p:cNvSpPr/>
          <p:nvPr/>
        </p:nvSpPr>
        <p:spPr>
          <a:xfrm>
            <a:off x="9772081" y="1396234"/>
            <a:ext cx="1390678" cy="1356686"/>
          </a:xfrm>
          <a:prstGeom prst="donut">
            <a:avLst>
              <a:gd name="adj" fmla="val 724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16D9721-4E18-4324-962E-FFE4C5720235}"/>
              </a:ext>
            </a:extLst>
          </p:cNvPr>
          <p:cNvSpPr/>
          <p:nvPr/>
        </p:nvSpPr>
        <p:spPr>
          <a:xfrm>
            <a:off x="9855335" y="1480793"/>
            <a:ext cx="1224170" cy="1224173"/>
          </a:xfrm>
          <a:prstGeom prst="ellipse">
            <a:avLst/>
          </a:prstGeom>
          <a:solidFill>
            <a:srgbClr val="A8E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Shingles</a:t>
            </a:r>
          </a:p>
          <a:p>
            <a:pPr algn="ctr"/>
            <a:endParaRPr lang="en-US" sz="1200" dirty="0"/>
          </a:p>
          <a:p>
            <a:pPr algn="ctr"/>
            <a:endParaRPr lang="en-CA" sz="12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E93F4A-8577-4794-92B9-EB9595062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16" y="393462"/>
            <a:ext cx="11411873" cy="504496"/>
          </a:xfrm>
        </p:spPr>
        <p:txBody>
          <a:bodyPr/>
          <a:lstStyle/>
          <a:p>
            <a:r>
              <a:rPr lang="en-US" dirty="0"/>
              <a:t>Publicly-funded routine immunization schedules vary by P/T</a:t>
            </a:r>
            <a:endParaRPr lang="en-US" b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24800E-9143-4BB2-8B9D-97A3989C43AA}"/>
              </a:ext>
            </a:extLst>
          </p:cNvPr>
          <p:cNvGrpSpPr/>
          <p:nvPr/>
        </p:nvGrpSpPr>
        <p:grpSpPr>
          <a:xfrm>
            <a:off x="3603425" y="3979142"/>
            <a:ext cx="1683773" cy="1642364"/>
            <a:chOff x="6540244" y="4384477"/>
            <a:chExt cx="1683773" cy="1642364"/>
          </a:xfrm>
        </p:grpSpPr>
        <p:pic>
          <p:nvPicPr>
            <p:cNvPr id="3098" name="Picture 26" descr="https://lh7-rt.googleusercontent.com/slidesz/AGV_vUeH1j3klTY4B4tjYHAH60JlGentYwehFLbv0z7Z2xVWOOvUCotkcMxa3eaGbtKYLnLsSm0h7mIi_HahnIjnJwrEqy4pcwudDJwh6MJHQ1bNYUQcEj29ZgkA8GfjMV2e8nSynvdvwJo6zEMOHYOUJ8GUCeMeoqo=s2048?key=bSRM22bR0DLMUG76EqkGeQ">
              <a:extLst>
                <a:ext uri="{FF2B5EF4-FFF2-40B4-BE49-F238E27FC236}">
                  <a16:creationId xmlns:a16="http://schemas.microsoft.com/office/drawing/2014/main" id="{194696AF-3C75-4E52-B039-EBC8165F3F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480" y="4410074"/>
              <a:ext cx="1577537" cy="157753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Circle: Hollow 28">
              <a:extLst>
                <a:ext uri="{FF2B5EF4-FFF2-40B4-BE49-F238E27FC236}">
                  <a16:creationId xmlns:a16="http://schemas.microsoft.com/office/drawing/2014/main" id="{C46C32D8-FACB-40DF-8FCC-F9E93D94514D}"/>
                </a:ext>
              </a:extLst>
            </p:cNvPr>
            <p:cNvSpPr/>
            <p:nvPr/>
          </p:nvSpPr>
          <p:spPr>
            <a:xfrm>
              <a:off x="6540244" y="4384477"/>
              <a:ext cx="1683518" cy="1642364"/>
            </a:xfrm>
            <a:prstGeom prst="donut">
              <a:avLst>
                <a:gd name="adj" fmla="val 643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A0647F-A789-4CCA-85DA-3E0B0E102EE6}"/>
              </a:ext>
            </a:extLst>
          </p:cNvPr>
          <p:cNvGrpSpPr/>
          <p:nvPr/>
        </p:nvGrpSpPr>
        <p:grpSpPr>
          <a:xfrm>
            <a:off x="7352235" y="3381022"/>
            <a:ext cx="1860923" cy="1784149"/>
            <a:chOff x="8271462" y="2388832"/>
            <a:chExt cx="1860923" cy="1784149"/>
          </a:xfrm>
        </p:grpSpPr>
        <p:pic>
          <p:nvPicPr>
            <p:cNvPr id="3086" name="Picture 14" descr="https://lh7-rt.googleusercontent.com/slidesz/AGV_vUcWB2qBl4fZVDXPtW_yk99Ev2z3PWXSf13d6OdhAvU8-5BUdDckb-0sHm8pszz0fs-_kErAIP7gCwlx941-Ec8ECd1VrRAvZ10kVxsV55ngkuxbUrJt-RSRjWs-ufQvnyZaGZ7HAks5cB6IHztl6eud-VEBa_XZ=s2048?key=bSRM22bR0DLMUG76EqkGeQ">
              <a:extLst>
                <a:ext uri="{FF2B5EF4-FFF2-40B4-BE49-F238E27FC236}">
                  <a16:creationId xmlns:a16="http://schemas.microsoft.com/office/drawing/2014/main" id="{CC274264-9B71-4A12-8021-20AC94231E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6" t="11716" r="48777" b="44703"/>
            <a:stretch/>
          </p:blipFill>
          <p:spPr bwMode="auto">
            <a:xfrm>
              <a:off x="8316874" y="2459725"/>
              <a:ext cx="1770101" cy="164236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Circle: Hollow 35">
              <a:extLst>
                <a:ext uri="{FF2B5EF4-FFF2-40B4-BE49-F238E27FC236}">
                  <a16:creationId xmlns:a16="http://schemas.microsoft.com/office/drawing/2014/main" id="{162F1F88-F7FE-455E-A0BD-6F231B52164D}"/>
                </a:ext>
              </a:extLst>
            </p:cNvPr>
            <p:cNvSpPr/>
            <p:nvPr/>
          </p:nvSpPr>
          <p:spPr>
            <a:xfrm>
              <a:off x="8271462" y="2388832"/>
              <a:ext cx="1860923" cy="1784149"/>
            </a:xfrm>
            <a:prstGeom prst="donut">
              <a:avLst>
                <a:gd name="adj" fmla="val 508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04EE98-E49E-4432-9C29-A9E63B9F6A8C}"/>
              </a:ext>
            </a:extLst>
          </p:cNvPr>
          <p:cNvGrpSpPr/>
          <p:nvPr/>
        </p:nvGrpSpPr>
        <p:grpSpPr>
          <a:xfrm>
            <a:off x="1486243" y="1729121"/>
            <a:ext cx="1073350" cy="1047112"/>
            <a:chOff x="5270584" y="3269651"/>
            <a:chExt cx="1211903" cy="1182278"/>
          </a:xfrm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AD958CB9-05CE-406F-AEFB-539986EFBF28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C3402BE-0856-43FA-BD25-E29D1E5EF478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DTaP-IPV-Hib-HB</a:t>
              </a:r>
              <a:endParaRPr lang="en-CA" sz="120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6B720E4-9B5F-4D9A-8D9A-547C2EF66290}"/>
              </a:ext>
            </a:extLst>
          </p:cNvPr>
          <p:cNvGrpSpPr/>
          <p:nvPr/>
        </p:nvGrpSpPr>
        <p:grpSpPr>
          <a:xfrm>
            <a:off x="4811258" y="3751922"/>
            <a:ext cx="951879" cy="928610"/>
            <a:chOff x="5270584" y="3269651"/>
            <a:chExt cx="1211903" cy="1182278"/>
          </a:xfrm>
        </p:grpSpPr>
        <p:sp>
          <p:nvSpPr>
            <p:cNvPr id="57" name="Circle: Hollow 56">
              <a:extLst>
                <a:ext uri="{FF2B5EF4-FFF2-40B4-BE49-F238E27FC236}">
                  <a16:creationId xmlns:a16="http://schemas.microsoft.com/office/drawing/2014/main" id="{C67DA480-46E7-40C7-944F-35828B8522AD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4D4C845-D0D5-45B1-8FD7-F562A244A2E6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DTaP-IPV</a:t>
              </a:r>
              <a:endParaRPr lang="en-CA" sz="120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E6AD70D-1E84-4DC9-BBD0-5E9F59243D88}"/>
              </a:ext>
            </a:extLst>
          </p:cNvPr>
          <p:cNvGrpSpPr/>
          <p:nvPr/>
        </p:nvGrpSpPr>
        <p:grpSpPr>
          <a:xfrm>
            <a:off x="10284206" y="2102900"/>
            <a:ext cx="1211903" cy="1182278"/>
            <a:chOff x="5270584" y="3269651"/>
            <a:chExt cx="1211903" cy="1182278"/>
          </a:xfrm>
        </p:grpSpPr>
        <p:sp>
          <p:nvSpPr>
            <p:cNvPr id="60" name="Circle: Hollow 59">
              <a:extLst>
                <a:ext uri="{FF2B5EF4-FFF2-40B4-BE49-F238E27FC236}">
                  <a16:creationId xmlns:a16="http://schemas.microsoft.com/office/drawing/2014/main" id="{953938B4-5B81-4568-BE27-8ED2867BAD43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6EF8980-CBA1-4D02-97E7-31E58110D944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/>
                <a:t>TdaP</a:t>
              </a:r>
              <a:endParaRPr lang="en-CA" sz="120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1661772-89BA-4571-8580-56A566B022BE}"/>
              </a:ext>
            </a:extLst>
          </p:cNvPr>
          <p:cNvGrpSpPr/>
          <p:nvPr/>
        </p:nvGrpSpPr>
        <p:grpSpPr>
          <a:xfrm>
            <a:off x="6496764" y="3480513"/>
            <a:ext cx="1211903" cy="1182278"/>
            <a:chOff x="5270584" y="3269651"/>
            <a:chExt cx="1211903" cy="1182278"/>
          </a:xfrm>
        </p:grpSpPr>
        <p:sp>
          <p:nvSpPr>
            <p:cNvPr id="63" name="Circle: Hollow 62">
              <a:extLst>
                <a:ext uri="{FF2B5EF4-FFF2-40B4-BE49-F238E27FC236}">
                  <a16:creationId xmlns:a16="http://schemas.microsoft.com/office/drawing/2014/main" id="{31D2D3A8-7F65-4916-99CE-7A3FACCCBE60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E737C0B-C352-4839-83FA-342DB81767DF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/>
                <a:t>TdaP</a:t>
              </a:r>
              <a:endParaRPr lang="en-CA" sz="120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EFCF0A1-5327-49C1-BB89-6DEF5438C4C7}"/>
              </a:ext>
            </a:extLst>
          </p:cNvPr>
          <p:cNvGrpSpPr/>
          <p:nvPr/>
        </p:nvGrpSpPr>
        <p:grpSpPr>
          <a:xfrm>
            <a:off x="9413635" y="3237014"/>
            <a:ext cx="1350212" cy="1317206"/>
            <a:chOff x="5270584" y="3269651"/>
            <a:chExt cx="1211903" cy="1182278"/>
          </a:xfrm>
        </p:grpSpPr>
        <p:sp>
          <p:nvSpPr>
            <p:cNvPr id="81" name="Circle: Hollow 80">
              <a:extLst>
                <a:ext uri="{FF2B5EF4-FFF2-40B4-BE49-F238E27FC236}">
                  <a16:creationId xmlns:a16="http://schemas.microsoft.com/office/drawing/2014/main" id="{876B5C65-42E3-4F85-97A3-5D8232F88C63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E018DAD-C89A-4DD0-A427-AB5EED416B40}"/>
                </a:ext>
              </a:extLst>
            </p:cNvPr>
            <p:cNvSpPr/>
            <p:nvPr/>
          </p:nvSpPr>
          <p:spPr>
            <a:xfrm>
              <a:off x="5342926" y="3327390"/>
              <a:ext cx="1066800" cy="1066800"/>
            </a:xfrm>
            <a:prstGeom prst="ellipse">
              <a:avLst/>
            </a:prstGeom>
            <a:solidFill>
              <a:srgbClr val="AD49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Pneumococcal</a:t>
              </a:r>
            </a:p>
            <a:p>
              <a:pPr algn="ctr"/>
              <a:r>
                <a:rPr lang="en-US" sz="1200" dirty="0"/>
                <a:t>65+ </a:t>
              </a:r>
              <a:r>
                <a:rPr lang="en-US" sz="1200" dirty="0" err="1"/>
                <a:t>yrs</a:t>
              </a:r>
              <a:endParaRPr lang="en-CA" sz="1200" dirty="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993CF54-828A-45D5-BE4A-729CA3311FEF}"/>
              </a:ext>
            </a:extLst>
          </p:cNvPr>
          <p:cNvGrpSpPr/>
          <p:nvPr/>
        </p:nvGrpSpPr>
        <p:grpSpPr>
          <a:xfrm>
            <a:off x="5375813" y="1154710"/>
            <a:ext cx="1122837" cy="1095389"/>
            <a:chOff x="5270584" y="3269651"/>
            <a:chExt cx="1211903" cy="1182278"/>
          </a:xfrm>
        </p:grpSpPr>
        <p:sp>
          <p:nvSpPr>
            <p:cNvPr id="112" name="Circle: Hollow 111">
              <a:extLst>
                <a:ext uri="{FF2B5EF4-FFF2-40B4-BE49-F238E27FC236}">
                  <a16:creationId xmlns:a16="http://schemas.microsoft.com/office/drawing/2014/main" id="{142F314C-DE67-45F1-8DF3-50FB0DBF6CB7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0F2F852-C07F-4E04-92C9-9EC3654E5964}"/>
                </a:ext>
              </a:extLst>
            </p:cNvPr>
            <p:cNvSpPr/>
            <p:nvPr/>
          </p:nvSpPr>
          <p:spPr>
            <a:xfrm>
              <a:off x="5343902" y="3327390"/>
              <a:ext cx="1066800" cy="1066800"/>
            </a:xfrm>
            <a:prstGeom prst="ellipse">
              <a:avLst/>
            </a:prstGeom>
            <a:solidFill>
              <a:srgbClr val="6EC88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HPV</a:t>
              </a:r>
            </a:p>
            <a:p>
              <a:pPr algn="ctr"/>
              <a:r>
                <a:rPr lang="en-US" sz="1200" dirty="0"/>
                <a:t>2 doses</a:t>
              </a:r>
              <a:endParaRPr lang="en-CA" sz="1200" dirty="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0183F5F-4449-4865-A1E5-5837DAA84B06}"/>
              </a:ext>
            </a:extLst>
          </p:cNvPr>
          <p:cNvGrpSpPr/>
          <p:nvPr/>
        </p:nvGrpSpPr>
        <p:grpSpPr>
          <a:xfrm>
            <a:off x="2246838" y="1575561"/>
            <a:ext cx="1116747" cy="1089448"/>
            <a:chOff x="5270584" y="3269651"/>
            <a:chExt cx="1211903" cy="1182278"/>
          </a:xfrm>
        </p:grpSpPr>
        <p:sp>
          <p:nvSpPr>
            <p:cNvPr id="90" name="Circle: Hollow 89">
              <a:extLst>
                <a:ext uri="{FF2B5EF4-FFF2-40B4-BE49-F238E27FC236}">
                  <a16:creationId xmlns:a16="http://schemas.microsoft.com/office/drawing/2014/main" id="{0BEAB5F1-9A7C-421F-82E0-97956E202748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CFF4E407-5582-4001-9ACB-F4791431585D}"/>
                </a:ext>
              </a:extLst>
            </p:cNvPr>
            <p:cNvSpPr/>
            <p:nvPr/>
          </p:nvSpPr>
          <p:spPr>
            <a:xfrm>
              <a:off x="5342926" y="3327390"/>
              <a:ext cx="1066800" cy="1066800"/>
            </a:xfrm>
            <a:prstGeom prst="ellipse">
              <a:avLst/>
            </a:prstGeom>
            <a:solidFill>
              <a:srgbClr val="8FAA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MMR-V</a:t>
              </a:r>
              <a:endParaRPr lang="en-CA" sz="1200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DFE186F-E207-442E-A095-A11862A875E0}"/>
              </a:ext>
            </a:extLst>
          </p:cNvPr>
          <p:cNvGrpSpPr/>
          <p:nvPr/>
        </p:nvGrpSpPr>
        <p:grpSpPr>
          <a:xfrm>
            <a:off x="903926" y="2426862"/>
            <a:ext cx="1231172" cy="1201076"/>
            <a:chOff x="5270584" y="3195876"/>
            <a:chExt cx="1211903" cy="1182278"/>
          </a:xfrm>
        </p:grpSpPr>
        <p:sp>
          <p:nvSpPr>
            <p:cNvPr id="102" name="Circle: Hollow 101">
              <a:extLst>
                <a:ext uri="{FF2B5EF4-FFF2-40B4-BE49-F238E27FC236}">
                  <a16:creationId xmlns:a16="http://schemas.microsoft.com/office/drawing/2014/main" id="{5E47EAFD-31B8-43D5-A1A2-B212E62BF549}"/>
                </a:ext>
              </a:extLst>
            </p:cNvPr>
            <p:cNvSpPr/>
            <p:nvPr/>
          </p:nvSpPr>
          <p:spPr>
            <a:xfrm>
              <a:off x="5270584" y="3195876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A5AEC3FC-4CCD-4D0D-B6E3-D3D0C69D3B9E}"/>
                </a:ext>
              </a:extLst>
            </p:cNvPr>
            <p:cNvSpPr/>
            <p:nvPr/>
          </p:nvSpPr>
          <p:spPr>
            <a:xfrm>
              <a:off x="5342926" y="3253615"/>
              <a:ext cx="1066800" cy="1066800"/>
            </a:xfrm>
            <a:prstGeom prst="ellipse">
              <a:avLst/>
            </a:prstGeom>
            <a:solidFill>
              <a:srgbClr val="DC9C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Rotavirus</a:t>
              </a:r>
            </a:p>
            <a:p>
              <a:pPr algn="ctr"/>
              <a:endParaRPr lang="en-US" sz="1200" dirty="0"/>
            </a:p>
            <a:p>
              <a:pPr algn="ctr"/>
              <a:endParaRPr lang="en-CA" sz="1200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592F91F-E603-47A8-936E-D38318C259FC}"/>
              </a:ext>
            </a:extLst>
          </p:cNvPr>
          <p:cNvGrpSpPr/>
          <p:nvPr/>
        </p:nvGrpSpPr>
        <p:grpSpPr>
          <a:xfrm>
            <a:off x="10443586" y="2932844"/>
            <a:ext cx="1211903" cy="1182278"/>
            <a:chOff x="5270584" y="3269651"/>
            <a:chExt cx="1211903" cy="1182278"/>
          </a:xfrm>
        </p:grpSpPr>
        <p:sp>
          <p:nvSpPr>
            <p:cNvPr id="115" name="Circle: Hollow 114">
              <a:extLst>
                <a:ext uri="{FF2B5EF4-FFF2-40B4-BE49-F238E27FC236}">
                  <a16:creationId xmlns:a16="http://schemas.microsoft.com/office/drawing/2014/main" id="{BBC456C6-B2A5-433E-8996-48A0887C4BCD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9126F71C-CF66-4353-841E-DEA1F297298B}"/>
                </a:ext>
              </a:extLst>
            </p:cNvPr>
            <p:cNvSpPr/>
            <p:nvPr/>
          </p:nvSpPr>
          <p:spPr>
            <a:xfrm>
              <a:off x="5343902" y="3327390"/>
              <a:ext cx="1066800" cy="1066800"/>
            </a:xfrm>
            <a:prstGeom prst="ellipse">
              <a:avLst/>
            </a:prstGeom>
            <a:solidFill>
              <a:srgbClr val="6EC88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HPV</a:t>
              </a:r>
              <a:endParaRPr lang="en-US" sz="1200" dirty="0"/>
            </a:p>
            <a:p>
              <a:pPr algn="ctr"/>
              <a:r>
                <a:rPr lang="en-US" sz="1200" dirty="0"/>
                <a:t>&lt;26 </a:t>
              </a:r>
              <a:r>
                <a:rPr lang="en-US" sz="1200" dirty="0" err="1"/>
                <a:t>yrs</a:t>
              </a:r>
              <a:endParaRPr lang="en-CA" sz="1200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B7182FF-736D-47A1-824A-13B988C1E3D7}"/>
              </a:ext>
            </a:extLst>
          </p:cNvPr>
          <p:cNvGrpSpPr/>
          <p:nvPr/>
        </p:nvGrpSpPr>
        <p:grpSpPr>
          <a:xfrm>
            <a:off x="6775011" y="4393338"/>
            <a:ext cx="1211903" cy="1182278"/>
            <a:chOff x="5270584" y="3269651"/>
            <a:chExt cx="1211903" cy="1182278"/>
          </a:xfrm>
        </p:grpSpPr>
        <p:sp>
          <p:nvSpPr>
            <p:cNvPr id="119" name="Circle: Hollow 118">
              <a:extLst>
                <a:ext uri="{FF2B5EF4-FFF2-40B4-BE49-F238E27FC236}">
                  <a16:creationId xmlns:a16="http://schemas.microsoft.com/office/drawing/2014/main" id="{45023DFF-1369-4D20-B74E-5DE14B190717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29A7C242-A35C-47FC-809D-5321D686F6A7}"/>
                </a:ext>
              </a:extLst>
            </p:cNvPr>
            <p:cNvSpPr/>
            <p:nvPr/>
          </p:nvSpPr>
          <p:spPr>
            <a:xfrm>
              <a:off x="5343902" y="3327390"/>
              <a:ext cx="1066800" cy="1066800"/>
            </a:xfrm>
            <a:prstGeom prst="ellipse">
              <a:avLst/>
            </a:prstGeom>
            <a:solidFill>
              <a:srgbClr val="6F27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Men-C-ACYW-135</a:t>
              </a:r>
              <a:endParaRPr lang="en-CA" sz="12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DC86752-99B4-4055-ABFF-BD96079F9A05}"/>
              </a:ext>
            </a:extLst>
          </p:cNvPr>
          <p:cNvGrpSpPr/>
          <p:nvPr/>
        </p:nvGrpSpPr>
        <p:grpSpPr>
          <a:xfrm>
            <a:off x="1216510" y="3058391"/>
            <a:ext cx="1146229" cy="1118209"/>
            <a:chOff x="5270584" y="3269651"/>
            <a:chExt cx="1211903" cy="1182278"/>
          </a:xfrm>
        </p:grpSpPr>
        <p:sp>
          <p:nvSpPr>
            <p:cNvPr id="66" name="Circle: Hollow 65">
              <a:extLst>
                <a:ext uri="{FF2B5EF4-FFF2-40B4-BE49-F238E27FC236}">
                  <a16:creationId xmlns:a16="http://schemas.microsoft.com/office/drawing/2014/main" id="{8C764B7F-0055-4012-BA4C-AE8E5655AC9B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531EA46-BA7C-4D5A-853E-BC555CECA8E0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  <a:solidFill>
              <a:srgbClr val="AD49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Pneumococcal</a:t>
              </a:r>
              <a:endParaRPr lang="en-CA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0310A8-F820-4EB1-809C-80ECB5064A71}"/>
              </a:ext>
            </a:extLst>
          </p:cNvPr>
          <p:cNvGrpSpPr/>
          <p:nvPr/>
        </p:nvGrpSpPr>
        <p:grpSpPr>
          <a:xfrm>
            <a:off x="1927554" y="2391529"/>
            <a:ext cx="1523109" cy="1446269"/>
            <a:chOff x="3387776" y="1200865"/>
            <a:chExt cx="1523109" cy="1446269"/>
          </a:xfrm>
        </p:grpSpPr>
        <p:pic>
          <p:nvPicPr>
            <p:cNvPr id="3076" name="Picture 4" descr="https://lh7-rt.googleusercontent.com/slidesz/AGV_vUexyH_DzVgcHPejukrCOHUqEuk9u8sFbu1JXP_a0vPRB5xFN27pKwhXn2baI2CRV3nKkLv7xWQXw9X3ZtmUIdJHASGX65GobVKcvMMC4qGg0zanUrdaMSddgDKfs8qKws-JEiT4DuWxV3a2V_tSPLEWSzE2q34=s2048?key=bSRM22bR0DLMUG76EqkGeQ">
              <a:extLst>
                <a:ext uri="{FF2B5EF4-FFF2-40B4-BE49-F238E27FC236}">
                  <a16:creationId xmlns:a16="http://schemas.microsoft.com/office/drawing/2014/main" id="{CB8AEE04-1820-4B7B-9AD2-3F83CE8707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84" t="48549" r="39412" b="27986"/>
            <a:stretch/>
          </p:blipFill>
          <p:spPr bwMode="auto">
            <a:xfrm>
              <a:off x="3387777" y="1242837"/>
              <a:ext cx="1415673" cy="1321382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Circle: Hollow 26">
              <a:extLst>
                <a:ext uri="{FF2B5EF4-FFF2-40B4-BE49-F238E27FC236}">
                  <a16:creationId xmlns:a16="http://schemas.microsoft.com/office/drawing/2014/main" id="{AAA74A18-3E75-4EDC-AE71-05B141761AF3}"/>
                </a:ext>
              </a:extLst>
            </p:cNvPr>
            <p:cNvSpPr/>
            <p:nvPr/>
          </p:nvSpPr>
          <p:spPr>
            <a:xfrm>
              <a:off x="3387776" y="1200865"/>
              <a:ext cx="1523109" cy="1446269"/>
            </a:xfrm>
            <a:prstGeom prst="donut">
              <a:avLst>
                <a:gd name="adj" fmla="val 799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7D0330C-6044-405F-8998-0F50AB0DFF96}"/>
              </a:ext>
            </a:extLst>
          </p:cNvPr>
          <p:cNvGrpSpPr/>
          <p:nvPr/>
        </p:nvGrpSpPr>
        <p:grpSpPr>
          <a:xfrm>
            <a:off x="1786137" y="3606389"/>
            <a:ext cx="1247659" cy="1217160"/>
            <a:chOff x="5270584" y="3269651"/>
            <a:chExt cx="1211903" cy="1182278"/>
          </a:xfrm>
        </p:grpSpPr>
        <p:sp>
          <p:nvSpPr>
            <p:cNvPr id="84" name="Circle: Hollow 83">
              <a:extLst>
                <a:ext uri="{FF2B5EF4-FFF2-40B4-BE49-F238E27FC236}">
                  <a16:creationId xmlns:a16="http://schemas.microsoft.com/office/drawing/2014/main" id="{C1AE7431-7EE2-4553-AAB4-51A2F12BA42C}"/>
                </a:ext>
              </a:extLst>
            </p:cNvPr>
            <p:cNvSpPr/>
            <p:nvPr/>
          </p:nvSpPr>
          <p:spPr>
            <a:xfrm>
              <a:off x="5270584" y="3269651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BE1CBFD-5CCC-427F-8E8C-E0FE2607BFF2}"/>
                </a:ext>
              </a:extLst>
            </p:cNvPr>
            <p:cNvSpPr/>
            <p:nvPr/>
          </p:nvSpPr>
          <p:spPr>
            <a:xfrm>
              <a:off x="5334377" y="3327390"/>
              <a:ext cx="1066800" cy="1066800"/>
            </a:xfrm>
            <a:prstGeom prst="ellipse">
              <a:avLst/>
            </a:prstGeom>
            <a:solidFill>
              <a:srgbClr val="338D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Meningococcal-C</a:t>
              </a:r>
              <a:endParaRPr lang="en-CA" sz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33B20B-CF5C-4AFC-80FF-9D396D811478}"/>
              </a:ext>
            </a:extLst>
          </p:cNvPr>
          <p:cNvGrpSpPr/>
          <p:nvPr/>
        </p:nvGrpSpPr>
        <p:grpSpPr>
          <a:xfrm>
            <a:off x="4861601" y="1936166"/>
            <a:ext cx="1221428" cy="1215525"/>
            <a:chOff x="4352923" y="3173818"/>
            <a:chExt cx="1221428" cy="1182278"/>
          </a:xfrm>
        </p:grpSpPr>
        <p:pic>
          <p:nvPicPr>
            <p:cNvPr id="3094" name="Picture 22" descr="https://lh7-rt.googleusercontent.com/slidesz/AGV_vUdLnW36r01viWYhbbjsUiWA_i39R78eJ-bhtsSNuu4xsXCto-lprelIgt59DLQiKzpX52o8wqtg3sQ92wrZbnb5X57pMgqyezfOhyRnhSj8RHE65SFMhIMQoEK0fmxYnsXEnR3PhXOo0LMLQrsN-1w0MYQxjDb6=s2048?key=bSRM22bR0DLMUG76EqkGeQ">
              <a:extLst>
                <a:ext uri="{FF2B5EF4-FFF2-40B4-BE49-F238E27FC236}">
                  <a16:creationId xmlns:a16="http://schemas.microsoft.com/office/drawing/2014/main" id="{48EEB2A0-494A-444E-907C-0E94968271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035" t="65087" r="9632" b="11871"/>
            <a:stretch/>
          </p:blipFill>
          <p:spPr bwMode="auto">
            <a:xfrm>
              <a:off x="4356086" y="3231674"/>
              <a:ext cx="1218265" cy="104892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6DA335C6-680E-46CF-99AD-459D1CE76F5E}"/>
                </a:ext>
              </a:extLst>
            </p:cNvPr>
            <p:cNvSpPr/>
            <p:nvPr/>
          </p:nvSpPr>
          <p:spPr>
            <a:xfrm>
              <a:off x="4352923" y="3173818"/>
              <a:ext cx="1211903" cy="1182278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952BAD2-971B-45FF-B167-111AC17EC5E9}"/>
              </a:ext>
            </a:extLst>
          </p:cNvPr>
          <p:cNvSpPr/>
          <p:nvPr/>
        </p:nvSpPr>
        <p:spPr>
          <a:xfrm>
            <a:off x="2706924" y="3318434"/>
            <a:ext cx="1308356" cy="67585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Birth, 2, 4, 6, 12, 18 months</a:t>
            </a:r>
            <a:endParaRPr lang="en-CA" sz="1200" dirty="0">
              <a:solidFill>
                <a:sysClr val="windowText" lastClr="000000"/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0B0DBF2-BA21-437F-8132-A3FBAEAE2529}"/>
              </a:ext>
            </a:extLst>
          </p:cNvPr>
          <p:cNvSpPr/>
          <p:nvPr/>
        </p:nvSpPr>
        <p:spPr>
          <a:xfrm>
            <a:off x="5001250" y="4485591"/>
            <a:ext cx="695653" cy="36706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4-6 years</a:t>
            </a:r>
            <a:endParaRPr lang="en-CA" sz="1200" dirty="0">
              <a:solidFill>
                <a:sysClr val="windowText" lastClr="000000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1A248B3-6983-4908-80F4-DC1DADE51C35}"/>
              </a:ext>
            </a:extLst>
          </p:cNvPr>
          <p:cNvSpPr/>
          <p:nvPr/>
        </p:nvSpPr>
        <p:spPr>
          <a:xfrm>
            <a:off x="5481587" y="2819128"/>
            <a:ext cx="695653" cy="4575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Grade 5/6</a:t>
            </a:r>
            <a:endParaRPr lang="en-CA" sz="1200" dirty="0">
              <a:solidFill>
                <a:sysClr val="windowText" lastClr="000000"/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99F7E501-4812-4155-8372-C66FFDF1652C}"/>
              </a:ext>
            </a:extLst>
          </p:cNvPr>
          <p:cNvSpPr/>
          <p:nvPr/>
        </p:nvSpPr>
        <p:spPr>
          <a:xfrm>
            <a:off x="7733743" y="4832259"/>
            <a:ext cx="1108642" cy="51491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Grade 4/6/7/8/9/12</a:t>
            </a:r>
            <a:endParaRPr lang="en-CA" sz="1200" dirty="0">
              <a:solidFill>
                <a:sysClr val="windowText" lastClr="000000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92935A-1349-4739-BC24-ED6F21C919BE}"/>
              </a:ext>
            </a:extLst>
          </p:cNvPr>
          <p:cNvGrpSpPr/>
          <p:nvPr/>
        </p:nvGrpSpPr>
        <p:grpSpPr>
          <a:xfrm>
            <a:off x="9162409" y="2154772"/>
            <a:ext cx="1398837" cy="1317207"/>
            <a:chOff x="6180061" y="2831005"/>
            <a:chExt cx="1398837" cy="1317207"/>
          </a:xfrm>
        </p:grpSpPr>
        <p:pic>
          <p:nvPicPr>
            <p:cNvPr id="3096" name="Picture 24" descr="https://lh7-rt.googleusercontent.com/slidesz/AGV_vUdLnW36r01viWYhbbjsUiWA_i39R78eJ-bhtsSNuu4xsXCto-lprelIgt59DLQiKzpX52o8wqtg3sQ92wrZbnb5X57pMgqyezfOhyRnhSj8RHE65SFMhIMQoEK0fmxYnsXEnR3PhXOo0LMLQrsN-1w0MYQxjDb6=s2048?key=bSRM22bR0DLMUG76EqkGeQ">
              <a:extLst>
                <a:ext uri="{FF2B5EF4-FFF2-40B4-BE49-F238E27FC236}">
                  <a16:creationId xmlns:a16="http://schemas.microsoft.com/office/drawing/2014/main" id="{E9ACCB56-6D16-4587-B552-FBD5C1FF23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54" t="19115" r="8980" b="53846"/>
            <a:stretch/>
          </p:blipFill>
          <p:spPr bwMode="auto">
            <a:xfrm>
              <a:off x="6237818" y="2847189"/>
              <a:ext cx="1296737" cy="124959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C85E00F1-7593-447E-9E08-43CB48780F10}"/>
                </a:ext>
              </a:extLst>
            </p:cNvPr>
            <p:cNvSpPr/>
            <p:nvPr/>
          </p:nvSpPr>
          <p:spPr>
            <a:xfrm>
              <a:off x="6180061" y="2831005"/>
              <a:ext cx="1398837" cy="1317207"/>
            </a:xfrm>
            <a:prstGeom prst="donut">
              <a:avLst>
                <a:gd name="adj" fmla="val 724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C8E1BDCF-C7BD-4A91-8C3A-5CCEA05CE727}"/>
              </a:ext>
            </a:extLst>
          </p:cNvPr>
          <p:cNvSpPr/>
          <p:nvPr/>
        </p:nvSpPr>
        <p:spPr>
          <a:xfrm>
            <a:off x="9937762" y="3053481"/>
            <a:ext cx="695653" cy="36706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ysClr val="windowText" lastClr="000000"/>
                </a:solidFill>
              </a:rPr>
              <a:t>Adult</a:t>
            </a:r>
            <a:endParaRPr lang="en-CA" sz="12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8E1E88-81AF-4111-8AD7-5C331D51FBA6}"/>
              </a:ext>
            </a:extLst>
          </p:cNvPr>
          <p:cNvSpPr txBox="1"/>
          <p:nvPr/>
        </p:nvSpPr>
        <p:spPr>
          <a:xfrm>
            <a:off x="4014253" y="5935447"/>
            <a:ext cx="482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Annual vaccines: </a:t>
            </a:r>
            <a:r>
              <a:rPr lang="en-CA" dirty="0"/>
              <a:t>Influenza, COVID-19</a:t>
            </a:r>
          </a:p>
        </p:txBody>
      </p:sp>
    </p:spTree>
    <p:extLst>
      <p:ext uri="{BB962C8B-B14F-4D97-AF65-F5344CB8AC3E}">
        <p14:creationId xmlns:p14="http://schemas.microsoft.com/office/powerpoint/2010/main" val="205126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5" grpId="0" animBg="1"/>
      <p:bldP spid="69" grpId="0" animBg="1"/>
      <p:bldP spid="70" grpId="0" animBg="1"/>
      <p:bldP spid="129" grpId="0" animBg="1"/>
      <p:bldP spid="130" grpId="0" animBg="1"/>
      <p:bldP spid="131" grpId="0" animBg="1"/>
      <p:bldP spid="13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132"/>
          <p:cNvSpPr/>
          <p:nvPr/>
        </p:nvSpPr>
        <p:spPr>
          <a:xfrm>
            <a:off x="5026026" y="1911351"/>
            <a:ext cx="854075" cy="739775"/>
          </a:xfrm>
          <a:custGeom>
            <a:avLst/>
            <a:gdLst>
              <a:gd name="connsiteX0" fmla="*/ 0 w 854138"/>
              <a:gd name="connsiteY0" fmla="*/ 374668 h 738856"/>
              <a:gd name="connsiteX1" fmla="*/ 0 w 854138"/>
              <a:gd name="connsiteY1" fmla="*/ 427069 h 738856"/>
              <a:gd name="connsiteX2" fmla="*/ 18340 w 854138"/>
              <a:gd name="connsiteY2" fmla="*/ 508291 h 738856"/>
              <a:gd name="connsiteX3" fmla="*/ 128382 w 854138"/>
              <a:gd name="connsiteY3" fmla="*/ 560692 h 738856"/>
              <a:gd name="connsiteX4" fmla="*/ 154583 w 854138"/>
              <a:gd name="connsiteY4" fmla="*/ 675974 h 738856"/>
              <a:gd name="connsiteX5" fmla="*/ 351087 w 854138"/>
              <a:gd name="connsiteY5" fmla="*/ 702175 h 738856"/>
              <a:gd name="connsiteX6" fmla="*/ 406108 w 854138"/>
              <a:gd name="connsiteY6" fmla="*/ 670734 h 738856"/>
              <a:gd name="connsiteX7" fmla="*/ 468990 w 854138"/>
              <a:gd name="connsiteY7" fmla="*/ 668114 h 738856"/>
              <a:gd name="connsiteX8" fmla="*/ 537111 w 854138"/>
              <a:gd name="connsiteY8" fmla="*/ 623573 h 738856"/>
              <a:gd name="connsiteX9" fmla="*/ 560692 w 854138"/>
              <a:gd name="connsiteY9" fmla="*/ 652394 h 738856"/>
              <a:gd name="connsiteX10" fmla="*/ 631433 w 854138"/>
              <a:gd name="connsiteY10" fmla="*/ 689075 h 738856"/>
              <a:gd name="connsiteX11" fmla="*/ 597373 w 854138"/>
              <a:gd name="connsiteY11" fmla="*/ 707415 h 738856"/>
              <a:gd name="connsiteX12" fmla="*/ 660254 w 854138"/>
              <a:gd name="connsiteY12" fmla="*/ 712655 h 738856"/>
              <a:gd name="connsiteX13" fmla="*/ 702175 w 854138"/>
              <a:gd name="connsiteY13" fmla="*/ 738856 h 738856"/>
              <a:gd name="connsiteX14" fmla="*/ 780777 w 854138"/>
              <a:gd name="connsiteY14" fmla="*/ 707415 h 738856"/>
              <a:gd name="connsiteX15" fmla="*/ 770296 w 854138"/>
              <a:gd name="connsiteY15" fmla="*/ 647154 h 738856"/>
              <a:gd name="connsiteX16" fmla="*/ 736236 w 854138"/>
              <a:gd name="connsiteY16" fmla="*/ 668114 h 738856"/>
              <a:gd name="connsiteX17" fmla="*/ 720515 w 854138"/>
              <a:gd name="connsiteY17" fmla="*/ 607853 h 738856"/>
              <a:gd name="connsiteX18" fmla="*/ 759816 w 854138"/>
              <a:gd name="connsiteY18" fmla="*/ 634054 h 738856"/>
              <a:gd name="connsiteX19" fmla="*/ 788637 w 854138"/>
              <a:gd name="connsiteY19" fmla="*/ 586893 h 738856"/>
              <a:gd name="connsiteX20" fmla="*/ 799117 w 854138"/>
              <a:gd name="connsiteY20" fmla="*/ 623573 h 738856"/>
              <a:gd name="connsiteX21" fmla="*/ 820077 w 854138"/>
              <a:gd name="connsiteY21" fmla="*/ 589513 h 738856"/>
              <a:gd name="connsiteX22" fmla="*/ 854138 w 854138"/>
              <a:gd name="connsiteY22" fmla="*/ 620953 h 738856"/>
              <a:gd name="connsiteX23" fmla="*/ 854138 w 854138"/>
              <a:gd name="connsiteY23" fmla="*/ 547592 h 738856"/>
              <a:gd name="connsiteX24" fmla="*/ 820077 w 854138"/>
              <a:gd name="connsiteY24" fmla="*/ 542352 h 738856"/>
              <a:gd name="connsiteX25" fmla="*/ 767676 w 854138"/>
              <a:gd name="connsiteY25" fmla="*/ 471610 h 738856"/>
              <a:gd name="connsiteX26" fmla="*/ 736236 w 854138"/>
              <a:gd name="connsiteY26" fmla="*/ 471610 h 738856"/>
              <a:gd name="connsiteX27" fmla="*/ 689075 w 854138"/>
              <a:gd name="connsiteY27" fmla="*/ 351087 h 738856"/>
              <a:gd name="connsiteX28" fmla="*/ 699555 w 854138"/>
              <a:gd name="connsiteY28" fmla="*/ 317027 h 738856"/>
              <a:gd name="connsiteX29" fmla="*/ 681214 w 854138"/>
              <a:gd name="connsiteY29" fmla="*/ 99562 h 738856"/>
              <a:gd name="connsiteX30" fmla="*/ 607853 w 854138"/>
              <a:gd name="connsiteY30" fmla="*/ 20960 h 738856"/>
              <a:gd name="connsiteX31" fmla="*/ 589512 w 854138"/>
              <a:gd name="connsiteY31" fmla="*/ 0 h 738856"/>
              <a:gd name="connsiteX32" fmla="*/ 571172 w 854138"/>
              <a:gd name="connsiteY32" fmla="*/ 235805 h 738856"/>
              <a:gd name="connsiteX33" fmla="*/ 537111 w 854138"/>
              <a:gd name="connsiteY33" fmla="*/ 262005 h 738856"/>
              <a:gd name="connsiteX34" fmla="*/ 524011 w 854138"/>
              <a:gd name="connsiteY34" fmla="*/ 112662 h 738856"/>
              <a:gd name="connsiteX35" fmla="*/ 479470 w 854138"/>
              <a:gd name="connsiteY35" fmla="*/ 20960 h 738856"/>
              <a:gd name="connsiteX36" fmla="*/ 364187 w 854138"/>
              <a:gd name="connsiteY36" fmla="*/ 482090 h 738856"/>
              <a:gd name="connsiteX37" fmla="*/ 262005 w 854138"/>
              <a:gd name="connsiteY37" fmla="*/ 461130 h 738856"/>
              <a:gd name="connsiteX38" fmla="*/ 209604 w 854138"/>
              <a:gd name="connsiteY38" fmla="*/ 482090 h 738856"/>
              <a:gd name="connsiteX39" fmla="*/ 191264 w 854138"/>
              <a:gd name="connsiteY39" fmla="*/ 434929 h 738856"/>
              <a:gd name="connsiteX40" fmla="*/ 0 w 854138"/>
              <a:gd name="connsiteY40" fmla="*/ 374668 h 73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54138" h="738856">
                <a:moveTo>
                  <a:pt x="0" y="374668"/>
                </a:moveTo>
                <a:lnTo>
                  <a:pt x="0" y="427069"/>
                </a:lnTo>
                <a:lnTo>
                  <a:pt x="18340" y="508291"/>
                </a:lnTo>
                <a:lnTo>
                  <a:pt x="128382" y="560692"/>
                </a:lnTo>
                <a:lnTo>
                  <a:pt x="154583" y="675974"/>
                </a:lnTo>
                <a:lnTo>
                  <a:pt x="351087" y="702175"/>
                </a:lnTo>
                <a:lnTo>
                  <a:pt x="406108" y="670734"/>
                </a:lnTo>
                <a:lnTo>
                  <a:pt x="468990" y="668114"/>
                </a:lnTo>
                <a:lnTo>
                  <a:pt x="537111" y="623573"/>
                </a:lnTo>
                <a:lnTo>
                  <a:pt x="560692" y="652394"/>
                </a:lnTo>
                <a:lnTo>
                  <a:pt x="631433" y="689075"/>
                </a:lnTo>
                <a:lnTo>
                  <a:pt x="597373" y="707415"/>
                </a:lnTo>
                <a:lnTo>
                  <a:pt x="660254" y="712655"/>
                </a:lnTo>
                <a:lnTo>
                  <a:pt x="702175" y="738856"/>
                </a:lnTo>
                <a:lnTo>
                  <a:pt x="780777" y="707415"/>
                </a:lnTo>
                <a:lnTo>
                  <a:pt x="770296" y="647154"/>
                </a:lnTo>
                <a:lnTo>
                  <a:pt x="736236" y="668114"/>
                </a:lnTo>
                <a:lnTo>
                  <a:pt x="720515" y="607853"/>
                </a:lnTo>
                <a:lnTo>
                  <a:pt x="759816" y="634054"/>
                </a:lnTo>
                <a:lnTo>
                  <a:pt x="788637" y="586893"/>
                </a:lnTo>
                <a:lnTo>
                  <a:pt x="799117" y="623573"/>
                </a:lnTo>
                <a:lnTo>
                  <a:pt x="820077" y="589513"/>
                </a:lnTo>
                <a:lnTo>
                  <a:pt x="854138" y="620953"/>
                </a:lnTo>
                <a:lnTo>
                  <a:pt x="854138" y="547592"/>
                </a:lnTo>
                <a:lnTo>
                  <a:pt x="820077" y="542352"/>
                </a:lnTo>
                <a:lnTo>
                  <a:pt x="767676" y="471610"/>
                </a:lnTo>
                <a:lnTo>
                  <a:pt x="736236" y="471610"/>
                </a:lnTo>
                <a:lnTo>
                  <a:pt x="689075" y="351087"/>
                </a:lnTo>
                <a:lnTo>
                  <a:pt x="699555" y="317027"/>
                </a:lnTo>
                <a:lnTo>
                  <a:pt x="681214" y="99562"/>
                </a:lnTo>
                <a:lnTo>
                  <a:pt x="607853" y="20960"/>
                </a:lnTo>
                <a:lnTo>
                  <a:pt x="589512" y="0"/>
                </a:lnTo>
                <a:lnTo>
                  <a:pt x="571172" y="235805"/>
                </a:lnTo>
                <a:lnTo>
                  <a:pt x="537111" y="262005"/>
                </a:lnTo>
                <a:lnTo>
                  <a:pt x="524011" y="112662"/>
                </a:lnTo>
                <a:lnTo>
                  <a:pt x="479470" y="20960"/>
                </a:lnTo>
                <a:lnTo>
                  <a:pt x="364187" y="482090"/>
                </a:lnTo>
                <a:lnTo>
                  <a:pt x="262005" y="461130"/>
                </a:lnTo>
                <a:lnTo>
                  <a:pt x="209604" y="482090"/>
                </a:lnTo>
                <a:lnTo>
                  <a:pt x="191264" y="434929"/>
                </a:lnTo>
                <a:lnTo>
                  <a:pt x="0" y="374668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2962275" y="2917825"/>
            <a:ext cx="1303338" cy="2571750"/>
          </a:xfrm>
          <a:custGeom>
            <a:avLst/>
            <a:gdLst>
              <a:gd name="connsiteX0" fmla="*/ 0 w 1534695"/>
              <a:gd name="connsiteY0" fmla="*/ 0 h 2572084"/>
              <a:gd name="connsiteX1" fmla="*/ 10695 w 1534695"/>
              <a:gd name="connsiteY1" fmla="*/ 133684 h 2572084"/>
              <a:gd name="connsiteX2" fmla="*/ 0 w 1534695"/>
              <a:gd name="connsiteY2" fmla="*/ 192505 h 2572084"/>
              <a:gd name="connsiteX3" fmla="*/ 37432 w 1534695"/>
              <a:gd name="connsiteY3" fmla="*/ 219242 h 2572084"/>
              <a:gd name="connsiteX4" fmla="*/ 155074 w 1534695"/>
              <a:gd name="connsiteY4" fmla="*/ 181811 h 2572084"/>
              <a:gd name="connsiteX5" fmla="*/ 219243 w 1534695"/>
              <a:gd name="connsiteY5" fmla="*/ 203200 h 2572084"/>
              <a:gd name="connsiteX6" fmla="*/ 219243 w 1534695"/>
              <a:gd name="connsiteY6" fmla="*/ 272716 h 2572084"/>
              <a:gd name="connsiteX7" fmla="*/ 245979 w 1534695"/>
              <a:gd name="connsiteY7" fmla="*/ 791411 h 2572084"/>
              <a:gd name="connsiteX8" fmla="*/ 347579 w 1534695"/>
              <a:gd name="connsiteY8" fmla="*/ 973221 h 2572084"/>
              <a:gd name="connsiteX9" fmla="*/ 160422 w 1534695"/>
              <a:gd name="connsiteY9" fmla="*/ 1240590 h 2572084"/>
              <a:gd name="connsiteX10" fmla="*/ 219243 w 1534695"/>
              <a:gd name="connsiteY10" fmla="*/ 1529347 h 2572084"/>
              <a:gd name="connsiteX11" fmla="*/ 267369 w 1534695"/>
              <a:gd name="connsiteY11" fmla="*/ 1577474 h 2572084"/>
              <a:gd name="connsiteX12" fmla="*/ 251327 w 1534695"/>
              <a:gd name="connsiteY12" fmla="*/ 1871579 h 2572084"/>
              <a:gd name="connsiteX13" fmla="*/ 588211 w 1534695"/>
              <a:gd name="connsiteY13" fmla="*/ 2320758 h 2572084"/>
              <a:gd name="connsiteX14" fmla="*/ 1534695 w 1534695"/>
              <a:gd name="connsiteY14" fmla="*/ 2572084 h 2572084"/>
              <a:gd name="connsiteX15" fmla="*/ 1481222 w 1534695"/>
              <a:gd name="connsiteY15" fmla="*/ 2481179 h 2572084"/>
              <a:gd name="connsiteX16" fmla="*/ 1513306 w 1534695"/>
              <a:gd name="connsiteY16" fmla="*/ 2368884 h 2572084"/>
              <a:gd name="connsiteX17" fmla="*/ 1128295 w 1534695"/>
              <a:gd name="connsiteY17" fmla="*/ 1700463 h 2572084"/>
              <a:gd name="connsiteX18" fmla="*/ 1406358 w 1534695"/>
              <a:gd name="connsiteY18" fmla="*/ 695158 h 2572084"/>
              <a:gd name="connsiteX19" fmla="*/ 0 w 1534695"/>
              <a:gd name="connsiteY19" fmla="*/ 0 h 2572084"/>
              <a:gd name="connsiteX0" fmla="*/ 154547 w 1534695"/>
              <a:gd name="connsiteY0" fmla="*/ 0 h 2610720"/>
              <a:gd name="connsiteX1" fmla="*/ 10695 w 1534695"/>
              <a:gd name="connsiteY1" fmla="*/ 172320 h 2610720"/>
              <a:gd name="connsiteX2" fmla="*/ 0 w 1534695"/>
              <a:gd name="connsiteY2" fmla="*/ 231141 h 2610720"/>
              <a:gd name="connsiteX3" fmla="*/ 37432 w 1534695"/>
              <a:gd name="connsiteY3" fmla="*/ 257878 h 2610720"/>
              <a:gd name="connsiteX4" fmla="*/ 155074 w 1534695"/>
              <a:gd name="connsiteY4" fmla="*/ 220447 h 2610720"/>
              <a:gd name="connsiteX5" fmla="*/ 219243 w 1534695"/>
              <a:gd name="connsiteY5" fmla="*/ 241836 h 2610720"/>
              <a:gd name="connsiteX6" fmla="*/ 219243 w 1534695"/>
              <a:gd name="connsiteY6" fmla="*/ 311352 h 2610720"/>
              <a:gd name="connsiteX7" fmla="*/ 245979 w 1534695"/>
              <a:gd name="connsiteY7" fmla="*/ 830047 h 2610720"/>
              <a:gd name="connsiteX8" fmla="*/ 347579 w 1534695"/>
              <a:gd name="connsiteY8" fmla="*/ 1011857 h 2610720"/>
              <a:gd name="connsiteX9" fmla="*/ 160422 w 1534695"/>
              <a:gd name="connsiteY9" fmla="*/ 1279226 h 2610720"/>
              <a:gd name="connsiteX10" fmla="*/ 219243 w 1534695"/>
              <a:gd name="connsiteY10" fmla="*/ 1567983 h 2610720"/>
              <a:gd name="connsiteX11" fmla="*/ 267369 w 1534695"/>
              <a:gd name="connsiteY11" fmla="*/ 1616110 h 2610720"/>
              <a:gd name="connsiteX12" fmla="*/ 251327 w 1534695"/>
              <a:gd name="connsiteY12" fmla="*/ 1910215 h 2610720"/>
              <a:gd name="connsiteX13" fmla="*/ 588211 w 1534695"/>
              <a:gd name="connsiteY13" fmla="*/ 2359394 h 2610720"/>
              <a:gd name="connsiteX14" fmla="*/ 1534695 w 1534695"/>
              <a:gd name="connsiteY14" fmla="*/ 2610720 h 2610720"/>
              <a:gd name="connsiteX15" fmla="*/ 1481222 w 1534695"/>
              <a:gd name="connsiteY15" fmla="*/ 2519815 h 2610720"/>
              <a:gd name="connsiteX16" fmla="*/ 1513306 w 1534695"/>
              <a:gd name="connsiteY16" fmla="*/ 2407520 h 2610720"/>
              <a:gd name="connsiteX17" fmla="*/ 1128295 w 1534695"/>
              <a:gd name="connsiteY17" fmla="*/ 1739099 h 2610720"/>
              <a:gd name="connsiteX18" fmla="*/ 1406358 w 1534695"/>
              <a:gd name="connsiteY18" fmla="*/ 733794 h 2610720"/>
              <a:gd name="connsiteX19" fmla="*/ 154547 w 1534695"/>
              <a:gd name="connsiteY19" fmla="*/ 0 h 2610720"/>
              <a:gd name="connsiteX0" fmla="*/ 154547 w 1534695"/>
              <a:gd name="connsiteY0" fmla="*/ 0 h 2610720"/>
              <a:gd name="connsiteX1" fmla="*/ 107286 w 1534695"/>
              <a:gd name="connsiteY1" fmla="*/ 153002 h 2610720"/>
              <a:gd name="connsiteX2" fmla="*/ 0 w 1534695"/>
              <a:gd name="connsiteY2" fmla="*/ 231141 h 2610720"/>
              <a:gd name="connsiteX3" fmla="*/ 37432 w 1534695"/>
              <a:gd name="connsiteY3" fmla="*/ 257878 h 2610720"/>
              <a:gd name="connsiteX4" fmla="*/ 155074 w 1534695"/>
              <a:gd name="connsiteY4" fmla="*/ 220447 h 2610720"/>
              <a:gd name="connsiteX5" fmla="*/ 219243 w 1534695"/>
              <a:gd name="connsiteY5" fmla="*/ 241836 h 2610720"/>
              <a:gd name="connsiteX6" fmla="*/ 219243 w 1534695"/>
              <a:gd name="connsiteY6" fmla="*/ 311352 h 2610720"/>
              <a:gd name="connsiteX7" fmla="*/ 245979 w 1534695"/>
              <a:gd name="connsiteY7" fmla="*/ 830047 h 2610720"/>
              <a:gd name="connsiteX8" fmla="*/ 347579 w 1534695"/>
              <a:gd name="connsiteY8" fmla="*/ 1011857 h 2610720"/>
              <a:gd name="connsiteX9" fmla="*/ 160422 w 1534695"/>
              <a:gd name="connsiteY9" fmla="*/ 1279226 h 2610720"/>
              <a:gd name="connsiteX10" fmla="*/ 219243 w 1534695"/>
              <a:gd name="connsiteY10" fmla="*/ 1567983 h 2610720"/>
              <a:gd name="connsiteX11" fmla="*/ 267369 w 1534695"/>
              <a:gd name="connsiteY11" fmla="*/ 1616110 h 2610720"/>
              <a:gd name="connsiteX12" fmla="*/ 251327 w 1534695"/>
              <a:gd name="connsiteY12" fmla="*/ 1910215 h 2610720"/>
              <a:gd name="connsiteX13" fmla="*/ 588211 w 1534695"/>
              <a:gd name="connsiteY13" fmla="*/ 2359394 h 2610720"/>
              <a:gd name="connsiteX14" fmla="*/ 1534695 w 1534695"/>
              <a:gd name="connsiteY14" fmla="*/ 2610720 h 2610720"/>
              <a:gd name="connsiteX15" fmla="*/ 1481222 w 1534695"/>
              <a:gd name="connsiteY15" fmla="*/ 2519815 h 2610720"/>
              <a:gd name="connsiteX16" fmla="*/ 1513306 w 1534695"/>
              <a:gd name="connsiteY16" fmla="*/ 2407520 h 2610720"/>
              <a:gd name="connsiteX17" fmla="*/ 1128295 w 1534695"/>
              <a:gd name="connsiteY17" fmla="*/ 1739099 h 2610720"/>
              <a:gd name="connsiteX18" fmla="*/ 1406358 w 1534695"/>
              <a:gd name="connsiteY18" fmla="*/ 733794 h 2610720"/>
              <a:gd name="connsiteX19" fmla="*/ 154547 w 1534695"/>
              <a:gd name="connsiteY19" fmla="*/ 0 h 2610720"/>
              <a:gd name="connsiteX0" fmla="*/ 117115 w 1497263"/>
              <a:gd name="connsiteY0" fmla="*/ 0 h 2610720"/>
              <a:gd name="connsiteX1" fmla="*/ 69854 w 1497263"/>
              <a:gd name="connsiteY1" fmla="*/ 153002 h 2610720"/>
              <a:gd name="connsiteX2" fmla="*/ 65599 w 1497263"/>
              <a:gd name="connsiteY2" fmla="*/ 186065 h 2610720"/>
              <a:gd name="connsiteX3" fmla="*/ 0 w 1497263"/>
              <a:gd name="connsiteY3" fmla="*/ 257878 h 2610720"/>
              <a:gd name="connsiteX4" fmla="*/ 117642 w 1497263"/>
              <a:gd name="connsiteY4" fmla="*/ 220447 h 2610720"/>
              <a:gd name="connsiteX5" fmla="*/ 181811 w 1497263"/>
              <a:gd name="connsiteY5" fmla="*/ 241836 h 2610720"/>
              <a:gd name="connsiteX6" fmla="*/ 181811 w 1497263"/>
              <a:gd name="connsiteY6" fmla="*/ 311352 h 2610720"/>
              <a:gd name="connsiteX7" fmla="*/ 208547 w 1497263"/>
              <a:gd name="connsiteY7" fmla="*/ 830047 h 2610720"/>
              <a:gd name="connsiteX8" fmla="*/ 310147 w 1497263"/>
              <a:gd name="connsiteY8" fmla="*/ 1011857 h 2610720"/>
              <a:gd name="connsiteX9" fmla="*/ 122990 w 1497263"/>
              <a:gd name="connsiteY9" fmla="*/ 1279226 h 2610720"/>
              <a:gd name="connsiteX10" fmla="*/ 181811 w 1497263"/>
              <a:gd name="connsiteY10" fmla="*/ 1567983 h 2610720"/>
              <a:gd name="connsiteX11" fmla="*/ 229937 w 1497263"/>
              <a:gd name="connsiteY11" fmla="*/ 1616110 h 2610720"/>
              <a:gd name="connsiteX12" fmla="*/ 213895 w 1497263"/>
              <a:gd name="connsiteY12" fmla="*/ 1910215 h 2610720"/>
              <a:gd name="connsiteX13" fmla="*/ 550779 w 1497263"/>
              <a:gd name="connsiteY13" fmla="*/ 2359394 h 2610720"/>
              <a:gd name="connsiteX14" fmla="*/ 1497263 w 1497263"/>
              <a:gd name="connsiteY14" fmla="*/ 2610720 h 2610720"/>
              <a:gd name="connsiteX15" fmla="*/ 1443790 w 1497263"/>
              <a:gd name="connsiteY15" fmla="*/ 2519815 h 2610720"/>
              <a:gd name="connsiteX16" fmla="*/ 1475874 w 1497263"/>
              <a:gd name="connsiteY16" fmla="*/ 2407520 h 2610720"/>
              <a:gd name="connsiteX17" fmla="*/ 1090863 w 1497263"/>
              <a:gd name="connsiteY17" fmla="*/ 1739099 h 2610720"/>
              <a:gd name="connsiteX18" fmla="*/ 1368926 w 1497263"/>
              <a:gd name="connsiteY18" fmla="*/ 733794 h 2610720"/>
              <a:gd name="connsiteX19" fmla="*/ 117115 w 1497263"/>
              <a:gd name="connsiteY19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48296 w 1431664"/>
              <a:gd name="connsiteY11" fmla="*/ 1910215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410275 w 1431664"/>
              <a:gd name="connsiteY15" fmla="*/ 2407520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410275 w 1431664"/>
              <a:gd name="connsiteY15" fmla="*/ 2407520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378191 w 1431664"/>
              <a:gd name="connsiteY14" fmla="*/ 2519815 h 2610720"/>
              <a:gd name="connsiteX15" fmla="*/ 1159137 w 1431664"/>
              <a:gd name="connsiteY15" fmla="*/ 2278731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431664"/>
              <a:gd name="connsiteY0" fmla="*/ 0 h 2610720"/>
              <a:gd name="connsiteX1" fmla="*/ 4255 w 1431664"/>
              <a:gd name="connsiteY1" fmla="*/ 153002 h 2610720"/>
              <a:gd name="connsiteX2" fmla="*/ 0 w 1431664"/>
              <a:gd name="connsiteY2" fmla="*/ 186065 h 2610720"/>
              <a:gd name="connsiteX3" fmla="*/ 52043 w 1431664"/>
              <a:gd name="connsiteY3" fmla="*/ 220447 h 2610720"/>
              <a:gd name="connsiteX4" fmla="*/ 116212 w 1431664"/>
              <a:gd name="connsiteY4" fmla="*/ 241836 h 2610720"/>
              <a:gd name="connsiteX5" fmla="*/ 116212 w 1431664"/>
              <a:gd name="connsiteY5" fmla="*/ 311352 h 2610720"/>
              <a:gd name="connsiteX6" fmla="*/ 142948 w 1431664"/>
              <a:gd name="connsiteY6" fmla="*/ 830047 h 2610720"/>
              <a:gd name="connsiteX7" fmla="*/ 244548 w 1431664"/>
              <a:gd name="connsiteY7" fmla="*/ 1011857 h 2610720"/>
              <a:gd name="connsiteX8" fmla="*/ 57391 w 1431664"/>
              <a:gd name="connsiteY8" fmla="*/ 1279226 h 2610720"/>
              <a:gd name="connsiteX9" fmla="*/ 116212 w 1431664"/>
              <a:gd name="connsiteY9" fmla="*/ 1567983 h 2610720"/>
              <a:gd name="connsiteX10" fmla="*/ 164338 w 1431664"/>
              <a:gd name="connsiteY10" fmla="*/ 1616110 h 2610720"/>
              <a:gd name="connsiteX11" fmla="*/ 128978 w 1431664"/>
              <a:gd name="connsiteY11" fmla="*/ 1774987 h 2610720"/>
              <a:gd name="connsiteX12" fmla="*/ 485180 w 1431664"/>
              <a:gd name="connsiteY12" fmla="*/ 2359394 h 2610720"/>
              <a:gd name="connsiteX13" fmla="*/ 1431664 w 1431664"/>
              <a:gd name="connsiteY13" fmla="*/ 2610720 h 2610720"/>
              <a:gd name="connsiteX14" fmla="*/ 1294479 w 1431664"/>
              <a:gd name="connsiteY14" fmla="*/ 2474739 h 2610720"/>
              <a:gd name="connsiteX15" fmla="*/ 1159137 w 1431664"/>
              <a:gd name="connsiteY15" fmla="*/ 2278731 h 2610720"/>
              <a:gd name="connsiteX16" fmla="*/ 1025264 w 1431664"/>
              <a:gd name="connsiteY16" fmla="*/ 1739099 h 2610720"/>
              <a:gd name="connsiteX17" fmla="*/ 1303327 w 1431664"/>
              <a:gd name="connsiteY17" fmla="*/ 733794 h 2610720"/>
              <a:gd name="connsiteX18" fmla="*/ 51516 w 1431664"/>
              <a:gd name="connsiteY18" fmla="*/ 0 h 2610720"/>
              <a:gd name="connsiteX0" fmla="*/ 51516 w 1303327"/>
              <a:gd name="connsiteY0" fmla="*/ 0 h 2584962"/>
              <a:gd name="connsiteX1" fmla="*/ 4255 w 1303327"/>
              <a:gd name="connsiteY1" fmla="*/ 153002 h 2584962"/>
              <a:gd name="connsiteX2" fmla="*/ 0 w 1303327"/>
              <a:gd name="connsiteY2" fmla="*/ 186065 h 2584962"/>
              <a:gd name="connsiteX3" fmla="*/ 52043 w 1303327"/>
              <a:gd name="connsiteY3" fmla="*/ 220447 h 2584962"/>
              <a:gd name="connsiteX4" fmla="*/ 116212 w 1303327"/>
              <a:gd name="connsiteY4" fmla="*/ 241836 h 2584962"/>
              <a:gd name="connsiteX5" fmla="*/ 116212 w 1303327"/>
              <a:gd name="connsiteY5" fmla="*/ 311352 h 2584962"/>
              <a:gd name="connsiteX6" fmla="*/ 142948 w 1303327"/>
              <a:gd name="connsiteY6" fmla="*/ 830047 h 2584962"/>
              <a:gd name="connsiteX7" fmla="*/ 244548 w 1303327"/>
              <a:gd name="connsiteY7" fmla="*/ 1011857 h 2584962"/>
              <a:gd name="connsiteX8" fmla="*/ 57391 w 1303327"/>
              <a:gd name="connsiteY8" fmla="*/ 1279226 h 2584962"/>
              <a:gd name="connsiteX9" fmla="*/ 116212 w 1303327"/>
              <a:gd name="connsiteY9" fmla="*/ 1567983 h 2584962"/>
              <a:gd name="connsiteX10" fmla="*/ 164338 w 1303327"/>
              <a:gd name="connsiteY10" fmla="*/ 1616110 h 2584962"/>
              <a:gd name="connsiteX11" fmla="*/ 128978 w 1303327"/>
              <a:gd name="connsiteY11" fmla="*/ 1774987 h 2584962"/>
              <a:gd name="connsiteX12" fmla="*/ 485180 w 1303327"/>
              <a:gd name="connsiteY12" fmla="*/ 2359394 h 2584962"/>
              <a:gd name="connsiteX13" fmla="*/ 1270678 w 1303327"/>
              <a:gd name="connsiteY13" fmla="*/ 2584962 h 2584962"/>
              <a:gd name="connsiteX14" fmla="*/ 1294479 w 1303327"/>
              <a:gd name="connsiteY14" fmla="*/ 2474739 h 2584962"/>
              <a:gd name="connsiteX15" fmla="*/ 1159137 w 1303327"/>
              <a:gd name="connsiteY15" fmla="*/ 2278731 h 2584962"/>
              <a:gd name="connsiteX16" fmla="*/ 1025264 w 1303327"/>
              <a:gd name="connsiteY16" fmla="*/ 1739099 h 2584962"/>
              <a:gd name="connsiteX17" fmla="*/ 1303327 w 1303327"/>
              <a:gd name="connsiteY17" fmla="*/ 733794 h 2584962"/>
              <a:gd name="connsiteX18" fmla="*/ 51516 w 1303327"/>
              <a:gd name="connsiteY18" fmla="*/ 0 h 2584962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94479 w 1303327"/>
              <a:gd name="connsiteY14" fmla="*/ 2474739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49403 w 1303327"/>
              <a:gd name="connsiteY14" fmla="*/ 2442542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185008 w 1303327"/>
              <a:gd name="connsiteY14" fmla="*/ 2436103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485180 w 1303327"/>
              <a:gd name="connsiteY12" fmla="*/ 2359394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8978 w 1303327"/>
              <a:gd name="connsiteY11" fmla="*/ 1774987 h 2552765"/>
              <a:gd name="connsiteX12" fmla="*/ 369270 w 1303327"/>
              <a:gd name="connsiteY12" fmla="*/ 2224166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52765"/>
              <a:gd name="connsiteX1" fmla="*/ 4255 w 1303327"/>
              <a:gd name="connsiteY1" fmla="*/ 153002 h 2552765"/>
              <a:gd name="connsiteX2" fmla="*/ 0 w 1303327"/>
              <a:gd name="connsiteY2" fmla="*/ 186065 h 2552765"/>
              <a:gd name="connsiteX3" fmla="*/ 52043 w 1303327"/>
              <a:gd name="connsiteY3" fmla="*/ 220447 h 2552765"/>
              <a:gd name="connsiteX4" fmla="*/ 116212 w 1303327"/>
              <a:gd name="connsiteY4" fmla="*/ 241836 h 2552765"/>
              <a:gd name="connsiteX5" fmla="*/ 116212 w 1303327"/>
              <a:gd name="connsiteY5" fmla="*/ 311352 h 2552765"/>
              <a:gd name="connsiteX6" fmla="*/ 142948 w 1303327"/>
              <a:gd name="connsiteY6" fmla="*/ 830047 h 2552765"/>
              <a:gd name="connsiteX7" fmla="*/ 244548 w 1303327"/>
              <a:gd name="connsiteY7" fmla="*/ 1011857 h 2552765"/>
              <a:gd name="connsiteX8" fmla="*/ 57391 w 1303327"/>
              <a:gd name="connsiteY8" fmla="*/ 1279226 h 2552765"/>
              <a:gd name="connsiteX9" fmla="*/ 116212 w 1303327"/>
              <a:gd name="connsiteY9" fmla="*/ 1567983 h 2552765"/>
              <a:gd name="connsiteX10" fmla="*/ 164338 w 1303327"/>
              <a:gd name="connsiteY10" fmla="*/ 1616110 h 2552765"/>
              <a:gd name="connsiteX11" fmla="*/ 122538 w 1303327"/>
              <a:gd name="connsiteY11" fmla="*/ 1710593 h 2552765"/>
              <a:gd name="connsiteX12" fmla="*/ 369270 w 1303327"/>
              <a:gd name="connsiteY12" fmla="*/ 2224166 h 2552765"/>
              <a:gd name="connsiteX13" fmla="*/ 1232042 w 1303327"/>
              <a:gd name="connsiteY13" fmla="*/ 2552765 h 2552765"/>
              <a:gd name="connsiteX14" fmla="*/ 1223644 w 1303327"/>
              <a:gd name="connsiteY14" fmla="*/ 2384587 h 2552765"/>
              <a:gd name="connsiteX15" fmla="*/ 1159137 w 1303327"/>
              <a:gd name="connsiteY15" fmla="*/ 2278731 h 2552765"/>
              <a:gd name="connsiteX16" fmla="*/ 1025264 w 1303327"/>
              <a:gd name="connsiteY16" fmla="*/ 1739099 h 2552765"/>
              <a:gd name="connsiteX17" fmla="*/ 1303327 w 1303327"/>
              <a:gd name="connsiteY17" fmla="*/ 733794 h 2552765"/>
              <a:gd name="connsiteX18" fmla="*/ 51516 w 1303327"/>
              <a:gd name="connsiteY18" fmla="*/ 0 h 2552765"/>
              <a:gd name="connsiteX0" fmla="*/ 51516 w 1303327"/>
              <a:gd name="connsiteY0" fmla="*/ 0 h 2572083"/>
              <a:gd name="connsiteX1" fmla="*/ 4255 w 1303327"/>
              <a:gd name="connsiteY1" fmla="*/ 153002 h 2572083"/>
              <a:gd name="connsiteX2" fmla="*/ 0 w 1303327"/>
              <a:gd name="connsiteY2" fmla="*/ 186065 h 2572083"/>
              <a:gd name="connsiteX3" fmla="*/ 52043 w 1303327"/>
              <a:gd name="connsiteY3" fmla="*/ 220447 h 2572083"/>
              <a:gd name="connsiteX4" fmla="*/ 116212 w 1303327"/>
              <a:gd name="connsiteY4" fmla="*/ 241836 h 2572083"/>
              <a:gd name="connsiteX5" fmla="*/ 116212 w 1303327"/>
              <a:gd name="connsiteY5" fmla="*/ 311352 h 2572083"/>
              <a:gd name="connsiteX6" fmla="*/ 142948 w 1303327"/>
              <a:gd name="connsiteY6" fmla="*/ 830047 h 2572083"/>
              <a:gd name="connsiteX7" fmla="*/ 244548 w 1303327"/>
              <a:gd name="connsiteY7" fmla="*/ 1011857 h 2572083"/>
              <a:gd name="connsiteX8" fmla="*/ 57391 w 1303327"/>
              <a:gd name="connsiteY8" fmla="*/ 1279226 h 2572083"/>
              <a:gd name="connsiteX9" fmla="*/ 116212 w 1303327"/>
              <a:gd name="connsiteY9" fmla="*/ 1567983 h 2572083"/>
              <a:gd name="connsiteX10" fmla="*/ 164338 w 1303327"/>
              <a:gd name="connsiteY10" fmla="*/ 1616110 h 2572083"/>
              <a:gd name="connsiteX11" fmla="*/ 122538 w 1303327"/>
              <a:gd name="connsiteY11" fmla="*/ 1710593 h 2572083"/>
              <a:gd name="connsiteX12" fmla="*/ 369270 w 1303327"/>
              <a:gd name="connsiteY12" fmla="*/ 2224166 h 2572083"/>
              <a:gd name="connsiteX13" fmla="*/ 1212724 w 1303327"/>
              <a:gd name="connsiteY13" fmla="*/ 2572083 h 2572083"/>
              <a:gd name="connsiteX14" fmla="*/ 1223644 w 1303327"/>
              <a:gd name="connsiteY14" fmla="*/ 2384587 h 2572083"/>
              <a:gd name="connsiteX15" fmla="*/ 1159137 w 1303327"/>
              <a:gd name="connsiteY15" fmla="*/ 2278731 h 2572083"/>
              <a:gd name="connsiteX16" fmla="*/ 1025264 w 1303327"/>
              <a:gd name="connsiteY16" fmla="*/ 1739099 h 2572083"/>
              <a:gd name="connsiteX17" fmla="*/ 1303327 w 1303327"/>
              <a:gd name="connsiteY17" fmla="*/ 733794 h 2572083"/>
              <a:gd name="connsiteX18" fmla="*/ 51516 w 1303327"/>
              <a:gd name="connsiteY18" fmla="*/ 0 h 25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03327" h="2572083">
                <a:moveTo>
                  <a:pt x="51516" y="0"/>
                </a:moveTo>
                <a:lnTo>
                  <a:pt x="4255" y="153002"/>
                </a:lnTo>
                <a:lnTo>
                  <a:pt x="0" y="186065"/>
                </a:lnTo>
                <a:lnTo>
                  <a:pt x="52043" y="220447"/>
                </a:lnTo>
                <a:lnTo>
                  <a:pt x="116212" y="241836"/>
                </a:lnTo>
                <a:lnTo>
                  <a:pt x="116212" y="311352"/>
                </a:lnTo>
                <a:lnTo>
                  <a:pt x="142948" y="830047"/>
                </a:lnTo>
                <a:lnTo>
                  <a:pt x="244548" y="1011857"/>
                </a:lnTo>
                <a:lnTo>
                  <a:pt x="57391" y="1279226"/>
                </a:lnTo>
                <a:lnTo>
                  <a:pt x="116212" y="1567983"/>
                </a:lnTo>
                <a:lnTo>
                  <a:pt x="164338" y="1616110"/>
                </a:lnTo>
                <a:lnTo>
                  <a:pt x="122538" y="1710593"/>
                </a:lnTo>
                <a:lnTo>
                  <a:pt x="369270" y="2224166"/>
                </a:lnTo>
                <a:lnTo>
                  <a:pt x="1212724" y="2572083"/>
                </a:lnTo>
                <a:lnTo>
                  <a:pt x="1223644" y="2384587"/>
                </a:lnTo>
                <a:lnTo>
                  <a:pt x="1159137" y="2278731"/>
                </a:lnTo>
                <a:lnTo>
                  <a:pt x="1025264" y="1739099"/>
                </a:lnTo>
                <a:lnTo>
                  <a:pt x="1303327" y="733794"/>
                </a:lnTo>
                <a:lnTo>
                  <a:pt x="51516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2782888" y="3963988"/>
            <a:ext cx="150812" cy="406400"/>
          </a:xfrm>
          <a:custGeom>
            <a:avLst/>
            <a:gdLst>
              <a:gd name="connsiteX0" fmla="*/ 21390 w 149727"/>
              <a:gd name="connsiteY0" fmla="*/ 0 h 406400"/>
              <a:gd name="connsiteX1" fmla="*/ 0 w 149727"/>
              <a:gd name="connsiteY1" fmla="*/ 251326 h 406400"/>
              <a:gd name="connsiteX2" fmla="*/ 58821 w 149727"/>
              <a:gd name="connsiteY2" fmla="*/ 406400 h 406400"/>
              <a:gd name="connsiteX3" fmla="*/ 69516 w 149727"/>
              <a:gd name="connsiteY3" fmla="*/ 272716 h 406400"/>
              <a:gd name="connsiteX4" fmla="*/ 149727 w 149727"/>
              <a:gd name="connsiteY4" fmla="*/ 80211 h 406400"/>
              <a:gd name="connsiteX5" fmla="*/ 21390 w 149727"/>
              <a:gd name="connsiteY5" fmla="*/ 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727" h="406400">
                <a:moveTo>
                  <a:pt x="21390" y="0"/>
                </a:moveTo>
                <a:lnTo>
                  <a:pt x="0" y="251326"/>
                </a:lnTo>
                <a:lnTo>
                  <a:pt x="58821" y="406400"/>
                </a:lnTo>
                <a:lnTo>
                  <a:pt x="69516" y="272716"/>
                </a:lnTo>
                <a:lnTo>
                  <a:pt x="149727" y="80211"/>
                </a:lnTo>
                <a:lnTo>
                  <a:pt x="21390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89" name="Freeform 88"/>
          <p:cNvSpPr/>
          <p:nvPr/>
        </p:nvSpPr>
        <p:spPr>
          <a:xfrm rot="330152">
            <a:off x="2900365" y="4684713"/>
            <a:ext cx="422275" cy="588962"/>
          </a:xfrm>
          <a:custGeom>
            <a:avLst/>
            <a:gdLst>
              <a:gd name="connsiteX0" fmla="*/ 0 w 358274"/>
              <a:gd name="connsiteY0" fmla="*/ 0 h 588211"/>
              <a:gd name="connsiteX1" fmla="*/ 304800 w 358274"/>
              <a:gd name="connsiteY1" fmla="*/ 588211 h 588211"/>
              <a:gd name="connsiteX2" fmla="*/ 358274 w 358274"/>
              <a:gd name="connsiteY2" fmla="*/ 566821 h 588211"/>
              <a:gd name="connsiteX3" fmla="*/ 251326 w 358274"/>
              <a:gd name="connsiteY3" fmla="*/ 310148 h 588211"/>
              <a:gd name="connsiteX4" fmla="*/ 117642 w 358274"/>
              <a:gd name="connsiteY4" fmla="*/ 139032 h 588211"/>
              <a:gd name="connsiteX5" fmla="*/ 0 w 358274"/>
              <a:gd name="connsiteY5" fmla="*/ 0 h 588211"/>
              <a:gd name="connsiteX0" fmla="*/ 0 w 358274"/>
              <a:gd name="connsiteY0" fmla="*/ 0 h 588211"/>
              <a:gd name="connsiteX1" fmla="*/ 112295 w 358274"/>
              <a:gd name="connsiteY1" fmla="*/ 235284 h 588211"/>
              <a:gd name="connsiteX2" fmla="*/ 304800 w 358274"/>
              <a:gd name="connsiteY2" fmla="*/ 588211 h 588211"/>
              <a:gd name="connsiteX3" fmla="*/ 358274 w 358274"/>
              <a:gd name="connsiteY3" fmla="*/ 566821 h 588211"/>
              <a:gd name="connsiteX4" fmla="*/ 251326 w 358274"/>
              <a:gd name="connsiteY4" fmla="*/ 310148 h 588211"/>
              <a:gd name="connsiteX5" fmla="*/ 117642 w 358274"/>
              <a:gd name="connsiteY5" fmla="*/ 139032 h 588211"/>
              <a:gd name="connsiteX6" fmla="*/ 0 w 358274"/>
              <a:gd name="connsiteY6" fmla="*/ 0 h 588211"/>
              <a:gd name="connsiteX0" fmla="*/ 64168 w 422442"/>
              <a:gd name="connsiteY0" fmla="*/ 0 h 588211"/>
              <a:gd name="connsiteX1" fmla="*/ 0 w 422442"/>
              <a:gd name="connsiteY1" fmla="*/ 69515 h 588211"/>
              <a:gd name="connsiteX2" fmla="*/ 368968 w 422442"/>
              <a:gd name="connsiteY2" fmla="*/ 588211 h 588211"/>
              <a:gd name="connsiteX3" fmla="*/ 422442 w 422442"/>
              <a:gd name="connsiteY3" fmla="*/ 566821 h 588211"/>
              <a:gd name="connsiteX4" fmla="*/ 315494 w 422442"/>
              <a:gd name="connsiteY4" fmla="*/ 310148 h 588211"/>
              <a:gd name="connsiteX5" fmla="*/ 181810 w 422442"/>
              <a:gd name="connsiteY5" fmla="*/ 139032 h 588211"/>
              <a:gd name="connsiteX6" fmla="*/ 64168 w 422442"/>
              <a:gd name="connsiteY6" fmla="*/ 0 h 588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442" h="588211">
                <a:moveTo>
                  <a:pt x="64168" y="0"/>
                </a:moveTo>
                <a:lnTo>
                  <a:pt x="0" y="69515"/>
                </a:lnTo>
                <a:lnTo>
                  <a:pt x="368968" y="588211"/>
                </a:lnTo>
                <a:lnTo>
                  <a:pt x="422442" y="566821"/>
                </a:lnTo>
                <a:lnTo>
                  <a:pt x="315494" y="310148"/>
                </a:lnTo>
                <a:lnTo>
                  <a:pt x="181810" y="139032"/>
                </a:lnTo>
                <a:lnTo>
                  <a:pt x="64168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3986215" y="3656015"/>
            <a:ext cx="1036637" cy="1951037"/>
          </a:xfrm>
          <a:custGeom>
            <a:avLst/>
            <a:gdLst>
              <a:gd name="connsiteX0" fmla="*/ 257578 w 1036750"/>
              <a:gd name="connsiteY0" fmla="*/ 0 h 1951149"/>
              <a:gd name="connsiteX1" fmla="*/ 0 w 1036750"/>
              <a:gd name="connsiteY1" fmla="*/ 1004552 h 1951149"/>
              <a:gd name="connsiteX2" fmla="*/ 135228 w 1036750"/>
              <a:gd name="connsiteY2" fmla="*/ 1545464 h 1951149"/>
              <a:gd name="connsiteX3" fmla="*/ 206062 w 1036750"/>
              <a:gd name="connsiteY3" fmla="*/ 1642056 h 1951149"/>
              <a:gd name="connsiteX4" fmla="*/ 199623 w 1036750"/>
              <a:gd name="connsiteY4" fmla="*/ 1835239 h 1951149"/>
              <a:gd name="connsiteX5" fmla="*/ 643944 w 1036750"/>
              <a:gd name="connsiteY5" fmla="*/ 1951149 h 1951149"/>
              <a:gd name="connsiteX6" fmla="*/ 1004552 w 1036750"/>
              <a:gd name="connsiteY6" fmla="*/ 418563 h 1951149"/>
              <a:gd name="connsiteX7" fmla="*/ 946597 w 1036750"/>
              <a:gd name="connsiteY7" fmla="*/ 450760 h 1951149"/>
              <a:gd name="connsiteX8" fmla="*/ 920840 w 1036750"/>
              <a:gd name="connsiteY8" fmla="*/ 425002 h 1951149"/>
              <a:gd name="connsiteX9" fmla="*/ 1010992 w 1036750"/>
              <a:gd name="connsiteY9" fmla="*/ 360608 h 1951149"/>
              <a:gd name="connsiteX10" fmla="*/ 1036750 w 1036750"/>
              <a:gd name="connsiteY10" fmla="*/ 270456 h 1951149"/>
              <a:gd name="connsiteX11" fmla="*/ 257578 w 1036750"/>
              <a:gd name="connsiteY11" fmla="*/ 0 h 195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6750" h="1951149">
                <a:moveTo>
                  <a:pt x="257578" y="0"/>
                </a:moveTo>
                <a:lnTo>
                  <a:pt x="0" y="1004552"/>
                </a:lnTo>
                <a:lnTo>
                  <a:pt x="135228" y="1545464"/>
                </a:lnTo>
                <a:lnTo>
                  <a:pt x="206062" y="1642056"/>
                </a:lnTo>
                <a:lnTo>
                  <a:pt x="199623" y="1835239"/>
                </a:lnTo>
                <a:lnTo>
                  <a:pt x="643944" y="1951149"/>
                </a:lnTo>
                <a:lnTo>
                  <a:pt x="1004552" y="418563"/>
                </a:lnTo>
                <a:lnTo>
                  <a:pt x="946597" y="450760"/>
                </a:lnTo>
                <a:lnTo>
                  <a:pt x="920840" y="425002"/>
                </a:lnTo>
                <a:lnTo>
                  <a:pt x="1010992" y="360608"/>
                </a:lnTo>
                <a:lnTo>
                  <a:pt x="1036750" y="270456"/>
                </a:lnTo>
                <a:lnTo>
                  <a:pt x="257578" y="0"/>
                </a:lnTo>
                <a:close/>
              </a:path>
            </a:pathLst>
          </a:custGeom>
          <a:solidFill>
            <a:srgbClr val="F721D8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4637088" y="3906838"/>
            <a:ext cx="984250" cy="1873250"/>
          </a:xfrm>
          <a:custGeom>
            <a:avLst/>
            <a:gdLst>
              <a:gd name="connsiteX0" fmla="*/ 341291 w 985234"/>
              <a:gd name="connsiteY0" fmla="*/ 173864 h 1873876"/>
              <a:gd name="connsiteX1" fmla="*/ 0 w 985234"/>
              <a:gd name="connsiteY1" fmla="*/ 1693571 h 1873876"/>
              <a:gd name="connsiteX2" fmla="*/ 895082 w 985234"/>
              <a:gd name="connsiteY2" fmla="*/ 1873876 h 1873876"/>
              <a:gd name="connsiteX3" fmla="*/ 933719 w 985234"/>
              <a:gd name="connsiteY3" fmla="*/ 579549 h 1873876"/>
              <a:gd name="connsiteX4" fmla="*/ 875764 w 985234"/>
              <a:gd name="connsiteY4" fmla="*/ 656822 h 1873876"/>
              <a:gd name="connsiteX5" fmla="*/ 843567 w 985234"/>
              <a:gd name="connsiteY5" fmla="*/ 669701 h 1873876"/>
              <a:gd name="connsiteX6" fmla="*/ 837127 w 985234"/>
              <a:gd name="connsiteY6" fmla="*/ 631064 h 1873876"/>
              <a:gd name="connsiteX7" fmla="*/ 869324 w 985234"/>
              <a:gd name="connsiteY7" fmla="*/ 624625 h 1873876"/>
              <a:gd name="connsiteX8" fmla="*/ 888643 w 985234"/>
              <a:gd name="connsiteY8" fmla="*/ 585988 h 1873876"/>
              <a:gd name="connsiteX9" fmla="*/ 875764 w 985234"/>
              <a:gd name="connsiteY9" fmla="*/ 528033 h 1873876"/>
              <a:gd name="connsiteX10" fmla="*/ 959476 w 985234"/>
              <a:gd name="connsiteY10" fmla="*/ 425002 h 1873876"/>
              <a:gd name="connsiteX11" fmla="*/ 985234 w 985234"/>
              <a:gd name="connsiteY11" fmla="*/ 115910 h 1873876"/>
              <a:gd name="connsiteX12" fmla="*/ 379927 w 985234"/>
              <a:gd name="connsiteY12" fmla="*/ 0 h 1873876"/>
              <a:gd name="connsiteX13" fmla="*/ 367048 w 985234"/>
              <a:gd name="connsiteY13" fmla="*/ 90152 h 1873876"/>
              <a:gd name="connsiteX14" fmla="*/ 444322 w 985234"/>
              <a:gd name="connsiteY14" fmla="*/ 83712 h 1873876"/>
              <a:gd name="connsiteX15" fmla="*/ 450761 w 985234"/>
              <a:gd name="connsiteY15" fmla="*/ 122349 h 1873876"/>
              <a:gd name="connsiteX16" fmla="*/ 605307 w 985234"/>
              <a:gd name="connsiteY16" fmla="*/ 173864 h 1873876"/>
              <a:gd name="connsiteX17" fmla="*/ 412124 w 985234"/>
              <a:gd name="connsiteY17" fmla="*/ 173864 h 1873876"/>
              <a:gd name="connsiteX18" fmla="*/ 341291 w 985234"/>
              <a:gd name="connsiteY18" fmla="*/ 173864 h 187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5234" h="1873876">
                <a:moveTo>
                  <a:pt x="341291" y="173864"/>
                </a:moveTo>
                <a:lnTo>
                  <a:pt x="0" y="1693571"/>
                </a:lnTo>
                <a:lnTo>
                  <a:pt x="895082" y="1873876"/>
                </a:lnTo>
                <a:lnTo>
                  <a:pt x="933719" y="579549"/>
                </a:lnTo>
                <a:lnTo>
                  <a:pt x="875764" y="656822"/>
                </a:lnTo>
                <a:lnTo>
                  <a:pt x="843567" y="669701"/>
                </a:lnTo>
                <a:lnTo>
                  <a:pt x="837127" y="631064"/>
                </a:lnTo>
                <a:lnTo>
                  <a:pt x="869324" y="624625"/>
                </a:lnTo>
                <a:lnTo>
                  <a:pt x="888643" y="585988"/>
                </a:lnTo>
                <a:lnTo>
                  <a:pt x="875764" y="528033"/>
                </a:lnTo>
                <a:lnTo>
                  <a:pt x="959476" y="425002"/>
                </a:lnTo>
                <a:lnTo>
                  <a:pt x="985234" y="115910"/>
                </a:lnTo>
                <a:lnTo>
                  <a:pt x="379927" y="0"/>
                </a:lnTo>
                <a:lnTo>
                  <a:pt x="367048" y="90152"/>
                </a:lnTo>
                <a:lnTo>
                  <a:pt x="444322" y="83712"/>
                </a:lnTo>
                <a:lnTo>
                  <a:pt x="450761" y="122349"/>
                </a:lnTo>
                <a:lnTo>
                  <a:pt x="605307" y="173864"/>
                </a:lnTo>
                <a:lnTo>
                  <a:pt x="412124" y="173864"/>
                </a:lnTo>
                <a:lnTo>
                  <a:pt x="341291" y="173864"/>
                </a:lnTo>
                <a:close/>
              </a:path>
            </a:pathLst>
          </a:custGeom>
          <a:solidFill>
            <a:srgbClr val="F721D8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2" name="Freeform 91"/>
          <p:cNvSpPr/>
          <p:nvPr/>
        </p:nvSpPr>
        <p:spPr>
          <a:xfrm>
            <a:off x="5526090" y="4037013"/>
            <a:ext cx="1139825" cy="1744662"/>
          </a:xfrm>
          <a:custGeom>
            <a:avLst/>
            <a:gdLst/>
            <a:ahLst/>
            <a:cxnLst/>
            <a:rect l="l" t="t" r="r" b="b"/>
            <a:pathLst>
              <a:path w="1139780" h="1745087">
                <a:moveTo>
                  <a:pt x="379148" y="872544"/>
                </a:moveTo>
                <a:lnTo>
                  <a:pt x="359830" y="988454"/>
                </a:lnTo>
                <a:lnTo>
                  <a:pt x="295436" y="969135"/>
                </a:lnTo>
                <a:lnTo>
                  <a:pt x="282557" y="1091485"/>
                </a:lnTo>
                <a:lnTo>
                  <a:pt x="327633" y="1104363"/>
                </a:lnTo>
                <a:lnTo>
                  <a:pt x="288996" y="1143000"/>
                </a:lnTo>
                <a:lnTo>
                  <a:pt x="353391" y="1297547"/>
                </a:lnTo>
                <a:lnTo>
                  <a:pt x="398467" y="1265349"/>
                </a:lnTo>
                <a:lnTo>
                  <a:pt x="430664" y="1303986"/>
                </a:lnTo>
                <a:lnTo>
                  <a:pt x="443543" y="1374820"/>
                </a:lnTo>
                <a:lnTo>
                  <a:pt x="475740" y="1355502"/>
                </a:lnTo>
                <a:lnTo>
                  <a:pt x="495058" y="1516487"/>
                </a:lnTo>
                <a:lnTo>
                  <a:pt x="520816" y="1361941"/>
                </a:lnTo>
                <a:close/>
                <a:moveTo>
                  <a:pt x="90152" y="0"/>
                </a:moveTo>
                <a:lnTo>
                  <a:pt x="650383" y="12879"/>
                </a:lnTo>
                <a:lnTo>
                  <a:pt x="669701" y="212501"/>
                </a:lnTo>
                <a:lnTo>
                  <a:pt x="785611" y="212501"/>
                </a:lnTo>
                <a:lnTo>
                  <a:pt x="850006" y="463639"/>
                </a:lnTo>
                <a:lnTo>
                  <a:pt x="888642" y="489397"/>
                </a:lnTo>
                <a:lnTo>
                  <a:pt x="1010992" y="431442"/>
                </a:lnTo>
                <a:lnTo>
                  <a:pt x="1139780" y="502276"/>
                </a:lnTo>
                <a:lnTo>
                  <a:pt x="637504" y="1133341"/>
                </a:lnTo>
                <a:cubicBezTo>
                  <a:pt x="639651" y="1337256"/>
                  <a:pt x="641797" y="1541172"/>
                  <a:pt x="643944" y="1745087"/>
                </a:cubicBezTo>
                <a:lnTo>
                  <a:pt x="0" y="1725769"/>
                </a:lnTo>
                <a:lnTo>
                  <a:pt x="51516" y="373487"/>
                </a:lnTo>
                <a:lnTo>
                  <a:pt x="103031" y="321972"/>
                </a:lnTo>
                <a:lnTo>
                  <a:pt x="77273" y="321972"/>
                </a:lnTo>
                <a:lnTo>
                  <a:pt x="64394" y="283335"/>
                </a:lnTo>
                <a:close/>
              </a:path>
            </a:pathLst>
          </a:custGeom>
          <a:solidFill>
            <a:srgbClr val="F721D8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2943225" y="1685927"/>
            <a:ext cx="1074738" cy="1808163"/>
          </a:xfrm>
          <a:custGeom>
            <a:avLst/>
            <a:gdLst>
              <a:gd name="connsiteX0" fmla="*/ 946597 w 1075385"/>
              <a:gd name="connsiteY0" fmla="*/ 0 h 1809482"/>
              <a:gd name="connsiteX1" fmla="*/ 0 w 1075385"/>
              <a:gd name="connsiteY1" fmla="*/ 1081825 h 1809482"/>
              <a:gd name="connsiteX2" fmla="*/ 83712 w 1075385"/>
              <a:gd name="connsiteY2" fmla="*/ 1165538 h 1809482"/>
              <a:gd name="connsiteX3" fmla="*/ 83712 w 1075385"/>
              <a:gd name="connsiteY3" fmla="*/ 1229932 h 1809482"/>
              <a:gd name="connsiteX4" fmla="*/ 1075385 w 1075385"/>
              <a:gd name="connsiteY4" fmla="*/ 1809482 h 1809482"/>
              <a:gd name="connsiteX5" fmla="*/ 1062507 w 1075385"/>
              <a:gd name="connsiteY5" fmla="*/ 1700011 h 1809482"/>
              <a:gd name="connsiteX6" fmla="*/ 907960 w 1075385"/>
              <a:gd name="connsiteY6" fmla="*/ 1661375 h 1809482"/>
              <a:gd name="connsiteX7" fmla="*/ 940157 w 1075385"/>
              <a:gd name="connsiteY7" fmla="*/ 1564783 h 1809482"/>
              <a:gd name="connsiteX8" fmla="*/ 882202 w 1075385"/>
              <a:gd name="connsiteY8" fmla="*/ 1390918 h 1809482"/>
              <a:gd name="connsiteX9" fmla="*/ 940157 w 1075385"/>
              <a:gd name="connsiteY9" fmla="*/ 1133341 h 1809482"/>
              <a:gd name="connsiteX10" fmla="*/ 907960 w 1075385"/>
              <a:gd name="connsiteY10" fmla="*/ 920839 h 1809482"/>
              <a:gd name="connsiteX11" fmla="*/ 972354 w 1075385"/>
              <a:gd name="connsiteY11" fmla="*/ 798490 h 1809482"/>
              <a:gd name="connsiteX12" fmla="*/ 998112 w 1075385"/>
              <a:gd name="connsiteY12" fmla="*/ 753414 h 1809482"/>
              <a:gd name="connsiteX13" fmla="*/ 920839 w 1075385"/>
              <a:gd name="connsiteY13" fmla="*/ 721217 h 1809482"/>
              <a:gd name="connsiteX14" fmla="*/ 998112 w 1075385"/>
              <a:gd name="connsiteY14" fmla="*/ 573110 h 1809482"/>
              <a:gd name="connsiteX15" fmla="*/ 914400 w 1075385"/>
              <a:gd name="connsiteY15" fmla="*/ 489397 h 1809482"/>
              <a:gd name="connsiteX16" fmla="*/ 1049628 w 1075385"/>
              <a:gd name="connsiteY16" fmla="*/ 276896 h 1809482"/>
              <a:gd name="connsiteX17" fmla="*/ 1010991 w 1075385"/>
              <a:gd name="connsiteY17" fmla="*/ 103031 h 1809482"/>
              <a:gd name="connsiteX18" fmla="*/ 946597 w 1075385"/>
              <a:gd name="connsiteY18" fmla="*/ 0 h 1809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75385" h="1809482">
                <a:moveTo>
                  <a:pt x="946597" y="0"/>
                </a:moveTo>
                <a:lnTo>
                  <a:pt x="0" y="1081825"/>
                </a:lnTo>
                <a:lnTo>
                  <a:pt x="83712" y="1165538"/>
                </a:lnTo>
                <a:lnTo>
                  <a:pt x="83712" y="1229932"/>
                </a:lnTo>
                <a:lnTo>
                  <a:pt x="1075385" y="1809482"/>
                </a:lnTo>
                <a:lnTo>
                  <a:pt x="1062507" y="1700011"/>
                </a:lnTo>
                <a:lnTo>
                  <a:pt x="907960" y="1661375"/>
                </a:lnTo>
                <a:lnTo>
                  <a:pt x="940157" y="1564783"/>
                </a:lnTo>
                <a:lnTo>
                  <a:pt x="882202" y="1390918"/>
                </a:lnTo>
                <a:lnTo>
                  <a:pt x="940157" y="1133341"/>
                </a:lnTo>
                <a:lnTo>
                  <a:pt x="907960" y="920839"/>
                </a:lnTo>
                <a:lnTo>
                  <a:pt x="972354" y="798490"/>
                </a:lnTo>
                <a:lnTo>
                  <a:pt x="998112" y="753414"/>
                </a:lnTo>
                <a:lnTo>
                  <a:pt x="920839" y="721217"/>
                </a:lnTo>
                <a:lnTo>
                  <a:pt x="998112" y="573110"/>
                </a:lnTo>
                <a:lnTo>
                  <a:pt x="914400" y="489397"/>
                </a:lnTo>
                <a:lnTo>
                  <a:pt x="1049628" y="276896"/>
                </a:lnTo>
                <a:lnTo>
                  <a:pt x="1010991" y="103031"/>
                </a:lnTo>
                <a:lnTo>
                  <a:pt x="94659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4" name="Freeform 93"/>
          <p:cNvSpPr/>
          <p:nvPr/>
        </p:nvSpPr>
        <p:spPr>
          <a:xfrm>
            <a:off x="6143625" y="4505325"/>
            <a:ext cx="2363788" cy="2292350"/>
          </a:xfrm>
          <a:custGeom>
            <a:avLst/>
            <a:gdLst>
              <a:gd name="connsiteX0" fmla="*/ 739967 w 2363274"/>
              <a:gd name="connsiteY0" fmla="*/ 1056068 h 2292440"/>
              <a:gd name="connsiteX1" fmla="*/ 675572 w 2363274"/>
              <a:gd name="connsiteY1" fmla="*/ 1068947 h 2292440"/>
              <a:gd name="connsiteX2" fmla="*/ 656254 w 2363274"/>
              <a:gd name="connsiteY2" fmla="*/ 1120462 h 2292440"/>
              <a:gd name="connsiteX3" fmla="*/ 682012 w 2363274"/>
              <a:gd name="connsiteY3" fmla="*/ 1165538 h 2292440"/>
              <a:gd name="connsiteX4" fmla="*/ 752846 w 2363274"/>
              <a:gd name="connsiteY4" fmla="*/ 1184857 h 2292440"/>
              <a:gd name="connsiteX5" fmla="*/ 739967 w 2363274"/>
              <a:gd name="connsiteY5" fmla="*/ 1056068 h 2292440"/>
              <a:gd name="connsiteX6" fmla="*/ 528034 w 2363274"/>
              <a:gd name="connsiteY6" fmla="*/ 0 h 2292440"/>
              <a:gd name="connsiteX7" fmla="*/ 676141 w 2363274"/>
              <a:gd name="connsiteY7" fmla="*/ 148107 h 2292440"/>
              <a:gd name="connsiteX8" fmla="*/ 882203 w 2363274"/>
              <a:gd name="connsiteY8" fmla="*/ 212502 h 2292440"/>
              <a:gd name="connsiteX9" fmla="*/ 1165538 w 2363274"/>
              <a:gd name="connsiteY9" fmla="*/ 193183 h 2292440"/>
              <a:gd name="connsiteX10" fmla="*/ 1178417 w 2363274"/>
              <a:gd name="connsiteY10" fmla="*/ 238259 h 2292440"/>
              <a:gd name="connsiteX11" fmla="*/ 1236372 w 2363274"/>
              <a:gd name="connsiteY11" fmla="*/ 553792 h 2292440"/>
              <a:gd name="connsiteX12" fmla="*/ 1474631 w 2363274"/>
              <a:gd name="connsiteY12" fmla="*/ 753414 h 2292440"/>
              <a:gd name="connsiteX13" fmla="*/ 1532586 w 2363274"/>
              <a:gd name="connsiteY13" fmla="*/ 740535 h 2292440"/>
              <a:gd name="connsiteX14" fmla="*/ 1725769 w 2363274"/>
              <a:gd name="connsiteY14" fmla="*/ 1403797 h 2292440"/>
              <a:gd name="connsiteX15" fmla="*/ 1796603 w 2363274"/>
              <a:gd name="connsiteY15" fmla="*/ 1461752 h 2292440"/>
              <a:gd name="connsiteX16" fmla="*/ 1951150 w 2363274"/>
              <a:gd name="connsiteY16" fmla="*/ 1474631 h 2292440"/>
              <a:gd name="connsiteX17" fmla="*/ 2157212 w 2363274"/>
              <a:gd name="connsiteY17" fmla="*/ 1532586 h 2292440"/>
              <a:gd name="connsiteX18" fmla="*/ 2311758 w 2363274"/>
              <a:gd name="connsiteY18" fmla="*/ 1442434 h 2292440"/>
              <a:gd name="connsiteX19" fmla="*/ 2363274 w 2363274"/>
              <a:gd name="connsiteY19" fmla="*/ 1539025 h 2292440"/>
              <a:gd name="connsiteX20" fmla="*/ 2092817 w 2363274"/>
              <a:gd name="connsiteY20" fmla="*/ 1777285 h 2292440"/>
              <a:gd name="connsiteX21" fmla="*/ 2099257 w 2363274"/>
              <a:gd name="connsiteY21" fmla="*/ 1809482 h 2292440"/>
              <a:gd name="connsiteX22" fmla="*/ 2041302 w 2363274"/>
              <a:gd name="connsiteY22" fmla="*/ 1822361 h 2292440"/>
              <a:gd name="connsiteX23" fmla="*/ 1828800 w 2363274"/>
              <a:gd name="connsiteY23" fmla="*/ 1989786 h 2292440"/>
              <a:gd name="connsiteX24" fmla="*/ 1918952 w 2363274"/>
              <a:gd name="connsiteY24" fmla="*/ 1989786 h 2292440"/>
              <a:gd name="connsiteX25" fmla="*/ 1918952 w 2363274"/>
              <a:gd name="connsiteY25" fmla="*/ 2034862 h 2292440"/>
              <a:gd name="connsiteX26" fmla="*/ 1712890 w 2363274"/>
              <a:gd name="connsiteY26" fmla="*/ 2125014 h 2292440"/>
              <a:gd name="connsiteX27" fmla="*/ 1487510 w 2363274"/>
              <a:gd name="connsiteY27" fmla="*/ 2292440 h 2292440"/>
              <a:gd name="connsiteX28" fmla="*/ 1468192 w 2363274"/>
              <a:gd name="connsiteY28" fmla="*/ 2260243 h 2292440"/>
              <a:gd name="connsiteX29" fmla="*/ 1532586 w 2363274"/>
              <a:gd name="connsiteY29" fmla="*/ 2202288 h 2292440"/>
              <a:gd name="connsiteX30" fmla="*/ 1584102 w 2363274"/>
              <a:gd name="connsiteY30" fmla="*/ 2041302 h 2292440"/>
              <a:gd name="connsiteX31" fmla="*/ 1596981 w 2363274"/>
              <a:gd name="connsiteY31" fmla="*/ 1815921 h 2292440"/>
              <a:gd name="connsiteX32" fmla="*/ 1545465 w 2363274"/>
              <a:gd name="connsiteY32" fmla="*/ 1751527 h 2292440"/>
              <a:gd name="connsiteX33" fmla="*/ 1558344 w 2363274"/>
              <a:gd name="connsiteY33" fmla="*/ 1732209 h 2292440"/>
              <a:gd name="connsiteX34" fmla="*/ 1706451 w 2363274"/>
              <a:gd name="connsiteY34" fmla="*/ 1828800 h 2292440"/>
              <a:gd name="connsiteX35" fmla="*/ 1764406 w 2363274"/>
              <a:gd name="connsiteY35" fmla="*/ 1764406 h 2292440"/>
              <a:gd name="connsiteX36" fmla="*/ 1584102 w 2363274"/>
              <a:gd name="connsiteY36" fmla="*/ 1603420 h 2292440"/>
              <a:gd name="connsiteX37" fmla="*/ 1313645 w 2363274"/>
              <a:gd name="connsiteY37" fmla="*/ 1616299 h 2292440"/>
              <a:gd name="connsiteX38" fmla="*/ 1191296 w 2363274"/>
              <a:gd name="connsiteY38" fmla="*/ 1577662 h 2292440"/>
              <a:gd name="connsiteX39" fmla="*/ 1081826 w 2363274"/>
              <a:gd name="connsiteY39" fmla="*/ 1378040 h 2292440"/>
              <a:gd name="connsiteX40" fmla="*/ 991674 w 2363274"/>
              <a:gd name="connsiteY40" fmla="*/ 1397358 h 2292440"/>
              <a:gd name="connsiteX41" fmla="*/ 959476 w 2363274"/>
              <a:gd name="connsiteY41" fmla="*/ 1287888 h 2292440"/>
              <a:gd name="connsiteX42" fmla="*/ 772733 w 2363274"/>
              <a:gd name="connsiteY42" fmla="*/ 1275009 h 2292440"/>
              <a:gd name="connsiteX43" fmla="*/ 605307 w 2363274"/>
              <a:gd name="connsiteY43" fmla="*/ 1416676 h 2292440"/>
              <a:gd name="connsiteX44" fmla="*/ 367049 w 2363274"/>
              <a:gd name="connsiteY44" fmla="*/ 1403797 h 2292440"/>
              <a:gd name="connsiteX45" fmla="*/ 51516 w 2363274"/>
              <a:gd name="connsiteY45" fmla="*/ 1326524 h 2292440"/>
              <a:gd name="connsiteX46" fmla="*/ 32197 w 2363274"/>
              <a:gd name="connsiteY46" fmla="*/ 1229933 h 2292440"/>
              <a:gd name="connsiteX47" fmla="*/ 6440 w 2363274"/>
              <a:gd name="connsiteY47" fmla="*/ 1229933 h 2292440"/>
              <a:gd name="connsiteX48" fmla="*/ 0 w 2363274"/>
              <a:gd name="connsiteY48" fmla="*/ 669702 h 2292440"/>
              <a:gd name="connsiteX49" fmla="*/ 528034 w 2363274"/>
              <a:gd name="connsiteY49" fmla="*/ 0 h 2292440"/>
              <a:gd name="connsiteX0" fmla="*/ 739967 w 2363274"/>
              <a:gd name="connsiteY0" fmla="*/ 1056068 h 2292440"/>
              <a:gd name="connsiteX1" fmla="*/ 675572 w 2363274"/>
              <a:gd name="connsiteY1" fmla="*/ 1068947 h 2292440"/>
              <a:gd name="connsiteX2" fmla="*/ 656254 w 2363274"/>
              <a:gd name="connsiteY2" fmla="*/ 1120462 h 2292440"/>
              <a:gd name="connsiteX3" fmla="*/ 682012 w 2363274"/>
              <a:gd name="connsiteY3" fmla="*/ 1165538 h 2292440"/>
              <a:gd name="connsiteX4" fmla="*/ 752846 w 2363274"/>
              <a:gd name="connsiteY4" fmla="*/ 1184857 h 2292440"/>
              <a:gd name="connsiteX5" fmla="*/ 739967 w 2363274"/>
              <a:gd name="connsiteY5" fmla="*/ 1056068 h 2292440"/>
              <a:gd name="connsiteX6" fmla="*/ 528034 w 2363274"/>
              <a:gd name="connsiteY6" fmla="*/ 0 h 2292440"/>
              <a:gd name="connsiteX7" fmla="*/ 676141 w 2363274"/>
              <a:gd name="connsiteY7" fmla="*/ 148107 h 2292440"/>
              <a:gd name="connsiteX8" fmla="*/ 882203 w 2363274"/>
              <a:gd name="connsiteY8" fmla="*/ 212502 h 2292440"/>
              <a:gd name="connsiteX9" fmla="*/ 1165538 w 2363274"/>
              <a:gd name="connsiteY9" fmla="*/ 193183 h 2292440"/>
              <a:gd name="connsiteX10" fmla="*/ 1178417 w 2363274"/>
              <a:gd name="connsiteY10" fmla="*/ 238259 h 2292440"/>
              <a:gd name="connsiteX11" fmla="*/ 1236372 w 2363274"/>
              <a:gd name="connsiteY11" fmla="*/ 553792 h 2292440"/>
              <a:gd name="connsiteX12" fmla="*/ 1474631 w 2363274"/>
              <a:gd name="connsiteY12" fmla="*/ 753414 h 2292440"/>
              <a:gd name="connsiteX13" fmla="*/ 1564783 w 2363274"/>
              <a:gd name="connsiteY13" fmla="*/ 740535 h 2292440"/>
              <a:gd name="connsiteX14" fmla="*/ 1725769 w 2363274"/>
              <a:gd name="connsiteY14" fmla="*/ 1403797 h 2292440"/>
              <a:gd name="connsiteX15" fmla="*/ 1796603 w 2363274"/>
              <a:gd name="connsiteY15" fmla="*/ 1461752 h 2292440"/>
              <a:gd name="connsiteX16" fmla="*/ 1951150 w 2363274"/>
              <a:gd name="connsiteY16" fmla="*/ 1474631 h 2292440"/>
              <a:gd name="connsiteX17" fmla="*/ 2157212 w 2363274"/>
              <a:gd name="connsiteY17" fmla="*/ 1532586 h 2292440"/>
              <a:gd name="connsiteX18" fmla="*/ 2311758 w 2363274"/>
              <a:gd name="connsiteY18" fmla="*/ 1442434 h 2292440"/>
              <a:gd name="connsiteX19" fmla="*/ 2363274 w 2363274"/>
              <a:gd name="connsiteY19" fmla="*/ 1539025 h 2292440"/>
              <a:gd name="connsiteX20" fmla="*/ 2092817 w 2363274"/>
              <a:gd name="connsiteY20" fmla="*/ 1777285 h 2292440"/>
              <a:gd name="connsiteX21" fmla="*/ 2099257 w 2363274"/>
              <a:gd name="connsiteY21" fmla="*/ 1809482 h 2292440"/>
              <a:gd name="connsiteX22" fmla="*/ 2041302 w 2363274"/>
              <a:gd name="connsiteY22" fmla="*/ 1822361 h 2292440"/>
              <a:gd name="connsiteX23" fmla="*/ 1828800 w 2363274"/>
              <a:gd name="connsiteY23" fmla="*/ 1989786 h 2292440"/>
              <a:gd name="connsiteX24" fmla="*/ 1918952 w 2363274"/>
              <a:gd name="connsiteY24" fmla="*/ 1989786 h 2292440"/>
              <a:gd name="connsiteX25" fmla="*/ 1918952 w 2363274"/>
              <a:gd name="connsiteY25" fmla="*/ 2034862 h 2292440"/>
              <a:gd name="connsiteX26" fmla="*/ 1712890 w 2363274"/>
              <a:gd name="connsiteY26" fmla="*/ 2125014 h 2292440"/>
              <a:gd name="connsiteX27" fmla="*/ 1487510 w 2363274"/>
              <a:gd name="connsiteY27" fmla="*/ 2292440 h 2292440"/>
              <a:gd name="connsiteX28" fmla="*/ 1468192 w 2363274"/>
              <a:gd name="connsiteY28" fmla="*/ 2260243 h 2292440"/>
              <a:gd name="connsiteX29" fmla="*/ 1532586 w 2363274"/>
              <a:gd name="connsiteY29" fmla="*/ 2202288 h 2292440"/>
              <a:gd name="connsiteX30" fmla="*/ 1584102 w 2363274"/>
              <a:gd name="connsiteY30" fmla="*/ 2041302 h 2292440"/>
              <a:gd name="connsiteX31" fmla="*/ 1596981 w 2363274"/>
              <a:gd name="connsiteY31" fmla="*/ 1815921 h 2292440"/>
              <a:gd name="connsiteX32" fmla="*/ 1545465 w 2363274"/>
              <a:gd name="connsiteY32" fmla="*/ 1751527 h 2292440"/>
              <a:gd name="connsiteX33" fmla="*/ 1558344 w 2363274"/>
              <a:gd name="connsiteY33" fmla="*/ 1732209 h 2292440"/>
              <a:gd name="connsiteX34" fmla="*/ 1706451 w 2363274"/>
              <a:gd name="connsiteY34" fmla="*/ 1828800 h 2292440"/>
              <a:gd name="connsiteX35" fmla="*/ 1764406 w 2363274"/>
              <a:gd name="connsiteY35" fmla="*/ 1764406 h 2292440"/>
              <a:gd name="connsiteX36" fmla="*/ 1584102 w 2363274"/>
              <a:gd name="connsiteY36" fmla="*/ 1603420 h 2292440"/>
              <a:gd name="connsiteX37" fmla="*/ 1313645 w 2363274"/>
              <a:gd name="connsiteY37" fmla="*/ 1616299 h 2292440"/>
              <a:gd name="connsiteX38" fmla="*/ 1191296 w 2363274"/>
              <a:gd name="connsiteY38" fmla="*/ 1577662 h 2292440"/>
              <a:gd name="connsiteX39" fmla="*/ 1081826 w 2363274"/>
              <a:gd name="connsiteY39" fmla="*/ 1378040 h 2292440"/>
              <a:gd name="connsiteX40" fmla="*/ 991674 w 2363274"/>
              <a:gd name="connsiteY40" fmla="*/ 1397358 h 2292440"/>
              <a:gd name="connsiteX41" fmla="*/ 959476 w 2363274"/>
              <a:gd name="connsiteY41" fmla="*/ 1287888 h 2292440"/>
              <a:gd name="connsiteX42" fmla="*/ 772733 w 2363274"/>
              <a:gd name="connsiteY42" fmla="*/ 1275009 h 2292440"/>
              <a:gd name="connsiteX43" fmla="*/ 605307 w 2363274"/>
              <a:gd name="connsiteY43" fmla="*/ 1416676 h 2292440"/>
              <a:gd name="connsiteX44" fmla="*/ 367049 w 2363274"/>
              <a:gd name="connsiteY44" fmla="*/ 1403797 h 2292440"/>
              <a:gd name="connsiteX45" fmla="*/ 51516 w 2363274"/>
              <a:gd name="connsiteY45" fmla="*/ 1326524 h 2292440"/>
              <a:gd name="connsiteX46" fmla="*/ 32197 w 2363274"/>
              <a:gd name="connsiteY46" fmla="*/ 1229933 h 2292440"/>
              <a:gd name="connsiteX47" fmla="*/ 6440 w 2363274"/>
              <a:gd name="connsiteY47" fmla="*/ 1229933 h 2292440"/>
              <a:gd name="connsiteX48" fmla="*/ 0 w 2363274"/>
              <a:gd name="connsiteY48" fmla="*/ 669702 h 2292440"/>
              <a:gd name="connsiteX49" fmla="*/ 528034 w 2363274"/>
              <a:gd name="connsiteY49" fmla="*/ 0 h 229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363274" h="2292440">
                <a:moveTo>
                  <a:pt x="739967" y="1056068"/>
                </a:moveTo>
                <a:lnTo>
                  <a:pt x="675572" y="1068947"/>
                </a:lnTo>
                <a:lnTo>
                  <a:pt x="656254" y="1120462"/>
                </a:lnTo>
                <a:lnTo>
                  <a:pt x="682012" y="1165538"/>
                </a:lnTo>
                <a:lnTo>
                  <a:pt x="752846" y="1184857"/>
                </a:lnTo>
                <a:lnTo>
                  <a:pt x="739967" y="1056068"/>
                </a:lnTo>
                <a:close/>
                <a:moveTo>
                  <a:pt x="528034" y="0"/>
                </a:moveTo>
                <a:lnTo>
                  <a:pt x="676141" y="148107"/>
                </a:lnTo>
                <a:lnTo>
                  <a:pt x="882203" y="212502"/>
                </a:lnTo>
                <a:lnTo>
                  <a:pt x="1165538" y="193183"/>
                </a:lnTo>
                <a:lnTo>
                  <a:pt x="1178417" y="238259"/>
                </a:lnTo>
                <a:lnTo>
                  <a:pt x="1236372" y="553792"/>
                </a:lnTo>
                <a:lnTo>
                  <a:pt x="1474631" y="753414"/>
                </a:lnTo>
                <a:lnTo>
                  <a:pt x="1564783" y="740535"/>
                </a:lnTo>
                <a:lnTo>
                  <a:pt x="1725769" y="1403797"/>
                </a:lnTo>
                <a:lnTo>
                  <a:pt x="1796603" y="1461752"/>
                </a:lnTo>
                <a:lnTo>
                  <a:pt x="1951150" y="1474631"/>
                </a:lnTo>
                <a:lnTo>
                  <a:pt x="2157212" y="1532586"/>
                </a:lnTo>
                <a:lnTo>
                  <a:pt x="2311758" y="1442434"/>
                </a:lnTo>
                <a:lnTo>
                  <a:pt x="2363274" y="1539025"/>
                </a:lnTo>
                <a:lnTo>
                  <a:pt x="2092817" y="1777285"/>
                </a:lnTo>
                <a:lnTo>
                  <a:pt x="2099257" y="1809482"/>
                </a:lnTo>
                <a:lnTo>
                  <a:pt x="2041302" y="1822361"/>
                </a:lnTo>
                <a:lnTo>
                  <a:pt x="1828800" y="1989786"/>
                </a:lnTo>
                <a:lnTo>
                  <a:pt x="1918952" y="1989786"/>
                </a:lnTo>
                <a:lnTo>
                  <a:pt x="1918952" y="2034862"/>
                </a:lnTo>
                <a:lnTo>
                  <a:pt x="1712890" y="2125014"/>
                </a:lnTo>
                <a:lnTo>
                  <a:pt x="1487510" y="2292440"/>
                </a:lnTo>
                <a:lnTo>
                  <a:pt x="1468192" y="2260243"/>
                </a:lnTo>
                <a:lnTo>
                  <a:pt x="1532586" y="2202288"/>
                </a:lnTo>
                <a:lnTo>
                  <a:pt x="1584102" y="2041302"/>
                </a:lnTo>
                <a:lnTo>
                  <a:pt x="1596981" y="1815921"/>
                </a:lnTo>
                <a:lnTo>
                  <a:pt x="1545465" y="1751527"/>
                </a:lnTo>
                <a:lnTo>
                  <a:pt x="1558344" y="1732209"/>
                </a:lnTo>
                <a:lnTo>
                  <a:pt x="1706451" y="1828800"/>
                </a:lnTo>
                <a:lnTo>
                  <a:pt x="1764406" y="1764406"/>
                </a:lnTo>
                <a:lnTo>
                  <a:pt x="1584102" y="1603420"/>
                </a:lnTo>
                <a:lnTo>
                  <a:pt x="1313645" y="1616299"/>
                </a:lnTo>
                <a:lnTo>
                  <a:pt x="1191296" y="1577662"/>
                </a:lnTo>
                <a:lnTo>
                  <a:pt x="1081826" y="1378040"/>
                </a:lnTo>
                <a:lnTo>
                  <a:pt x="991674" y="1397358"/>
                </a:lnTo>
                <a:lnTo>
                  <a:pt x="959476" y="1287888"/>
                </a:lnTo>
                <a:lnTo>
                  <a:pt x="772733" y="1275009"/>
                </a:lnTo>
                <a:lnTo>
                  <a:pt x="605307" y="1416676"/>
                </a:lnTo>
                <a:lnTo>
                  <a:pt x="367049" y="1403797"/>
                </a:lnTo>
                <a:lnTo>
                  <a:pt x="51516" y="1326524"/>
                </a:lnTo>
                <a:lnTo>
                  <a:pt x="32197" y="1229933"/>
                </a:lnTo>
                <a:lnTo>
                  <a:pt x="6440" y="1229933"/>
                </a:lnTo>
                <a:cubicBezTo>
                  <a:pt x="4293" y="1043189"/>
                  <a:pt x="2147" y="856446"/>
                  <a:pt x="0" y="669702"/>
                </a:cubicBezTo>
                <a:lnTo>
                  <a:pt x="528034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5" name="Freeform 94"/>
          <p:cNvSpPr/>
          <p:nvPr/>
        </p:nvSpPr>
        <p:spPr>
          <a:xfrm>
            <a:off x="7502525" y="6154738"/>
            <a:ext cx="173038" cy="50800"/>
          </a:xfrm>
          <a:custGeom>
            <a:avLst/>
            <a:gdLst>
              <a:gd name="connsiteX0" fmla="*/ 0 w 173864"/>
              <a:gd name="connsiteY0" fmla="*/ 6439 h 51516"/>
              <a:gd name="connsiteX1" fmla="*/ 173864 w 173864"/>
              <a:gd name="connsiteY1" fmla="*/ 0 h 51516"/>
              <a:gd name="connsiteX2" fmla="*/ 173864 w 173864"/>
              <a:gd name="connsiteY2" fmla="*/ 51516 h 51516"/>
              <a:gd name="connsiteX3" fmla="*/ 0 w 173864"/>
              <a:gd name="connsiteY3" fmla="*/ 6439 h 5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864" h="51516">
                <a:moveTo>
                  <a:pt x="0" y="6439"/>
                </a:moveTo>
                <a:lnTo>
                  <a:pt x="173864" y="0"/>
                </a:lnTo>
                <a:lnTo>
                  <a:pt x="173864" y="51516"/>
                </a:lnTo>
                <a:lnTo>
                  <a:pt x="0" y="6439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6" name="Freeform 95"/>
          <p:cNvSpPr/>
          <p:nvPr/>
        </p:nvSpPr>
        <p:spPr>
          <a:xfrm>
            <a:off x="7400925" y="3424238"/>
            <a:ext cx="2311400" cy="2620962"/>
          </a:xfrm>
          <a:custGeom>
            <a:avLst/>
            <a:gdLst/>
            <a:ahLst/>
            <a:cxnLst/>
            <a:rect l="l" t="t" r="r" b="b"/>
            <a:pathLst>
              <a:path w="2311757" h="2620851">
                <a:moveTo>
                  <a:pt x="470079" y="1297272"/>
                </a:moveTo>
                <a:lnTo>
                  <a:pt x="377666" y="1379957"/>
                </a:lnTo>
                <a:lnTo>
                  <a:pt x="421441" y="1433460"/>
                </a:lnTo>
                <a:lnTo>
                  <a:pt x="552764" y="1370230"/>
                </a:lnTo>
                <a:lnTo>
                  <a:pt x="533309" y="1341047"/>
                </a:lnTo>
                <a:lnTo>
                  <a:pt x="479807" y="1379957"/>
                </a:lnTo>
                <a:lnTo>
                  <a:pt x="474943" y="1365366"/>
                </a:lnTo>
                <a:lnTo>
                  <a:pt x="489534" y="1326455"/>
                </a:lnTo>
                <a:close/>
                <a:moveTo>
                  <a:pt x="1039147" y="976260"/>
                </a:moveTo>
                <a:lnTo>
                  <a:pt x="1000237" y="1034626"/>
                </a:lnTo>
                <a:lnTo>
                  <a:pt x="1005100" y="1058945"/>
                </a:lnTo>
                <a:lnTo>
                  <a:pt x="985645" y="1068672"/>
                </a:lnTo>
                <a:lnTo>
                  <a:pt x="1102377" y="1131902"/>
                </a:lnTo>
                <a:lnTo>
                  <a:pt x="1155879" y="1088128"/>
                </a:lnTo>
                <a:lnTo>
                  <a:pt x="1102377" y="1083264"/>
                </a:lnTo>
                <a:lnTo>
                  <a:pt x="1058603" y="1049217"/>
                </a:lnTo>
                <a:lnTo>
                  <a:pt x="1044011" y="1020034"/>
                </a:lnTo>
                <a:lnTo>
                  <a:pt x="1073194" y="1005443"/>
                </a:lnTo>
                <a:lnTo>
                  <a:pt x="1121832" y="1049217"/>
                </a:lnTo>
                <a:lnTo>
                  <a:pt x="1136424" y="995715"/>
                </a:lnTo>
                <a:close/>
                <a:moveTo>
                  <a:pt x="283335" y="0"/>
                </a:moveTo>
                <a:lnTo>
                  <a:pt x="482957" y="70834"/>
                </a:lnTo>
                <a:lnTo>
                  <a:pt x="521594" y="128789"/>
                </a:lnTo>
                <a:lnTo>
                  <a:pt x="637504" y="109470"/>
                </a:lnTo>
                <a:lnTo>
                  <a:pt x="663262" y="128789"/>
                </a:lnTo>
                <a:lnTo>
                  <a:pt x="721216" y="212501"/>
                </a:lnTo>
                <a:lnTo>
                  <a:pt x="734095" y="283335"/>
                </a:lnTo>
                <a:lnTo>
                  <a:pt x="766293" y="341290"/>
                </a:lnTo>
                <a:lnTo>
                  <a:pt x="792050" y="431442"/>
                </a:lnTo>
                <a:lnTo>
                  <a:pt x="843566" y="379927"/>
                </a:lnTo>
                <a:lnTo>
                  <a:pt x="978794" y="431442"/>
                </a:lnTo>
                <a:lnTo>
                  <a:pt x="1017431" y="315532"/>
                </a:lnTo>
                <a:lnTo>
                  <a:pt x="1036749" y="283335"/>
                </a:lnTo>
                <a:lnTo>
                  <a:pt x="1043188" y="25758"/>
                </a:lnTo>
                <a:lnTo>
                  <a:pt x="1088264" y="141668"/>
                </a:lnTo>
                <a:lnTo>
                  <a:pt x="1120462" y="141668"/>
                </a:lnTo>
                <a:lnTo>
                  <a:pt x="1114022" y="231820"/>
                </a:lnTo>
                <a:lnTo>
                  <a:pt x="1165538" y="225380"/>
                </a:lnTo>
                <a:lnTo>
                  <a:pt x="1217053" y="283335"/>
                </a:lnTo>
                <a:lnTo>
                  <a:pt x="1204174" y="315532"/>
                </a:lnTo>
                <a:lnTo>
                  <a:pt x="1255690" y="360608"/>
                </a:lnTo>
                <a:lnTo>
                  <a:pt x="1287887" y="341290"/>
                </a:lnTo>
                <a:lnTo>
                  <a:pt x="1358721" y="560231"/>
                </a:lnTo>
                <a:lnTo>
                  <a:pt x="1500388" y="695459"/>
                </a:lnTo>
                <a:lnTo>
                  <a:pt x="1513267" y="779172"/>
                </a:lnTo>
                <a:lnTo>
                  <a:pt x="1371600" y="811369"/>
                </a:lnTo>
                <a:lnTo>
                  <a:pt x="1300766" y="843566"/>
                </a:lnTo>
                <a:lnTo>
                  <a:pt x="1229932" y="804929"/>
                </a:lnTo>
                <a:lnTo>
                  <a:pt x="1223493" y="882203"/>
                </a:lnTo>
                <a:lnTo>
                  <a:pt x="1229932" y="1004552"/>
                </a:lnTo>
                <a:lnTo>
                  <a:pt x="1345842" y="1094704"/>
                </a:lnTo>
                <a:lnTo>
                  <a:pt x="1326524" y="1159098"/>
                </a:lnTo>
                <a:lnTo>
                  <a:pt x="1397357" y="1178417"/>
                </a:lnTo>
                <a:lnTo>
                  <a:pt x="1416676" y="1139780"/>
                </a:lnTo>
                <a:lnTo>
                  <a:pt x="1455312" y="1229932"/>
                </a:lnTo>
                <a:lnTo>
                  <a:pt x="1674253" y="1242811"/>
                </a:lnTo>
                <a:lnTo>
                  <a:pt x="1661374" y="1101144"/>
                </a:lnTo>
                <a:lnTo>
                  <a:pt x="1719329" y="1152659"/>
                </a:lnTo>
                <a:lnTo>
                  <a:pt x="2253802" y="811369"/>
                </a:lnTo>
                <a:lnTo>
                  <a:pt x="2311757" y="869324"/>
                </a:lnTo>
                <a:lnTo>
                  <a:pt x="2215166" y="1010991"/>
                </a:lnTo>
                <a:lnTo>
                  <a:pt x="2221605" y="1062507"/>
                </a:lnTo>
                <a:lnTo>
                  <a:pt x="2176529" y="1210614"/>
                </a:lnTo>
                <a:lnTo>
                  <a:pt x="2021983" y="1313645"/>
                </a:lnTo>
                <a:lnTo>
                  <a:pt x="1584101" y="1558344"/>
                </a:lnTo>
                <a:lnTo>
                  <a:pt x="1564783" y="1700011"/>
                </a:lnTo>
                <a:lnTo>
                  <a:pt x="1513267" y="1725769"/>
                </a:lnTo>
                <a:lnTo>
                  <a:pt x="1339402" y="2182969"/>
                </a:lnTo>
                <a:lnTo>
                  <a:pt x="1171977" y="2408349"/>
                </a:lnTo>
                <a:lnTo>
                  <a:pt x="1146219" y="2556456"/>
                </a:lnTo>
                <a:lnTo>
                  <a:pt x="1268569" y="2318197"/>
                </a:lnTo>
                <a:lnTo>
                  <a:pt x="1416676" y="2176529"/>
                </a:lnTo>
                <a:lnTo>
                  <a:pt x="1500388" y="1912513"/>
                </a:lnTo>
                <a:lnTo>
                  <a:pt x="1622737" y="1706451"/>
                </a:lnTo>
                <a:lnTo>
                  <a:pt x="1783724" y="1603420"/>
                </a:lnTo>
                <a:lnTo>
                  <a:pt x="1906073" y="1616298"/>
                </a:lnTo>
                <a:lnTo>
                  <a:pt x="1925391" y="1667814"/>
                </a:lnTo>
                <a:lnTo>
                  <a:pt x="1867436" y="1796603"/>
                </a:lnTo>
                <a:lnTo>
                  <a:pt x="1809481" y="1796603"/>
                </a:lnTo>
                <a:lnTo>
                  <a:pt x="1667814" y="1912513"/>
                </a:lnTo>
                <a:lnTo>
                  <a:pt x="1622738" y="1893194"/>
                </a:lnTo>
                <a:lnTo>
                  <a:pt x="1584101" y="1944710"/>
                </a:lnTo>
                <a:lnTo>
                  <a:pt x="1584101" y="2015544"/>
                </a:lnTo>
                <a:lnTo>
                  <a:pt x="1564783" y="2067059"/>
                </a:lnTo>
                <a:lnTo>
                  <a:pt x="1513267" y="2054180"/>
                </a:lnTo>
                <a:lnTo>
                  <a:pt x="1481070" y="2260242"/>
                </a:lnTo>
                <a:lnTo>
                  <a:pt x="1487509" y="2446986"/>
                </a:lnTo>
                <a:lnTo>
                  <a:pt x="1429554" y="2472744"/>
                </a:lnTo>
                <a:lnTo>
                  <a:pt x="1429554" y="2524259"/>
                </a:lnTo>
                <a:lnTo>
                  <a:pt x="1094704" y="2620851"/>
                </a:lnTo>
                <a:lnTo>
                  <a:pt x="1043188" y="2543577"/>
                </a:lnTo>
                <a:lnTo>
                  <a:pt x="869324" y="2614411"/>
                </a:lnTo>
                <a:lnTo>
                  <a:pt x="682580" y="2556456"/>
                </a:lnTo>
                <a:lnTo>
                  <a:pt x="585988" y="2550017"/>
                </a:lnTo>
                <a:lnTo>
                  <a:pt x="508715" y="2550017"/>
                </a:lnTo>
                <a:lnTo>
                  <a:pt x="457200" y="2485622"/>
                </a:lnTo>
                <a:lnTo>
                  <a:pt x="302653" y="1828800"/>
                </a:lnTo>
                <a:lnTo>
                  <a:pt x="309093" y="1757966"/>
                </a:lnTo>
                <a:lnTo>
                  <a:pt x="347729" y="1783724"/>
                </a:lnTo>
                <a:lnTo>
                  <a:pt x="367047" y="1770845"/>
                </a:lnTo>
                <a:lnTo>
                  <a:pt x="334850" y="1732208"/>
                </a:lnTo>
                <a:lnTo>
                  <a:pt x="347729" y="1642056"/>
                </a:lnTo>
                <a:lnTo>
                  <a:pt x="309093" y="1590541"/>
                </a:lnTo>
                <a:lnTo>
                  <a:pt x="160985" y="1313645"/>
                </a:lnTo>
                <a:lnTo>
                  <a:pt x="321971" y="1133341"/>
                </a:lnTo>
                <a:lnTo>
                  <a:pt x="354169" y="978794"/>
                </a:lnTo>
                <a:lnTo>
                  <a:pt x="289774" y="804929"/>
                </a:lnTo>
                <a:lnTo>
                  <a:pt x="122349" y="701898"/>
                </a:lnTo>
                <a:lnTo>
                  <a:pt x="96591" y="637504"/>
                </a:lnTo>
                <a:lnTo>
                  <a:pt x="122349" y="489397"/>
                </a:lnTo>
                <a:lnTo>
                  <a:pt x="38636" y="315532"/>
                </a:lnTo>
                <a:lnTo>
                  <a:pt x="51515" y="238259"/>
                </a:lnTo>
                <a:lnTo>
                  <a:pt x="0" y="122349"/>
                </a:lnTo>
                <a:lnTo>
                  <a:pt x="45076" y="70834"/>
                </a:lnTo>
                <a:lnTo>
                  <a:pt x="225380" y="64394"/>
                </a:lnTo>
                <a:close/>
              </a:path>
            </a:pathLst>
          </a:custGeom>
          <a:solidFill>
            <a:srgbClr val="F721D8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3835401" y="1935165"/>
            <a:ext cx="1876425" cy="2098675"/>
          </a:xfrm>
          <a:custGeom>
            <a:avLst/>
            <a:gdLst/>
            <a:ahLst/>
            <a:cxnLst/>
            <a:rect l="l" t="t" r="r" b="b"/>
            <a:pathLst>
              <a:path w="1876470" h="2097486">
                <a:moveTo>
                  <a:pt x="878761" y="1395435"/>
                </a:moveTo>
                <a:lnTo>
                  <a:pt x="883094" y="1495109"/>
                </a:lnTo>
                <a:lnTo>
                  <a:pt x="922097" y="1607784"/>
                </a:lnTo>
                <a:lnTo>
                  <a:pt x="891762" y="1599117"/>
                </a:lnTo>
                <a:lnTo>
                  <a:pt x="805089" y="1659788"/>
                </a:lnTo>
                <a:lnTo>
                  <a:pt x="748751" y="1651120"/>
                </a:lnTo>
                <a:lnTo>
                  <a:pt x="644744" y="1581782"/>
                </a:lnTo>
                <a:lnTo>
                  <a:pt x="783421" y="1746461"/>
                </a:lnTo>
                <a:lnTo>
                  <a:pt x="965434" y="1750794"/>
                </a:lnTo>
                <a:lnTo>
                  <a:pt x="1017438" y="1690123"/>
                </a:lnTo>
                <a:lnTo>
                  <a:pt x="1056440" y="1707458"/>
                </a:lnTo>
                <a:lnTo>
                  <a:pt x="1242787" y="1612118"/>
                </a:lnTo>
                <a:lnTo>
                  <a:pt x="1277457" y="1560114"/>
                </a:lnTo>
                <a:lnTo>
                  <a:pt x="1338128" y="1590449"/>
                </a:lnTo>
                <a:lnTo>
                  <a:pt x="1355462" y="1564447"/>
                </a:lnTo>
                <a:lnTo>
                  <a:pt x="1229786" y="1521111"/>
                </a:lnTo>
                <a:lnTo>
                  <a:pt x="1095443" y="1607784"/>
                </a:lnTo>
                <a:lnTo>
                  <a:pt x="1030439" y="1607784"/>
                </a:lnTo>
                <a:lnTo>
                  <a:pt x="995769" y="1512444"/>
                </a:lnTo>
                <a:lnTo>
                  <a:pt x="917764" y="1473441"/>
                </a:lnTo>
                <a:lnTo>
                  <a:pt x="917764" y="1408436"/>
                </a:lnTo>
                <a:close/>
                <a:moveTo>
                  <a:pt x="523402" y="702051"/>
                </a:moveTo>
                <a:lnTo>
                  <a:pt x="523402" y="754055"/>
                </a:lnTo>
                <a:lnTo>
                  <a:pt x="553737" y="741054"/>
                </a:lnTo>
                <a:lnTo>
                  <a:pt x="688080" y="784391"/>
                </a:lnTo>
                <a:lnTo>
                  <a:pt x="727083" y="845062"/>
                </a:lnTo>
                <a:lnTo>
                  <a:pt x="657745" y="806059"/>
                </a:lnTo>
                <a:lnTo>
                  <a:pt x="653411" y="858063"/>
                </a:lnTo>
                <a:lnTo>
                  <a:pt x="571072" y="910066"/>
                </a:lnTo>
                <a:lnTo>
                  <a:pt x="605741" y="970738"/>
                </a:lnTo>
                <a:lnTo>
                  <a:pt x="722749" y="918734"/>
                </a:lnTo>
                <a:lnTo>
                  <a:pt x="748751" y="953403"/>
                </a:lnTo>
                <a:lnTo>
                  <a:pt x="649077" y="996739"/>
                </a:lnTo>
                <a:lnTo>
                  <a:pt x="662078" y="1022741"/>
                </a:lnTo>
                <a:lnTo>
                  <a:pt x="787754" y="970738"/>
                </a:lnTo>
                <a:lnTo>
                  <a:pt x="792088" y="936068"/>
                </a:lnTo>
                <a:lnTo>
                  <a:pt x="826757" y="914400"/>
                </a:lnTo>
                <a:lnTo>
                  <a:pt x="900429" y="975071"/>
                </a:lnTo>
                <a:lnTo>
                  <a:pt x="909096" y="931735"/>
                </a:lnTo>
                <a:lnTo>
                  <a:pt x="965434" y="832061"/>
                </a:lnTo>
                <a:lnTo>
                  <a:pt x="909096" y="862396"/>
                </a:lnTo>
                <a:lnTo>
                  <a:pt x="857093" y="840728"/>
                </a:lnTo>
                <a:lnTo>
                  <a:pt x="809422" y="801725"/>
                </a:lnTo>
                <a:lnTo>
                  <a:pt x="900429" y="758389"/>
                </a:lnTo>
                <a:close/>
                <a:moveTo>
                  <a:pt x="190681" y="0"/>
                </a:moveTo>
                <a:lnTo>
                  <a:pt x="229684" y="47670"/>
                </a:lnTo>
                <a:lnTo>
                  <a:pt x="286021" y="60671"/>
                </a:lnTo>
                <a:lnTo>
                  <a:pt x="563374" y="17335"/>
                </a:lnTo>
                <a:lnTo>
                  <a:pt x="598044" y="56338"/>
                </a:lnTo>
                <a:lnTo>
                  <a:pt x="338025" y="99674"/>
                </a:lnTo>
                <a:lnTo>
                  <a:pt x="355359" y="134343"/>
                </a:lnTo>
                <a:lnTo>
                  <a:pt x="489703" y="91007"/>
                </a:lnTo>
                <a:lnTo>
                  <a:pt x="641380" y="121342"/>
                </a:lnTo>
                <a:lnTo>
                  <a:pt x="702051" y="86673"/>
                </a:lnTo>
                <a:lnTo>
                  <a:pt x="715052" y="47670"/>
                </a:lnTo>
                <a:lnTo>
                  <a:pt x="741054" y="260019"/>
                </a:lnTo>
                <a:lnTo>
                  <a:pt x="858063" y="169012"/>
                </a:lnTo>
                <a:lnTo>
                  <a:pt x="801725" y="290355"/>
                </a:lnTo>
                <a:lnTo>
                  <a:pt x="849395" y="320690"/>
                </a:lnTo>
                <a:lnTo>
                  <a:pt x="897065" y="268686"/>
                </a:lnTo>
                <a:lnTo>
                  <a:pt x="1005407" y="368360"/>
                </a:lnTo>
                <a:lnTo>
                  <a:pt x="901399" y="572042"/>
                </a:lnTo>
                <a:lnTo>
                  <a:pt x="1248091" y="1118082"/>
                </a:lnTo>
                <a:lnTo>
                  <a:pt x="1360766" y="1139750"/>
                </a:lnTo>
                <a:lnTo>
                  <a:pt x="1430104" y="1265426"/>
                </a:lnTo>
                <a:lnTo>
                  <a:pt x="1876470" y="1438772"/>
                </a:lnTo>
                <a:lnTo>
                  <a:pt x="1807132" y="2097486"/>
                </a:lnTo>
                <a:lnTo>
                  <a:pt x="1191754" y="1980478"/>
                </a:lnTo>
                <a:lnTo>
                  <a:pt x="424698" y="1733460"/>
                </a:lnTo>
                <a:lnTo>
                  <a:pt x="182013" y="1573114"/>
                </a:lnTo>
                <a:lnTo>
                  <a:pt x="186347" y="1460440"/>
                </a:lnTo>
                <a:lnTo>
                  <a:pt x="30336" y="1408436"/>
                </a:lnTo>
                <a:lnTo>
                  <a:pt x="60671" y="1317429"/>
                </a:lnTo>
                <a:lnTo>
                  <a:pt x="0" y="1139750"/>
                </a:lnTo>
                <a:lnTo>
                  <a:pt x="56338" y="879731"/>
                </a:lnTo>
                <a:lnTo>
                  <a:pt x="13000" y="684717"/>
                </a:lnTo>
                <a:lnTo>
                  <a:pt x="112675" y="507037"/>
                </a:lnTo>
                <a:lnTo>
                  <a:pt x="34670" y="459367"/>
                </a:lnTo>
                <a:lnTo>
                  <a:pt x="91006" y="320690"/>
                </a:lnTo>
                <a:lnTo>
                  <a:pt x="30335" y="242684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8970965" y="5229225"/>
            <a:ext cx="606425" cy="503238"/>
          </a:xfrm>
          <a:custGeom>
            <a:avLst/>
            <a:gdLst>
              <a:gd name="connsiteX0" fmla="*/ 56527 w 605167"/>
              <a:gd name="connsiteY0" fmla="*/ 93103 h 502089"/>
              <a:gd name="connsiteX1" fmla="*/ 19951 w 605167"/>
              <a:gd name="connsiteY1" fmla="*/ 139654 h 502089"/>
              <a:gd name="connsiteX2" fmla="*/ 19951 w 605167"/>
              <a:gd name="connsiteY2" fmla="*/ 192855 h 502089"/>
              <a:gd name="connsiteX3" fmla="*/ 0 w 605167"/>
              <a:gd name="connsiteY3" fmla="*/ 259357 h 502089"/>
              <a:gd name="connsiteX4" fmla="*/ 76478 w 605167"/>
              <a:gd name="connsiteY4" fmla="*/ 232756 h 502089"/>
              <a:gd name="connsiteX5" fmla="*/ 113054 w 605167"/>
              <a:gd name="connsiteY5" fmla="*/ 236082 h 502089"/>
              <a:gd name="connsiteX6" fmla="*/ 216131 w 605167"/>
              <a:gd name="connsiteY6" fmla="*/ 442237 h 502089"/>
              <a:gd name="connsiteX7" fmla="*/ 266008 w 605167"/>
              <a:gd name="connsiteY7" fmla="*/ 448887 h 502089"/>
              <a:gd name="connsiteX8" fmla="*/ 292608 w 605167"/>
              <a:gd name="connsiteY8" fmla="*/ 502089 h 502089"/>
              <a:gd name="connsiteX9" fmla="*/ 418962 w 605167"/>
              <a:gd name="connsiteY9" fmla="*/ 455538 h 502089"/>
              <a:gd name="connsiteX10" fmla="*/ 425612 w 605167"/>
              <a:gd name="connsiteY10" fmla="*/ 422287 h 502089"/>
              <a:gd name="connsiteX11" fmla="*/ 458863 w 605167"/>
              <a:gd name="connsiteY11" fmla="*/ 415636 h 502089"/>
              <a:gd name="connsiteX12" fmla="*/ 545315 w 605167"/>
              <a:gd name="connsiteY12" fmla="*/ 256032 h 502089"/>
              <a:gd name="connsiteX13" fmla="*/ 571916 w 605167"/>
              <a:gd name="connsiteY13" fmla="*/ 262682 h 502089"/>
              <a:gd name="connsiteX14" fmla="*/ 571916 w 605167"/>
              <a:gd name="connsiteY14" fmla="*/ 226106 h 502089"/>
              <a:gd name="connsiteX15" fmla="*/ 605167 w 605167"/>
              <a:gd name="connsiteY15" fmla="*/ 206156 h 502089"/>
              <a:gd name="connsiteX16" fmla="*/ 598517 w 605167"/>
              <a:gd name="connsiteY16" fmla="*/ 186205 h 502089"/>
              <a:gd name="connsiteX17" fmla="*/ 502089 w 605167"/>
              <a:gd name="connsiteY17" fmla="*/ 192855 h 502089"/>
              <a:gd name="connsiteX18" fmla="*/ 448888 w 605167"/>
              <a:gd name="connsiteY18" fmla="*/ 146304 h 502089"/>
              <a:gd name="connsiteX19" fmla="*/ 432262 w 605167"/>
              <a:gd name="connsiteY19" fmla="*/ 146304 h 502089"/>
              <a:gd name="connsiteX20" fmla="*/ 415637 w 605167"/>
              <a:gd name="connsiteY20" fmla="*/ 93103 h 502089"/>
              <a:gd name="connsiteX21" fmla="*/ 379061 w 605167"/>
              <a:gd name="connsiteY21" fmla="*/ 113053 h 502089"/>
              <a:gd name="connsiteX22" fmla="*/ 372411 w 605167"/>
              <a:gd name="connsiteY22" fmla="*/ 0 h 502089"/>
              <a:gd name="connsiteX23" fmla="*/ 305909 w 605167"/>
              <a:gd name="connsiteY23" fmla="*/ 43226 h 502089"/>
              <a:gd name="connsiteX24" fmla="*/ 272658 w 605167"/>
              <a:gd name="connsiteY24" fmla="*/ 26601 h 502089"/>
              <a:gd name="connsiteX25" fmla="*/ 189531 w 605167"/>
              <a:gd name="connsiteY25" fmla="*/ 43226 h 502089"/>
              <a:gd name="connsiteX26" fmla="*/ 56527 w 605167"/>
              <a:gd name="connsiteY26" fmla="*/ 93103 h 50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5167" h="502089">
                <a:moveTo>
                  <a:pt x="56527" y="93103"/>
                </a:moveTo>
                <a:lnTo>
                  <a:pt x="19951" y="139654"/>
                </a:lnTo>
                <a:lnTo>
                  <a:pt x="19951" y="192855"/>
                </a:lnTo>
                <a:lnTo>
                  <a:pt x="0" y="259357"/>
                </a:lnTo>
                <a:lnTo>
                  <a:pt x="76478" y="232756"/>
                </a:lnTo>
                <a:lnTo>
                  <a:pt x="113054" y="236082"/>
                </a:lnTo>
                <a:lnTo>
                  <a:pt x="216131" y="442237"/>
                </a:lnTo>
                <a:lnTo>
                  <a:pt x="266008" y="448887"/>
                </a:lnTo>
                <a:lnTo>
                  <a:pt x="292608" y="502089"/>
                </a:lnTo>
                <a:lnTo>
                  <a:pt x="418962" y="455538"/>
                </a:lnTo>
                <a:lnTo>
                  <a:pt x="425612" y="422287"/>
                </a:lnTo>
                <a:lnTo>
                  <a:pt x="458863" y="415636"/>
                </a:lnTo>
                <a:lnTo>
                  <a:pt x="545315" y="256032"/>
                </a:lnTo>
                <a:lnTo>
                  <a:pt x="571916" y="262682"/>
                </a:lnTo>
                <a:lnTo>
                  <a:pt x="571916" y="226106"/>
                </a:lnTo>
                <a:lnTo>
                  <a:pt x="605167" y="206156"/>
                </a:lnTo>
                <a:lnTo>
                  <a:pt x="598517" y="186205"/>
                </a:lnTo>
                <a:lnTo>
                  <a:pt x="502089" y="192855"/>
                </a:lnTo>
                <a:lnTo>
                  <a:pt x="448888" y="146304"/>
                </a:lnTo>
                <a:lnTo>
                  <a:pt x="432262" y="146304"/>
                </a:lnTo>
                <a:lnTo>
                  <a:pt x="415637" y="93103"/>
                </a:lnTo>
                <a:lnTo>
                  <a:pt x="379061" y="113053"/>
                </a:lnTo>
                <a:lnTo>
                  <a:pt x="372411" y="0"/>
                </a:lnTo>
                <a:lnTo>
                  <a:pt x="305909" y="43226"/>
                </a:lnTo>
                <a:lnTo>
                  <a:pt x="272658" y="26601"/>
                </a:lnTo>
                <a:lnTo>
                  <a:pt x="189531" y="43226"/>
                </a:lnTo>
                <a:lnTo>
                  <a:pt x="56527" y="93103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99" name="Freeform 98"/>
          <p:cNvSpPr/>
          <p:nvPr/>
        </p:nvSpPr>
        <p:spPr>
          <a:xfrm>
            <a:off x="9444038" y="5362577"/>
            <a:ext cx="474662" cy="525463"/>
          </a:xfrm>
          <a:custGeom>
            <a:avLst/>
            <a:gdLst>
              <a:gd name="connsiteX0" fmla="*/ 475488 w 475488"/>
              <a:gd name="connsiteY0" fmla="*/ 13300 h 525364"/>
              <a:gd name="connsiteX1" fmla="*/ 329184 w 475488"/>
              <a:gd name="connsiteY1" fmla="*/ 0 h 525364"/>
              <a:gd name="connsiteX2" fmla="*/ 289283 w 475488"/>
              <a:gd name="connsiteY2" fmla="*/ 56526 h 525364"/>
              <a:gd name="connsiteX3" fmla="*/ 139654 w 475488"/>
              <a:gd name="connsiteY3" fmla="*/ 76477 h 525364"/>
              <a:gd name="connsiteX4" fmla="*/ 106403 w 475488"/>
              <a:gd name="connsiteY4" fmla="*/ 103078 h 525364"/>
              <a:gd name="connsiteX5" fmla="*/ 89778 w 475488"/>
              <a:gd name="connsiteY5" fmla="*/ 192855 h 525364"/>
              <a:gd name="connsiteX6" fmla="*/ 212806 w 475488"/>
              <a:gd name="connsiteY6" fmla="*/ 146304 h 525364"/>
              <a:gd name="connsiteX7" fmla="*/ 212806 w 475488"/>
              <a:gd name="connsiteY7" fmla="*/ 166254 h 525364"/>
              <a:gd name="connsiteX8" fmla="*/ 159605 w 475488"/>
              <a:gd name="connsiteY8" fmla="*/ 196180 h 525364"/>
              <a:gd name="connsiteX9" fmla="*/ 149629 w 475488"/>
              <a:gd name="connsiteY9" fmla="*/ 229431 h 525364"/>
              <a:gd name="connsiteX10" fmla="*/ 136329 w 475488"/>
              <a:gd name="connsiteY10" fmla="*/ 219456 h 525364"/>
              <a:gd name="connsiteX11" fmla="*/ 0 w 475488"/>
              <a:gd name="connsiteY11" fmla="*/ 408986 h 525364"/>
              <a:gd name="connsiteX12" fmla="*/ 33251 w 475488"/>
              <a:gd name="connsiteY12" fmla="*/ 412311 h 525364"/>
              <a:gd name="connsiteX13" fmla="*/ 13301 w 475488"/>
              <a:gd name="connsiteY13" fmla="*/ 462187 h 525364"/>
              <a:gd name="connsiteX14" fmla="*/ 59852 w 475488"/>
              <a:gd name="connsiteY14" fmla="*/ 508739 h 525364"/>
              <a:gd name="connsiteX15" fmla="*/ 83128 w 475488"/>
              <a:gd name="connsiteY15" fmla="*/ 492113 h 525364"/>
              <a:gd name="connsiteX16" fmla="*/ 123029 w 475488"/>
              <a:gd name="connsiteY16" fmla="*/ 525364 h 525364"/>
              <a:gd name="connsiteX17" fmla="*/ 206156 w 475488"/>
              <a:gd name="connsiteY17" fmla="*/ 319208 h 525364"/>
              <a:gd name="connsiteX18" fmla="*/ 202831 w 475488"/>
              <a:gd name="connsiteY18" fmla="*/ 285958 h 525364"/>
              <a:gd name="connsiteX19" fmla="*/ 262683 w 475488"/>
              <a:gd name="connsiteY19" fmla="*/ 239406 h 525364"/>
              <a:gd name="connsiteX20" fmla="*/ 475488 w 475488"/>
              <a:gd name="connsiteY20" fmla="*/ 13300 h 52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5488" h="525364">
                <a:moveTo>
                  <a:pt x="475488" y="13300"/>
                </a:moveTo>
                <a:lnTo>
                  <a:pt x="329184" y="0"/>
                </a:lnTo>
                <a:lnTo>
                  <a:pt x="289283" y="56526"/>
                </a:lnTo>
                <a:lnTo>
                  <a:pt x="139654" y="76477"/>
                </a:lnTo>
                <a:lnTo>
                  <a:pt x="106403" y="103078"/>
                </a:lnTo>
                <a:lnTo>
                  <a:pt x="89778" y="192855"/>
                </a:lnTo>
                <a:lnTo>
                  <a:pt x="212806" y="146304"/>
                </a:lnTo>
                <a:lnTo>
                  <a:pt x="212806" y="166254"/>
                </a:lnTo>
                <a:lnTo>
                  <a:pt x="159605" y="196180"/>
                </a:lnTo>
                <a:lnTo>
                  <a:pt x="149629" y="229431"/>
                </a:lnTo>
                <a:lnTo>
                  <a:pt x="136329" y="219456"/>
                </a:lnTo>
                <a:lnTo>
                  <a:pt x="0" y="408986"/>
                </a:lnTo>
                <a:lnTo>
                  <a:pt x="33251" y="412311"/>
                </a:lnTo>
                <a:lnTo>
                  <a:pt x="13301" y="462187"/>
                </a:lnTo>
                <a:lnTo>
                  <a:pt x="59852" y="508739"/>
                </a:lnTo>
                <a:lnTo>
                  <a:pt x="83128" y="492113"/>
                </a:lnTo>
                <a:lnTo>
                  <a:pt x="123029" y="525364"/>
                </a:lnTo>
                <a:lnTo>
                  <a:pt x="206156" y="319208"/>
                </a:lnTo>
                <a:lnTo>
                  <a:pt x="202831" y="285958"/>
                </a:lnTo>
                <a:lnTo>
                  <a:pt x="262683" y="239406"/>
                </a:lnTo>
                <a:lnTo>
                  <a:pt x="475488" y="1330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0" name="Freeform 99"/>
          <p:cNvSpPr/>
          <p:nvPr/>
        </p:nvSpPr>
        <p:spPr>
          <a:xfrm>
            <a:off x="9805988" y="5097465"/>
            <a:ext cx="157162" cy="238125"/>
          </a:xfrm>
          <a:custGeom>
            <a:avLst/>
            <a:gdLst>
              <a:gd name="connsiteX0" fmla="*/ 13301 w 156280"/>
              <a:gd name="connsiteY0" fmla="*/ 0 h 239407"/>
              <a:gd name="connsiteX1" fmla="*/ 0 w 156280"/>
              <a:gd name="connsiteY1" fmla="*/ 176230 h 239407"/>
              <a:gd name="connsiteX2" fmla="*/ 39901 w 156280"/>
              <a:gd name="connsiteY2" fmla="*/ 239407 h 239407"/>
              <a:gd name="connsiteX3" fmla="*/ 133004 w 156280"/>
              <a:gd name="connsiteY3" fmla="*/ 176230 h 239407"/>
              <a:gd name="connsiteX4" fmla="*/ 156280 w 156280"/>
              <a:gd name="connsiteY4" fmla="*/ 109728 h 239407"/>
              <a:gd name="connsiteX5" fmla="*/ 152954 w 156280"/>
              <a:gd name="connsiteY5" fmla="*/ 83128 h 239407"/>
              <a:gd name="connsiteX6" fmla="*/ 63177 w 156280"/>
              <a:gd name="connsiteY6" fmla="*/ 109728 h 239407"/>
              <a:gd name="connsiteX7" fmla="*/ 63177 w 156280"/>
              <a:gd name="connsiteY7" fmla="*/ 33251 h 239407"/>
              <a:gd name="connsiteX8" fmla="*/ 13301 w 156280"/>
              <a:gd name="connsiteY8" fmla="*/ 0 h 23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280" h="239407">
                <a:moveTo>
                  <a:pt x="13301" y="0"/>
                </a:moveTo>
                <a:lnTo>
                  <a:pt x="0" y="176230"/>
                </a:lnTo>
                <a:lnTo>
                  <a:pt x="39901" y="239407"/>
                </a:lnTo>
                <a:lnTo>
                  <a:pt x="133004" y="176230"/>
                </a:lnTo>
                <a:lnTo>
                  <a:pt x="156280" y="109728"/>
                </a:lnTo>
                <a:lnTo>
                  <a:pt x="152954" y="83128"/>
                </a:lnTo>
                <a:lnTo>
                  <a:pt x="63177" y="109728"/>
                </a:lnTo>
                <a:lnTo>
                  <a:pt x="63177" y="33251"/>
                </a:lnTo>
                <a:lnTo>
                  <a:pt x="13301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9466263" y="5253040"/>
            <a:ext cx="239712" cy="130175"/>
          </a:xfrm>
          <a:custGeom>
            <a:avLst/>
            <a:gdLst>
              <a:gd name="connsiteX0" fmla="*/ 239407 w 239407"/>
              <a:gd name="connsiteY0" fmla="*/ 0 h 129678"/>
              <a:gd name="connsiteX1" fmla="*/ 236081 w 239407"/>
              <a:gd name="connsiteY1" fmla="*/ 109728 h 129678"/>
              <a:gd name="connsiteX2" fmla="*/ 89777 w 239407"/>
              <a:gd name="connsiteY2" fmla="*/ 129678 h 129678"/>
              <a:gd name="connsiteX3" fmla="*/ 0 w 239407"/>
              <a:gd name="connsiteY3" fmla="*/ 109728 h 129678"/>
              <a:gd name="connsiteX4" fmla="*/ 9975 w 239407"/>
              <a:gd name="connsiteY4" fmla="*/ 46551 h 129678"/>
              <a:gd name="connsiteX5" fmla="*/ 69827 w 239407"/>
              <a:gd name="connsiteY5" fmla="*/ 93102 h 129678"/>
              <a:gd name="connsiteX6" fmla="*/ 239407 w 239407"/>
              <a:gd name="connsiteY6" fmla="*/ 0 h 12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407" h="129678">
                <a:moveTo>
                  <a:pt x="239407" y="0"/>
                </a:moveTo>
                <a:lnTo>
                  <a:pt x="236081" y="109728"/>
                </a:lnTo>
                <a:lnTo>
                  <a:pt x="89777" y="129678"/>
                </a:lnTo>
                <a:lnTo>
                  <a:pt x="0" y="109728"/>
                </a:lnTo>
                <a:lnTo>
                  <a:pt x="9975" y="46551"/>
                </a:lnTo>
                <a:lnTo>
                  <a:pt x="69827" y="93102"/>
                </a:lnTo>
                <a:lnTo>
                  <a:pt x="23940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9217027" y="4848226"/>
            <a:ext cx="309563" cy="85725"/>
          </a:xfrm>
          <a:custGeom>
            <a:avLst/>
            <a:gdLst>
              <a:gd name="connsiteX0" fmla="*/ 0 w 309234"/>
              <a:gd name="connsiteY0" fmla="*/ 59851 h 86452"/>
              <a:gd name="connsiteX1" fmla="*/ 83127 w 309234"/>
              <a:gd name="connsiteY1" fmla="*/ 66501 h 86452"/>
              <a:gd name="connsiteX2" fmla="*/ 109728 w 309234"/>
              <a:gd name="connsiteY2" fmla="*/ 86452 h 86452"/>
              <a:gd name="connsiteX3" fmla="*/ 309234 w 309234"/>
              <a:gd name="connsiteY3" fmla="*/ 49876 h 86452"/>
              <a:gd name="connsiteX4" fmla="*/ 305909 w 309234"/>
              <a:gd name="connsiteY4" fmla="*/ 19950 h 86452"/>
              <a:gd name="connsiteX5" fmla="*/ 186205 w 309234"/>
              <a:gd name="connsiteY5" fmla="*/ 0 h 86452"/>
              <a:gd name="connsiteX6" fmla="*/ 162930 w 309234"/>
              <a:gd name="connsiteY6" fmla="*/ 23275 h 86452"/>
              <a:gd name="connsiteX7" fmla="*/ 116378 w 309234"/>
              <a:gd name="connsiteY7" fmla="*/ 6650 h 86452"/>
              <a:gd name="connsiteX8" fmla="*/ 0 w 309234"/>
              <a:gd name="connsiteY8" fmla="*/ 59851 h 8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9234" h="86452">
                <a:moveTo>
                  <a:pt x="0" y="59851"/>
                </a:moveTo>
                <a:lnTo>
                  <a:pt x="83127" y="66501"/>
                </a:lnTo>
                <a:lnTo>
                  <a:pt x="109728" y="86452"/>
                </a:lnTo>
                <a:lnTo>
                  <a:pt x="309234" y="49876"/>
                </a:lnTo>
                <a:lnTo>
                  <a:pt x="305909" y="19950"/>
                </a:lnTo>
                <a:lnTo>
                  <a:pt x="186205" y="0"/>
                </a:lnTo>
                <a:lnTo>
                  <a:pt x="162930" y="23275"/>
                </a:lnTo>
                <a:lnTo>
                  <a:pt x="116378" y="6650"/>
                </a:lnTo>
                <a:lnTo>
                  <a:pt x="0" y="59851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3" name="Freeform 102"/>
          <p:cNvSpPr/>
          <p:nvPr/>
        </p:nvSpPr>
        <p:spPr>
          <a:xfrm>
            <a:off x="8448676" y="3436938"/>
            <a:ext cx="1343025" cy="1238250"/>
          </a:xfrm>
          <a:custGeom>
            <a:avLst/>
            <a:gdLst/>
            <a:ahLst/>
            <a:cxnLst/>
            <a:rect l="l" t="t" r="r" b="b"/>
            <a:pathLst>
              <a:path w="1343337" h="1236934">
                <a:moveTo>
                  <a:pt x="542952" y="784722"/>
                </a:moveTo>
                <a:lnTo>
                  <a:pt x="516351" y="851223"/>
                </a:lnTo>
                <a:lnTo>
                  <a:pt x="446524" y="798022"/>
                </a:lnTo>
                <a:lnTo>
                  <a:pt x="423249" y="807997"/>
                </a:lnTo>
                <a:lnTo>
                  <a:pt x="443199" y="831273"/>
                </a:lnTo>
                <a:lnTo>
                  <a:pt x="413273" y="877824"/>
                </a:lnTo>
                <a:lnTo>
                  <a:pt x="386673" y="854548"/>
                </a:lnTo>
                <a:lnTo>
                  <a:pt x="360072" y="874499"/>
                </a:lnTo>
                <a:lnTo>
                  <a:pt x="383348" y="927700"/>
                </a:lnTo>
                <a:lnTo>
                  <a:pt x="253669" y="874499"/>
                </a:lnTo>
                <a:lnTo>
                  <a:pt x="256994" y="921050"/>
                </a:lnTo>
                <a:lnTo>
                  <a:pt x="386673" y="950976"/>
                </a:lnTo>
                <a:lnTo>
                  <a:pt x="419924" y="1017478"/>
                </a:lnTo>
                <a:lnTo>
                  <a:pt x="456500" y="1010828"/>
                </a:lnTo>
                <a:lnTo>
                  <a:pt x="483100" y="1020803"/>
                </a:lnTo>
                <a:lnTo>
                  <a:pt x="509701" y="1014153"/>
                </a:lnTo>
                <a:lnTo>
                  <a:pt x="479775" y="990877"/>
                </a:lnTo>
                <a:lnTo>
                  <a:pt x="443199" y="994202"/>
                </a:lnTo>
                <a:lnTo>
                  <a:pt x="436549" y="960951"/>
                </a:lnTo>
                <a:lnTo>
                  <a:pt x="486425" y="887799"/>
                </a:lnTo>
                <a:lnTo>
                  <a:pt x="519676" y="907750"/>
                </a:lnTo>
                <a:lnTo>
                  <a:pt x="572878" y="847898"/>
                </a:lnTo>
                <a:close/>
                <a:moveTo>
                  <a:pt x="0" y="0"/>
                </a:moveTo>
                <a:lnTo>
                  <a:pt x="239407" y="179555"/>
                </a:lnTo>
                <a:lnTo>
                  <a:pt x="229431" y="209481"/>
                </a:lnTo>
                <a:lnTo>
                  <a:pt x="236081" y="219456"/>
                </a:lnTo>
                <a:lnTo>
                  <a:pt x="259357" y="196180"/>
                </a:lnTo>
                <a:lnTo>
                  <a:pt x="395686" y="269332"/>
                </a:lnTo>
                <a:lnTo>
                  <a:pt x="389036" y="315884"/>
                </a:lnTo>
                <a:lnTo>
                  <a:pt x="475488" y="349135"/>
                </a:lnTo>
                <a:lnTo>
                  <a:pt x="492113" y="462188"/>
                </a:lnTo>
                <a:lnTo>
                  <a:pt x="671668" y="465513"/>
                </a:lnTo>
                <a:lnTo>
                  <a:pt x="714895" y="541990"/>
                </a:lnTo>
                <a:lnTo>
                  <a:pt x="758121" y="505414"/>
                </a:lnTo>
                <a:lnTo>
                  <a:pt x="874499" y="515389"/>
                </a:lnTo>
                <a:lnTo>
                  <a:pt x="917725" y="458863"/>
                </a:lnTo>
                <a:lnTo>
                  <a:pt x="974252" y="475488"/>
                </a:lnTo>
                <a:lnTo>
                  <a:pt x="980902" y="498764"/>
                </a:lnTo>
                <a:lnTo>
                  <a:pt x="924375" y="585216"/>
                </a:lnTo>
                <a:lnTo>
                  <a:pt x="924375" y="618467"/>
                </a:lnTo>
                <a:lnTo>
                  <a:pt x="857873" y="728195"/>
                </a:lnTo>
                <a:lnTo>
                  <a:pt x="874499" y="794697"/>
                </a:lnTo>
                <a:lnTo>
                  <a:pt x="934351" y="698269"/>
                </a:lnTo>
                <a:lnTo>
                  <a:pt x="960951" y="621792"/>
                </a:lnTo>
                <a:lnTo>
                  <a:pt x="967601" y="575241"/>
                </a:lnTo>
                <a:lnTo>
                  <a:pt x="1037428" y="545315"/>
                </a:lnTo>
                <a:lnTo>
                  <a:pt x="1067354" y="561940"/>
                </a:lnTo>
                <a:lnTo>
                  <a:pt x="1090630" y="615142"/>
                </a:lnTo>
                <a:lnTo>
                  <a:pt x="1100605" y="615142"/>
                </a:lnTo>
                <a:lnTo>
                  <a:pt x="1123881" y="558615"/>
                </a:lnTo>
                <a:lnTo>
                  <a:pt x="1213658" y="571916"/>
                </a:lnTo>
                <a:lnTo>
                  <a:pt x="1280160" y="665018"/>
                </a:lnTo>
                <a:lnTo>
                  <a:pt x="1310086" y="665018"/>
                </a:lnTo>
                <a:lnTo>
                  <a:pt x="1343337" y="694944"/>
                </a:lnTo>
                <a:lnTo>
                  <a:pt x="1336687" y="748146"/>
                </a:lnTo>
                <a:lnTo>
                  <a:pt x="1293460" y="864524"/>
                </a:lnTo>
                <a:lnTo>
                  <a:pt x="1266860" y="864524"/>
                </a:lnTo>
                <a:lnTo>
                  <a:pt x="1207008" y="811322"/>
                </a:lnTo>
                <a:lnTo>
                  <a:pt x="678319" y="1140506"/>
                </a:lnTo>
                <a:lnTo>
                  <a:pt x="628442" y="1100605"/>
                </a:lnTo>
                <a:cubicBezTo>
                  <a:pt x="629550" y="1146048"/>
                  <a:pt x="630659" y="1191491"/>
                  <a:pt x="631767" y="1236934"/>
                </a:cubicBezTo>
                <a:lnTo>
                  <a:pt x="405661" y="1213658"/>
                </a:lnTo>
                <a:lnTo>
                  <a:pt x="379060" y="1147156"/>
                </a:lnTo>
                <a:lnTo>
                  <a:pt x="352460" y="1170432"/>
                </a:lnTo>
                <a:lnTo>
                  <a:pt x="292608" y="1140506"/>
                </a:lnTo>
                <a:lnTo>
                  <a:pt x="302583" y="1093955"/>
                </a:lnTo>
                <a:lnTo>
                  <a:pt x="186205" y="1000852"/>
                </a:lnTo>
                <a:lnTo>
                  <a:pt x="186205" y="794697"/>
                </a:lnTo>
                <a:lnTo>
                  <a:pt x="269332" y="827948"/>
                </a:lnTo>
                <a:lnTo>
                  <a:pt x="339159" y="801347"/>
                </a:lnTo>
                <a:lnTo>
                  <a:pt x="468838" y="768096"/>
                </a:lnTo>
                <a:lnTo>
                  <a:pt x="455537" y="678319"/>
                </a:lnTo>
                <a:lnTo>
                  <a:pt x="322534" y="551965"/>
                </a:lnTo>
                <a:lnTo>
                  <a:pt x="246057" y="335834"/>
                </a:lnTo>
                <a:lnTo>
                  <a:pt x="219456" y="345810"/>
                </a:lnTo>
                <a:lnTo>
                  <a:pt x="162929" y="299258"/>
                </a:lnTo>
                <a:lnTo>
                  <a:pt x="176230" y="269332"/>
                </a:lnTo>
                <a:lnTo>
                  <a:pt x="126353" y="216131"/>
                </a:lnTo>
                <a:lnTo>
                  <a:pt x="73152" y="216131"/>
                </a:lnTo>
                <a:lnTo>
                  <a:pt x="76477" y="133004"/>
                </a:lnTo>
                <a:lnTo>
                  <a:pt x="43226" y="133004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4" name="Freeform 103"/>
          <p:cNvSpPr/>
          <p:nvPr/>
        </p:nvSpPr>
        <p:spPr>
          <a:xfrm>
            <a:off x="9779000" y="4198940"/>
            <a:ext cx="749300" cy="744537"/>
          </a:xfrm>
          <a:custGeom>
            <a:avLst/>
            <a:gdLst>
              <a:gd name="connsiteX0" fmla="*/ 26600 w 551965"/>
              <a:gd name="connsiteY0" fmla="*/ 0 h 711569"/>
              <a:gd name="connsiteX1" fmla="*/ 0 w 551965"/>
              <a:gd name="connsiteY1" fmla="*/ 79802 h 711569"/>
              <a:gd name="connsiteX2" fmla="*/ 43226 w 551965"/>
              <a:gd name="connsiteY2" fmla="*/ 428937 h 711569"/>
              <a:gd name="connsiteX3" fmla="*/ 69826 w 551965"/>
              <a:gd name="connsiteY3" fmla="*/ 438912 h 711569"/>
              <a:gd name="connsiteX4" fmla="*/ 59851 w 551965"/>
              <a:gd name="connsiteY4" fmla="*/ 538665 h 711569"/>
              <a:gd name="connsiteX5" fmla="*/ 23275 w 551965"/>
              <a:gd name="connsiteY5" fmla="*/ 581891 h 711569"/>
              <a:gd name="connsiteX6" fmla="*/ 96427 w 551965"/>
              <a:gd name="connsiteY6" fmla="*/ 555290 h 711569"/>
              <a:gd name="connsiteX7" fmla="*/ 79802 w 551965"/>
              <a:gd name="connsiteY7" fmla="*/ 651718 h 711569"/>
              <a:gd name="connsiteX8" fmla="*/ 59851 w 551965"/>
              <a:gd name="connsiteY8" fmla="*/ 674993 h 711569"/>
              <a:gd name="connsiteX9" fmla="*/ 109728 w 551965"/>
              <a:gd name="connsiteY9" fmla="*/ 711569 h 711569"/>
              <a:gd name="connsiteX10" fmla="*/ 312558 w 551965"/>
              <a:gd name="connsiteY10" fmla="*/ 585216 h 711569"/>
              <a:gd name="connsiteX11" fmla="*/ 389035 w 551965"/>
              <a:gd name="connsiteY11" fmla="*/ 482138 h 711569"/>
              <a:gd name="connsiteX12" fmla="*/ 422286 w 551965"/>
              <a:gd name="connsiteY12" fmla="*/ 525364 h 711569"/>
              <a:gd name="connsiteX13" fmla="*/ 452212 w 551965"/>
              <a:gd name="connsiteY13" fmla="*/ 502089 h 711569"/>
              <a:gd name="connsiteX14" fmla="*/ 448887 w 551965"/>
              <a:gd name="connsiteY14" fmla="*/ 465513 h 711569"/>
              <a:gd name="connsiteX15" fmla="*/ 505413 w 551965"/>
              <a:gd name="connsiteY15" fmla="*/ 455537 h 711569"/>
              <a:gd name="connsiteX16" fmla="*/ 458862 w 551965"/>
              <a:gd name="connsiteY16" fmla="*/ 595191 h 711569"/>
              <a:gd name="connsiteX17" fmla="*/ 468837 w 551965"/>
              <a:gd name="connsiteY17" fmla="*/ 605166 h 711569"/>
              <a:gd name="connsiteX18" fmla="*/ 528689 w 551965"/>
              <a:gd name="connsiteY18" fmla="*/ 551965 h 711569"/>
              <a:gd name="connsiteX19" fmla="*/ 525364 w 551965"/>
              <a:gd name="connsiteY19" fmla="*/ 475488 h 711569"/>
              <a:gd name="connsiteX20" fmla="*/ 551965 w 551965"/>
              <a:gd name="connsiteY20" fmla="*/ 428937 h 711569"/>
              <a:gd name="connsiteX21" fmla="*/ 538664 w 551965"/>
              <a:gd name="connsiteY21" fmla="*/ 369085 h 711569"/>
              <a:gd name="connsiteX0" fmla="*/ 26600 w 551965"/>
              <a:gd name="connsiteY0" fmla="*/ 0 h 711569"/>
              <a:gd name="connsiteX1" fmla="*/ 0 w 551965"/>
              <a:gd name="connsiteY1" fmla="*/ 79802 h 711569"/>
              <a:gd name="connsiteX2" fmla="*/ 43226 w 551965"/>
              <a:gd name="connsiteY2" fmla="*/ 428937 h 711569"/>
              <a:gd name="connsiteX3" fmla="*/ 69826 w 551965"/>
              <a:gd name="connsiteY3" fmla="*/ 438912 h 711569"/>
              <a:gd name="connsiteX4" fmla="*/ 59851 w 551965"/>
              <a:gd name="connsiteY4" fmla="*/ 538665 h 711569"/>
              <a:gd name="connsiteX5" fmla="*/ 23275 w 551965"/>
              <a:gd name="connsiteY5" fmla="*/ 581891 h 711569"/>
              <a:gd name="connsiteX6" fmla="*/ 96427 w 551965"/>
              <a:gd name="connsiteY6" fmla="*/ 555290 h 711569"/>
              <a:gd name="connsiteX7" fmla="*/ 79802 w 551965"/>
              <a:gd name="connsiteY7" fmla="*/ 651718 h 711569"/>
              <a:gd name="connsiteX8" fmla="*/ 59851 w 551965"/>
              <a:gd name="connsiteY8" fmla="*/ 674993 h 711569"/>
              <a:gd name="connsiteX9" fmla="*/ 109728 w 551965"/>
              <a:gd name="connsiteY9" fmla="*/ 711569 h 711569"/>
              <a:gd name="connsiteX10" fmla="*/ 312558 w 551965"/>
              <a:gd name="connsiteY10" fmla="*/ 585216 h 711569"/>
              <a:gd name="connsiteX11" fmla="*/ 389035 w 551965"/>
              <a:gd name="connsiteY11" fmla="*/ 482138 h 711569"/>
              <a:gd name="connsiteX12" fmla="*/ 422286 w 551965"/>
              <a:gd name="connsiteY12" fmla="*/ 525364 h 711569"/>
              <a:gd name="connsiteX13" fmla="*/ 452212 w 551965"/>
              <a:gd name="connsiteY13" fmla="*/ 502089 h 711569"/>
              <a:gd name="connsiteX14" fmla="*/ 448887 w 551965"/>
              <a:gd name="connsiteY14" fmla="*/ 465513 h 711569"/>
              <a:gd name="connsiteX15" fmla="*/ 505413 w 551965"/>
              <a:gd name="connsiteY15" fmla="*/ 455537 h 711569"/>
              <a:gd name="connsiteX16" fmla="*/ 458862 w 551965"/>
              <a:gd name="connsiteY16" fmla="*/ 595191 h 711569"/>
              <a:gd name="connsiteX17" fmla="*/ 468837 w 551965"/>
              <a:gd name="connsiteY17" fmla="*/ 605166 h 711569"/>
              <a:gd name="connsiteX18" fmla="*/ 528689 w 551965"/>
              <a:gd name="connsiteY18" fmla="*/ 551965 h 711569"/>
              <a:gd name="connsiteX19" fmla="*/ 525364 w 551965"/>
              <a:gd name="connsiteY19" fmla="*/ 475488 h 711569"/>
              <a:gd name="connsiteX20" fmla="*/ 551965 w 551965"/>
              <a:gd name="connsiteY20" fmla="*/ 428937 h 711569"/>
              <a:gd name="connsiteX21" fmla="*/ 538664 w 551965"/>
              <a:gd name="connsiteY21" fmla="*/ 369085 h 711569"/>
              <a:gd name="connsiteX22" fmla="*/ 535339 w 551965"/>
              <a:gd name="connsiteY22" fmla="*/ 365760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23" fmla="*/ 26600 w 608495"/>
              <a:gd name="connsiteY23" fmla="*/ 0 h 711569"/>
              <a:gd name="connsiteX0" fmla="*/ 26600 w 608495"/>
              <a:gd name="connsiteY0" fmla="*/ 0 h 711569"/>
              <a:gd name="connsiteX1" fmla="*/ 0 w 608495"/>
              <a:gd name="connsiteY1" fmla="*/ 79802 h 711569"/>
              <a:gd name="connsiteX2" fmla="*/ 43226 w 608495"/>
              <a:gd name="connsiteY2" fmla="*/ 428937 h 711569"/>
              <a:gd name="connsiteX3" fmla="*/ 69826 w 608495"/>
              <a:gd name="connsiteY3" fmla="*/ 438912 h 711569"/>
              <a:gd name="connsiteX4" fmla="*/ 59851 w 608495"/>
              <a:gd name="connsiteY4" fmla="*/ 538665 h 711569"/>
              <a:gd name="connsiteX5" fmla="*/ 23275 w 608495"/>
              <a:gd name="connsiteY5" fmla="*/ 581891 h 711569"/>
              <a:gd name="connsiteX6" fmla="*/ 96427 w 608495"/>
              <a:gd name="connsiteY6" fmla="*/ 555290 h 711569"/>
              <a:gd name="connsiteX7" fmla="*/ 79802 w 608495"/>
              <a:gd name="connsiteY7" fmla="*/ 651718 h 711569"/>
              <a:gd name="connsiteX8" fmla="*/ 59851 w 608495"/>
              <a:gd name="connsiteY8" fmla="*/ 674993 h 711569"/>
              <a:gd name="connsiteX9" fmla="*/ 109728 w 608495"/>
              <a:gd name="connsiteY9" fmla="*/ 711569 h 711569"/>
              <a:gd name="connsiteX10" fmla="*/ 312558 w 608495"/>
              <a:gd name="connsiteY10" fmla="*/ 585216 h 711569"/>
              <a:gd name="connsiteX11" fmla="*/ 389035 w 608495"/>
              <a:gd name="connsiteY11" fmla="*/ 482138 h 711569"/>
              <a:gd name="connsiteX12" fmla="*/ 422286 w 608495"/>
              <a:gd name="connsiteY12" fmla="*/ 525364 h 711569"/>
              <a:gd name="connsiteX13" fmla="*/ 452212 w 608495"/>
              <a:gd name="connsiteY13" fmla="*/ 502089 h 711569"/>
              <a:gd name="connsiteX14" fmla="*/ 448887 w 608495"/>
              <a:gd name="connsiteY14" fmla="*/ 465513 h 711569"/>
              <a:gd name="connsiteX15" fmla="*/ 505413 w 608495"/>
              <a:gd name="connsiteY15" fmla="*/ 455537 h 711569"/>
              <a:gd name="connsiteX16" fmla="*/ 458862 w 608495"/>
              <a:gd name="connsiteY16" fmla="*/ 595191 h 711569"/>
              <a:gd name="connsiteX17" fmla="*/ 468837 w 608495"/>
              <a:gd name="connsiteY17" fmla="*/ 605166 h 711569"/>
              <a:gd name="connsiteX18" fmla="*/ 528689 w 608495"/>
              <a:gd name="connsiteY18" fmla="*/ 551965 h 711569"/>
              <a:gd name="connsiteX19" fmla="*/ 525364 w 608495"/>
              <a:gd name="connsiteY19" fmla="*/ 475488 h 711569"/>
              <a:gd name="connsiteX20" fmla="*/ 551965 w 608495"/>
              <a:gd name="connsiteY20" fmla="*/ 428937 h 711569"/>
              <a:gd name="connsiteX21" fmla="*/ 538664 w 608495"/>
              <a:gd name="connsiteY21" fmla="*/ 369085 h 711569"/>
              <a:gd name="connsiteX22" fmla="*/ 608491 w 608495"/>
              <a:gd name="connsiteY22" fmla="*/ 418961 h 711569"/>
              <a:gd name="connsiteX23" fmla="*/ 152954 w 608495"/>
              <a:gd name="connsiteY23" fmla="*/ 99753 h 711569"/>
              <a:gd name="connsiteX24" fmla="*/ 26600 w 608495"/>
              <a:gd name="connsiteY24" fmla="*/ 0 h 711569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76477 w 608495"/>
              <a:gd name="connsiteY23" fmla="*/ 0 h 744820"/>
              <a:gd name="connsiteX24" fmla="*/ 26600 w 608495"/>
              <a:gd name="connsiteY2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76229 w 608495"/>
              <a:gd name="connsiteY23" fmla="*/ 83127 h 744820"/>
              <a:gd name="connsiteX24" fmla="*/ 76477 w 608495"/>
              <a:gd name="connsiteY24" fmla="*/ 0 h 744820"/>
              <a:gd name="connsiteX25" fmla="*/ 26600 w 608495"/>
              <a:gd name="connsiteY2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16378 w 608495"/>
              <a:gd name="connsiteY23" fmla="*/ 302583 h 744820"/>
              <a:gd name="connsiteX24" fmla="*/ 76477 w 608495"/>
              <a:gd name="connsiteY24" fmla="*/ 0 h 744820"/>
              <a:gd name="connsiteX25" fmla="*/ 26600 w 608495"/>
              <a:gd name="connsiteY2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12805 w 608495"/>
              <a:gd name="connsiteY23" fmla="*/ 339159 h 744820"/>
              <a:gd name="connsiteX24" fmla="*/ 116378 w 608495"/>
              <a:gd name="connsiteY24" fmla="*/ 302583 h 744820"/>
              <a:gd name="connsiteX25" fmla="*/ 76477 w 608495"/>
              <a:gd name="connsiteY25" fmla="*/ 0 h 744820"/>
              <a:gd name="connsiteX26" fmla="*/ 26600 w 608495"/>
              <a:gd name="connsiteY2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42978 w 608495"/>
              <a:gd name="connsiteY23" fmla="*/ 329184 h 744820"/>
              <a:gd name="connsiteX24" fmla="*/ 116378 w 608495"/>
              <a:gd name="connsiteY24" fmla="*/ 302583 h 744820"/>
              <a:gd name="connsiteX25" fmla="*/ 76477 w 608495"/>
              <a:gd name="connsiteY25" fmla="*/ 0 h 744820"/>
              <a:gd name="connsiteX26" fmla="*/ 26600 w 608495"/>
              <a:gd name="connsiteY2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42731 w 608495"/>
              <a:gd name="connsiteY23" fmla="*/ 355785 h 744820"/>
              <a:gd name="connsiteX24" fmla="*/ 142978 w 608495"/>
              <a:gd name="connsiteY24" fmla="*/ 329184 h 744820"/>
              <a:gd name="connsiteX25" fmla="*/ 116378 w 608495"/>
              <a:gd name="connsiteY25" fmla="*/ 302583 h 744820"/>
              <a:gd name="connsiteX26" fmla="*/ 76477 w 608495"/>
              <a:gd name="connsiteY26" fmla="*/ 0 h 744820"/>
              <a:gd name="connsiteX27" fmla="*/ 26600 w 608495"/>
              <a:gd name="connsiteY27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149629 w 608495"/>
              <a:gd name="connsiteY23" fmla="*/ 226106 h 744820"/>
              <a:gd name="connsiteX24" fmla="*/ 142978 w 608495"/>
              <a:gd name="connsiteY24" fmla="*/ 329184 h 744820"/>
              <a:gd name="connsiteX25" fmla="*/ 116378 w 608495"/>
              <a:gd name="connsiteY25" fmla="*/ 302583 h 744820"/>
              <a:gd name="connsiteX26" fmla="*/ 76477 w 608495"/>
              <a:gd name="connsiteY26" fmla="*/ 0 h 744820"/>
              <a:gd name="connsiteX27" fmla="*/ 26600 w 608495"/>
              <a:gd name="connsiteY27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56032 w 608495"/>
              <a:gd name="connsiteY23" fmla="*/ 285958 h 744820"/>
              <a:gd name="connsiteX24" fmla="*/ 149629 w 608495"/>
              <a:gd name="connsiteY24" fmla="*/ 226106 h 744820"/>
              <a:gd name="connsiteX25" fmla="*/ 142978 w 608495"/>
              <a:gd name="connsiteY25" fmla="*/ 329184 h 744820"/>
              <a:gd name="connsiteX26" fmla="*/ 116378 w 608495"/>
              <a:gd name="connsiteY26" fmla="*/ 302583 h 744820"/>
              <a:gd name="connsiteX27" fmla="*/ 76477 w 608495"/>
              <a:gd name="connsiteY27" fmla="*/ 0 h 744820"/>
              <a:gd name="connsiteX28" fmla="*/ 26600 w 608495"/>
              <a:gd name="connsiteY28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12805 w 608495"/>
              <a:gd name="connsiteY23" fmla="*/ 202830 h 744820"/>
              <a:gd name="connsiteX24" fmla="*/ 149629 w 608495"/>
              <a:gd name="connsiteY24" fmla="*/ 226106 h 744820"/>
              <a:gd name="connsiteX25" fmla="*/ 142978 w 608495"/>
              <a:gd name="connsiteY25" fmla="*/ 329184 h 744820"/>
              <a:gd name="connsiteX26" fmla="*/ 116378 w 608495"/>
              <a:gd name="connsiteY26" fmla="*/ 302583 h 744820"/>
              <a:gd name="connsiteX27" fmla="*/ 76477 w 608495"/>
              <a:gd name="connsiteY27" fmla="*/ 0 h 744820"/>
              <a:gd name="connsiteX28" fmla="*/ 26600 w 608495"/>
              <a:gd name="connsiteY28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12558 w 608495"/>
              <a:gd name="connsiteY23" fmla="*/ 269332 h 744820"/>
              <a:gd name="connsiteX24" fmla="*/ 212805 w 608495"/>
              <a:gd name="connsiteY24" fmla="*/ 202830 h 744820"/>
              <a:gd name="connsiteX25" fmla="*/ 149629 w 608495"/>
              <a:gd name="connsiteY25" fmla="*/ 226106 h 744820"/>
              <a:gd name="connsiteX26" fmla="*/ 142978 w 608495"/>
              <a:gd name="connsiteY26" fmla="*/ 329184 h 744820"/>
              <a:gd name="connsiteX27" fmla="*/ 116378 w 608495"/>
              <a:gd name="connsiteY27" fmla="*/ 302583 h 744820"/>
              <a:gd name="connsiteX28" fmla="*/ 76477 w 608495"/>
              <a:gd name="connsiteY28" fmla="*/ 0 h 744820"/>
              <a:gd name="connsiteX29" fmla="*/ 26600 w 608495"/>
              <a:gd name="connsiteY29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02830 w 608495"/>
              <a:gd name="connsiteY23" fmla="*/ 269332 h 744820"/>
              <a:gd name="connsiteX24" fmla="*/ 212805 w 608495"/>
              <a:gd name="connsiteY24" fmla="*/ 202830 h 744820"/>
              <a:gd name="connsiteX25" fmla="*/ 149629 w 608495"/>
              <a:gd name="connsiteY25" fmla="*/ 226106 h 744820"/>
              <a:gd name="connsiteX26" fmla="*/ 142978 w 608495"/>
              <a:gd name="connsiteY26" fmla="*/ 329184 h 744820"/>
              <a:gd name="connsiteX27" fmla="*/ 116378 w 608495"/>
              <a:gd name="connsiteY27" fmla="*/ 302583 h 744820"/>
              <a:gd name="connsiteX28" fmla="*/ 76477 w 608495"/>
              <a:gd name="connsiteY28" fmla="*/ 0 h 744820"/>
              <a:gd name="connsiteX29" fmla="*/ 26600 w 608495"/>
              <a:gd name="connsiteY29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72657 w 608495"/>
              <a:gd name="connsiteY23" fmla="*/ 305908 h 744820"/>
              <a:gd name="connsiteX24" fmla="*/ 202830 w 608495"/>
              <a:gd name="connsiteY24" fmla="*/ 269332 h 744820"/>
              <a:gd name="connsiteX25" fmla="*/ 212805 w 608495"/>
              <a:gd name="connsiteY25" fmla="*/ 202830 h 744820"/>
              <a:gd name="connsiteX26" fmla="*/ 149629 w 608495"/>
              <a:gd name="connsiteY26" fmla="*/ 226106 h 744820"/>
              <a:gd name="connsiteX27" fmla="*/ 142978 w 608495"/>
              <a:gd name="connsiteY27" fmla="*/ 329184 h 744820"/>
              <a:gd name="connsiteX28" fmla="*/ 116378 w 608495"/>
              <a:gd name="connsiteY28" fmla="*/ 302583 h 744820"/>
              <a:gd name="connsiteX29" fmla="*/ 76477 w 608495"/>
              <a:gd name="connsiteY29" fmla="*/ 0 h 744820"/>
              <a:gd name="connsiteX30" fmla="*/ 26600 w 608495"/>
              <a:gd name="connsiteY30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32756 w 608495"/>
              <a:gd name="connsiteY23" fmla="*/ 292608 h 744820"/>
              <a:gd name="connsiteX24" fmla="*/ 202830 w 608495"/>
              <a:gd name="connsiteY24" fmla="*/ 269332 h 744820"/>
              <a:gd name="connsiteX25" fmla="*/ 212805 w 608495"/>
              <a:gd name="connsiteY25" fmla="*/ 202830 h 744820"/>
              <a:gd name="connsiteX26" fmla="*/ 149629 w 608495"/>
              <a:gd name="connsiteY26" fmla="*/ 226106 h 744820"/>
              <a:gd name="connsiteX27" fmla="*/ 142978 w 608495"/>
              <a:gd name="connsiteY27" fmla="*/ 329184 h 744820"/>
              <a:gd name="connsiteX28" fmla="*/ 116378 w 608495"/>
              <a:gd name="connsiteY28" fmla="*/ 302583 h 744820"/>
              <a:gd name="connsiteX29" fmla="*/ 76477 w 608495"/>
              <a:gd name="connsiteY29" fmla="*/ 0 h 744820"/>
              <a:gd name="connsiteX30" fmla="*/ 26600 w 608495"/>
              <a:gd name="connsiteY30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89282 w 608495"/>
              <a:gd name="connsiteY23" fmla="*/ 319209 h 744820"/>
              <a:gd name="connsiteX24" fmla="*/ 232756 w 608495"/>
              <a:gd name="connsiteY24" fmla="*/ 292608 h 744820"/>
              <a:gd name="connsiteX25" fmla="*/ 202830 w 608495"/>
              <a:gd name="connsiteY25" fmla="*/ 269332 h 744820"/>
              <a:gd name="connsiteX26" fmla="*/ 212805 w 608495"/>
              <a:gd name="connsiteY26" fmla="*/ 202830 h 744820"/>
              <a:gd name="connsiteX27" fmla="*/ 149629 w 608495"/>
              <a:gd name="connsiteY27" fmla="*/ 226106 h 744820"/>
              <a:gd name="connsiteX28" fmla="*/ 142978 w 608495"/>
              <a:gd name="connsiteY28" fmla="*/ 329184 h 744820"/>
              <a:gd name="connsiteX29" fmla="*/ 116378 w 608495"/>
              <a:gd name="connsiteY29" fmla="*/ 302583 h 744820"/>
              <a:gd name="connsiteX30" fmla="*/ 76477 w 608495"/>
              <a:gd name="connsiteY30" fmla="*/ 0 h 744820"/>
              <a:gd name="connsiteX31" fmla="*/ 26600 w 608495"/>
              <a:gd name="connsiteY31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282631 w 608495"/>
              <a:gd name="connsiteY23" fmla="*/ 252707 h 744820"/>
              <a:gd name="connsiteX24" fmla="*/ 232756 w 608495"/>
              <a:gd name="connsiteY24" fmla="*/ 292608 h 744820"/>
              <a:gd name="connsiteX25" fmla="*/ 202830 w 608495"/>
              <a:gd name="connsiteY25" fmla="*/ 269332 h 744820"/>
              <a:gd name="connsiteX26" fmla="*/ 212805 w 608495"/>
              <a:gd name="connsiteY26" fmla="*/ 202830 h 744820"/>
              <a:gd name="connsiteX27" fmla="*/ 149629 w 608495"/>
              <a:gd name="connsiteY27" fmla="*/ 226106 h 744820"/>
              <a:gd name="connsiteX28" fmla="*/ 142978 w 608495"/>
              <a:gd name="connsiteY28" fmla="*/ 329184 h 744820"/>
              <a:gd name="connsiteX29" fmla="*/ 116378 w 608495"/>
              <a:gd name="connsiteY29" fmla="*/ 302583 h 744820"/>
              <a:gd name="connsiteX30" fmla="*/ 76477 w 608495"/>
              <a:gd name="connsiteY30" fmla="*/ 0 h 744820"/>
              <a:gd name="connsiteX31" fmla="*/ 26600 w 608495"/>
              <a:gd name="connsiteY31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42484 w 608495"/>
              <a:gd name="connsiteY23" fmla="*/ 295933 h 744820"/>
              <a:gd name="connsiteX24" fmla="*/ 282631 w 608495"/>
              <a:gd name="connsiteY24" fmla="*/ 252707 h 744820"/>
              <a:gd name="connsiteX25" fmla="*/ 232756 w 608495"/>
              <a:gd name="connsiteY25" fmla="*/ 292608 h 744820"/>
              <a:gd name="connsiteX26" fmla="*/ 202830 w 608495"/>
              <a:gd name="connsiteY26" fmla="*/ 269332 h 744820"/>
              <a:gd name="connsiteX27" fmla="*/ 212805 w 608495"/>
              <a:gd name="connsiteY27" fmla="*/ 202830 h 744820"/>
              <a:gd name="connsiteX28" fmla="*/ 149629 w 608495"/>
              <a:gd name="connsiteY28" fmla="*/ 226106 h 744820"/>
              <a:gd name="connsiteX29" fmla="*/ 142978 w 608495"/>
              <a:gd name="connsiteY29" fmla="*/ 329184 h 744820"/>
              <a:gd name="connsiteX30" fmla="*/ 116378 w 608495"/>
              <a:gd name="connsiteY30" fmla="*/ 302583 h 744820"/>
              <a:gd name="connsiteX31" fmla="*/ 76477 w 608495"/>
              <a:gd name="connsiteY31" fmla="*/ 0 h 744820"/>
              <a:gd name="connsiteX32" fmla="*/ 26600 w 608495"/>
              <a:gd name="connsiteY32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05908 w 608495"/>
              <a:gd name="connsiteY23" fmla="*/ 292608 h 744820"/>
              <a:gd name="connsiteX24" fmla="*/ 282631 w 608495"/>
              <a:gd name="connsiteY24" fmla="*/ 252707 h 744820"/>
              <a:gd name="connsiteX25" fmla="*/ 232756 w 608495"/>
              <a:gd name="connsiteY25" fmla="*/ 292608 h 744820"/>
              <a:gd name="connsiteX26" fmla="*/ 202830 w 608495"/>
              <a:gd name="connsiteY26" fmla="*/ 269332 h 744820"/>
              <a:gd name="connsiteX27" fmla="*/ 212805 w 608495"/>
              <a:gd name="connsiteY27" fmla="*/ 202830 h 744820"/>
              <a:gd name="connsiteX28" fmla="*/ 149629 w 608495"/>
              <a:gd name="connsiteY28" fmla="*/ 226106 h 744820"/>
              <a:gd name="connsiteX29" fmla="*/ 142978 w 608495"/>
              <a:gd name="connsiteY29" fmla="*/ 329184 h 744820"/>
              <a:gd name="connsiteX30" fmla="*/ 116378 w 608495"/>
              <a:gd name="connsiteY30" fmla="*/ 302583 h 744820"/>
              <a:gd name="connsiteX31" fmla="*/ 76477 w 608495"/>
              <a:gd name="connsiteY31" fmla="*/ 0 h 744820"/>
              <a:gd name="connsiteX32" fmla="*/ 26600 w 608495"/>
              <a:gd name="connsiteY32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69085 w 608495"/>
              <a:gd name="connsiteY23" fmla="*/ 329184 h 744820"/>
              <a:gd name="connsiteX24" fmla="*/ 305908 w 608495"/>
              <a:gd name="connsiteY24" fmla="*/ 292608 h 744820"/>
              <a:gd name="connsiteX25" fmla="*/ 282631 w 608495"/>
              <a:gd name="connsiteY25" fmla="*/ 252707 h 744820"/>
              <a:gd name="connsiteX26" fmla="*/ 232756 w 608495"/>
              <a:gd name="connsiteY26" fmla="*/ 292608 h 744820"/>
              <a:gd name="connsiteX27" fmla="*/ 202830 w 608495"/>
              <a:gd name="connsiteY27" fmla="*/ 269332 h 744820"/>
              <a:gd name="connsiteX28" fmla="*/ 212805 w 608495"/>
              <a:gd name="connsiteY28" fmla="*/ 202830 h 744820"/>
              <a:gd name="connsiteX29" fmla="*/ 149629 w 608495"/>
              <a:gd name="connsiteY29" fmla="*/ 226106 h 744820"/>
              <a:gd name="connsiteX30" fmla="*/ 142978 w 608495"/>
              <a:gd name="connsiteY30" fmla="*/ 329184 h 744820"/>
              <a:gd name="connsiteX31" fmla="*/ 116378 w 608495"/>
              <a:gd name="connsiteY31" fmla="*/ 302583 h 744820"/>
              <a:gd name="connsiteX32" fmla="*/ 76477 w 608495"/>
              <a:gd name="connsiteY32" fmla="*/ 0 h 744820"/>
              <a:gd name="connsiteX33" fmla="*/ 26600 w 608495"/>
              <a:gd name="connsiteY33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349134 w 608495"/>
              <a:gd name="connsiteY23" fmla="*/ 212806 h 744820"/>
              <a:gd name="connsiteX24" fmla="*/ 305908 w 608495"/>
              <a:gd name="connsiteY24" fmla="*/ 292608 h 744820"/>
              <a:gd name="connsiteX25" fmla="*/ 282631 w 608495"/>
              <a:gd name="connsiteY25" fmla="*/ 252707 h 744820"/>
              <a:gd name="connsiteX26" fmla="*/ 232756 w 608495"/>
              <a:gd name="connsiteY26" fmla="*/ 292608 h 744820"/>
              <a:gd name="connsiteX27" fmla="*/ 202830 w 608495"/>
              <a:gd name="connsiteY27" fmla="*/ 269332 h 744820"/>
              <a:gd name="connsiteX28" fmla="*/ 212805 w 608495"/>
              <a:gd name="connsiteY28" fmla="*/ 202830 h 744820"/>
              <a:gd name="connsiteX29" fmla="*/ 149629 w 608495"/>
              <a:gd name="connsiteY29" fmla="*/ 226106 h 744820"/>
              <a:gd name="connsiteX30" fmla="*/ 142978 w 608495"/>
              <a:gd name="connsiteY30" fmla="*/ 329184 h 744820"/>
              <a:gd name="connsiteX31" fmla="*/ 116378 w 608495"/>
              <a:gd name="connsiteY31" fmla="*/ 302583 h 744820"/>
              <a:gd name="connsiteX32" fmla="*/ 76477 w 608495"/>
              <a:gd name="connsiteY32" fmla="*/ 0 h 744820"/>
              <a:gd name="connsiteX33" fmla="*/ 26600 w 608495"/>
              <a:gd name="connsiteY33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02336 w 608495"/>
              <a:gd name="connsiteY23" fmla="*/ 262682 h 744820"/>
              <a:gd name="connsiteX24" fmla="*/ 349134 w 608495"/>
              <a:gd name="connsiteY24" fmla="*/ 212806 h 744820"/>
              <a:gd name="connsiteX25" fmla="*/ 305908 w 608495"/>
              <a:gd name="connsiteY25" fmla="*/ 292608 h 744820"/>
              <a:gd name="connsiteX26" fmla="*/ 282631 w 608495"/>
              <a:gd name="connsiteY26" fmla="*/ 252707 h 744820"/>
              <a:gd name="connsiteX27" fmla="*/ 232756 w 608495"/>
              <a:gd name="connsiteY27" fmla="*/ 292608 h 744820"/>
              <a:gd name="connsiteX28" fmla="*/ 202830 w 608495"/>
              <a:gd name="connsiteY28" fmla="*/ 269332 h 744820"/>
              <a:gd name="connsiteX29" fmla="*/ 212805 w 608495"/>
              <a:gd name="connsiteY29" fmla="*/ 202830 h 744820"/>
              <a:gd name="connsiteX30" fmla="*/ 149629 w 608495"/>
              <a:gd name="connsiteY30" fmla="*/ 226106 h 744820"/>
              <a:gd name="connsiteX31" fmla="*/ 142978 w 608495"/>
              <a:gd name="connsiteY31" fmla="*/ 329184 h 744820"/>
              <a:gd name="connsiteX32" fmla="*/ 116378 w 608495"/>
              <a:gd name="connsiteY32" fmla="*/ 302583 h 744820"/>
              <a:gd name="connsiteX33" fmla="*/ 76477 w 608495"/>
              <a:gd name="connsiteY33" fmla="*/ 0 h 744820"/>
              <a:gd name="connsiteX34" fmla="*/ 26600 w 608495"/>
              <a:gd name="connsiteY3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55538 w 608495"/>
              <a:gd name="connsiteY23" fmla="*/ 179555 h 744820"/>
              <a:gd name="connsiteX24" fmla="*/ 349134 w 608495"/>
              <a:gd name="connsiteY24" fmla="*/ 212806 h 744820"/>
              <a:gd name="connsiteX25" fmla="*/ 305908 w 608495"/>
              <a:gd name="connsiteY25" fmla="*/ 292608 h 744820"/>
              <a:gd name="connsiteX26" fmla="*/ 282631 w 608495"/>
              <a:gd name="connsiteY26" fmla="*/ 252707 h 744820"/>
              <a:gd name="connsiteX27" fmla="*/ 232756 w 608495"/>
              <a:gd name="connsiteY27" fmla="*/ 292608 h 744820"/>
              <a:gd name="connsiteX28" fmla="*/ 202830 w 608495"/>
              <a:gd name="connsiteY28" fmla="*/ 269332 h 744820"/>
              <a:gd name="connsiteX29" fmla="*/ 212805 w 608495"/>
              <a:gd name="connsiteY29" fmla="*/ 202830 h 744820"/>
              <a:gd name="connsiteX30" fmla="*/ 149629 w 608495"/>
              <a:gd name="connsiteY30" fmla="*/ 226106 h 744820"/>
              <a:gd name="connsiteX31" fmla="*/ 142978 w 608495"/>
              <a:gd name="connsiteY31" fmla="*/ 329184 h 744820"/>
              <a:gd name="connsiteX32" fmla="*/ 116378 w 608495"/>
              <a:gd name="connsiteY32" fmla="*/ 302583 h 744820"/>
              <a:gd name="connsiteX33" fmla="*/ 76477 w 608495"/>
              <a:gd name="connsiteY33" fmla="*/ 0 h 744820"/>
              <a:gd name="connsiteX34" fmla="*/ 26600 w 608495"/>
              <a:gd name="connsiteY34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88788 w 608495"/>
              <a:gd name="connsiteY23" fmla="*/ 236081 h 744820"/>
              <a:gd name="connsiteX24" fmla="*/ 455538 w 608495"/>
              <a:gd name="connsiteY24" fmla="*/ 179555 h 744820"/>
              <a:gd name="connsiteX25" fmla="*/ 349134 w 608495"/>
              <a:gd name="connsiteY25" fmla="*/ 212806 h 744820"/>
              <a:gd name="connsiteX26" fmla="*/ 305908 w 608495"/>
              <a:gd name="connsiteY26" fmla="*/ 292608 h 744820"/>
              <a:gd name="connsiteX27" fmla="*/ 282631 w 608495"/>
              <a:gd name="connsiteY27" fmla="*/ 252707 h 744820"/>
              <a:gd name="connsiteX28" fmla="*/ 232756 w 608495"/>
              <a:gd name="connsiteY28" fmla="*/ 292608 h 744820"/>
              <a:gd name="connsiteX29" fmla="*/ 202830 w 608495"/>
              <a:gd name="connsiteY29" fmla="*/ 269332 h 744820"/>
              <a:gd name="connsiteX30" fmla="*/ 212805 w 608495"/>
              <a:gd name="connsiteY30" fmla="*/ 202830 h 744820"/>
              <a:gd name="connsiteX31" fmla="*/ 149629 w 608495"/>
              <a:gd name="connsiteY31" fmla="*/ 226106 h 744820"/>
              <a:gd name="connsiteX32" fmla="*/ 142978 w 608495"/>
              <a:gd name="connsiteY32" fmla="*/ 329184 h 744820"/>
              <a:gd name="connsiteX33" fmla="*/ 116378 w 608495"/>
              <a:gd name="connsiteY33" fmla="*/ 302583 h 744820"/>
              <a:gd name="connsiteX34" fmla="*/ 76477 w 608495"/>
              <a:gd name="connsiteY34" fmla="*/ 0 h 744820"/>
              <a:gd name="connsiteX35" fmla="*/ 26600 w 608495"/>
              <a:gd name="connsiteY3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48887 w 608495"/>
              <a:gd name="connsiteY23" fmla="*/ 259357 h 744820"/>
              <a:gd name="connsiteX24" fmla="*/ 455538 w 608495"/>
              <a:gd name="connsiteY24" fmla="*/ 179555 h 744820"/>
              <a:gd name="connsiteX25" fmla="*/ 349134 w 608495"/>
              <a:gd name="connsiteY25" fmla="*/ 212806 h 744820"/>
              <a:gd name="connsiteX26" fmla="*/ 305908 w 608495"/>
              <a:gd name="connsiteY26" fmla="*/ 292608 h 744820"/>
              <a:gd name="connsiteX27" fmla="*/ 282631 w 608495"/>
              <a:gd name="connsiteY27" fmla="*/ 252707 h 744820"/>
              <a:gd name="connsiteX28" fmla="*/ 232756 w 608495"/>
              <a:gd name="connsiteY28" fmla="*/ 292608 h 744820"/>
              <a:gd name="connsiteX29" fmla="*/ 202830 w 608495"/>
              <a:gd name="connsiteY29" fmla="*/ 269332 h 744820"/>
              <a:gd name="connsiteX30" fmla="*/ 212805 w 608495"/>
              <a:gd name="connsiteY30" fmla="*/ 202830 h 744820"/>
              <a:gd name="connsiteX31" fmla="*/ 149629 w 608495"/>
              <a:gd name="connsiteY31" fmla="*/ 226106 h 744820"/>
              <a:gd name="connsiteX32" fmla="*/ 142978 w 608495"/>
              <a:gd name="connsiteY32" fmla="*/ 329184 h 744820"/>
              <a:gd name="connsiteX33" fmla="*/ 116378 w 608495"/>
              <a:gd name="connsiteY33" fmla="*/ 302583 h 744820"/>
              <a:gd name="connsiteX34" fmla="*/ 76477 w 608495"/>
              <a:gd name="connsiteY34" fmla="*/ 0 h 744820"/>
              <a:gd name="connsiteX35" fmla="*/ 26600 w 608495"/>
              <a:gd name="connsiteY35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472162 w 608495"/>
              <a:gd name="connsiteY23" fmla="*/ 295933 h 744820"/>
              <a:gd name="connsiteX24" fmla="*/ 448887 w 608495"/>
              <a:gd name="connsiteY24" fmla="*/ 259357 h 744820"/>
              <a:gd name="connsiteX25" fmla="*/ 455538 w 608495"/>
              <a:gd name="connsiteY25" fmla="*/ 179555 h 744820"/>
              <a:gd name="connsiteX26" fmla="*/ 349134 w 608495"/>
              <a:gd name="connsiteY26" fmla="*/ 212806 h 744820"/>
              <a:gd name="connsiteX27" fmla="*/ 305908 w 608495"/>
              <a:gd name="connsiteY27" fmla="*/ 292608 h 744820"/>
              <a:gd name="connsiteX28" fmla="*/ 282631 w 608495"/>
              <a:gd name="connsiteY28" fmla="*/ 252707 h 744820"/>
              <a:gd name="connsiteX29" fmla="*/ 232756 w 608495"/>
              <a:gd name="connsiteY29" fmla="*/ 292608 h 744820"/>
              <a:gd name="connsiteX30" fmla="*/ 202830 w 608495"/>
              <a:gd name="connsiteY30" fmla="*/ 269332 h 744820"/>
              <a:gd name="connsiteX31" fmla="*/ 212805 w 608495"/>
              <a:gd name="connsiteY31" fmla="*/ 202830 h 744820"/>
              <a:gd name="connsiteX32" fmla="*/ 149629 w 608495"/>
              <a:gd name="connsiteY32" fmla="*/ 226106 h 744820"/>
              <a:gd name="connsiteX33" fmla="*/ 142978 w 608495"/>
              <a:gd name="connsiteY33" fmla="*/ 329184 h 744820"/>
              <a:gd name="connsiteX34" fmla="*/ 116378 w 608495"/>
              <a:gd name="connsiteY34" fmla="*/ 302583 h 744820"/>
              <a:gd name="connsiteX35" fmla="*/ 76477 w 608495"/>
              <a:gd name="connsiteY35" fmla="*/ 0 h 744820"/>
              <a:gd name="connsiteX36" fmla="*/ 26600 w 608495"/>
              <a:gd name="connsiteY36" fmla="*/ 33251 h 744820"/>
              <a:gd name="connsiteX0" fmla="*/ 26600 w 608495"/>
              <a:gd name="connsiteY0" fmla="*/ 33251 h 744820"/>
              <a:gd name="connsiteX1" fmla="*/ 0 w 608495"/>
              <a:gd name="connsiteY1" fmla="*/ 113053 h 744820"/>
              <a:gd name="connsiteX2" fmla="*/ 43226 w 608495"/>
              <a:gd name="connsiteY2" fmla="*/ 462188 h 744820"/>
              <a:gd name="connsiteX3" fmla="*/ 69826 w 608495"/>
              <a:gd name="connsiteY3" fmla="*/ 472163 h 744820"/>
              <a:gd name="connsiteX4" fmla="*/ 59851 w 608495"/>
              <a:gd name="connsiteY4" fmla="*/ 571916 h 744820"/>
              <a:gd name="connsiteX5" fmla="*/ 23275 w 608495"/>
              <a:gd name="connsiteY5" fmla="*/ 615142 h 744820"/>
              <a:gd name="connsiteX6" fmla="*/ 96427 w 608495"/>
              <a:gd name="connsiteY6" fmla="*/ 588541 h 744820"/>
              <a:gd name="connsiteX7" fmla="*/ 79802 w 608495"/>
              <a:gd name="connsiteY7" fmla="*/ 684969 h 744820"/>
              <a:gd name="connsiteX8" fmla="*/ 59851 w 608495"/>
              <a:gd name="connsiteY8" fmla="*/ 708244 h 744820"/>
              <a:gd name="connsiteX9" fmla="*/ 109728 w 608495"/>
              <a:gd name="connsiteY9" fmla="*/ 744820 h 744820"/>
              <a:gd name="connsiteX10" fmla="*/ 312558 w 608495"/>
              <a:gd name="connsiteY10" fmla="*/ 618467 h 744820"/>
              <a:gd name="connsiteX11" fmla="*/ 389035 w 608495"/>
              <a:gd name="connsiteY11" fmla="*/ 515389 h 744820"/>
              <a:gd name="connsiteX12" fmla="*/ 422286 w 608495"/>
              <a:gd name="connsiteY12" fmla="*/ 558615 h 744820"/>
              <a:gd name="connsiteX13" fmla="*/ 452212 w 608495"/>
              <a:gd name="connsiteY13" fmla="*/ 535340 h 744820"/>
              <a:gd name="connsiteX14" fmla="*/ 448887 w 608495"/>
              <a:gd name="connsiteY14" fmla="*/ 498764 h 744820"/>
              <a:gd name="connsiteX15" fmla="*/ 505413 w 608495"/>
              <a:gd name="connsiteY15" fmla="*/ 488788 h 744820"/>
              <a:gd name="connsiteX16" fmla="*/ 458862 w 608495"/>
              <a:gd name="connsiteY16" fmla="*/ 628442 h 744820"/>
              <a:gd name="connsiteX17" fmla="*/ 468837 w 608495"/>
              <a:gd name="connsiteY17" fmla="*/ 638417 h 744820"/>
              <a:gd name="connsiteX18" fmla="*/ 528689 w 608495"/>
              <a:gd name="connsiteY18" fmla="*/ 585216 h 744820"/>
              <a:gd name="connsiteX19" fmla="*/ 525364 w 608495"/>
              <a:gd name="connsiteY19" fmla="*/ 508739 h 744820"/>
              <a:gd name="connsiteX20" fmla="*/ 551965 w 608495"/>
              <a:gd name="connsiteY20" fmla="*/ 462188 h 744820"/>
              <a:gd name="connsiteX21" fmla="*/ 538664 w 608495"/>
              <a:gd name="connsiteY21" fmla="*/ 402336 h 744820"/>
              <a:gd name="connsiteX22" fmla="*/ 608491 w 608495"/>
              <a:gd name="connsiteY22" fmla="*/ 452212 h 744820"/>
              <a:gd name="connsiteX23" fmla="*/ 505413 w 608495"/>
              <a:gd name="connsiteY23" fmla="*/ 285958 h 744820"/>
              <a:gd name="connsiteX24" fmla="*/ 472162 w 608495"/>
              <a:gd name="connsiteY24" fmla="*/ 295933 h 744820"/>
              <a:gd name="connsiteX25" fmla="*/ 448887 w 608495"/>
              <a:gd name="connsiteY25" fmla="*/ 259357 h 744820"/>
              <a:gd name="connsiteX26" fmla="*/ 455538 w 608495"/>
              <a:gd name="connsiteY26" fmla="*/ 179555 h 744820"/>
              <a:gd name="connsiteX27" fmla="*/ 349134 w 608495"/>
              <a:gd name="connsiteY27" fmla="*/ 212806 h 744820"/>
              <a:gd name="connsiteX28" fmla="*/ 305908 w 608495"/>
              <a:gd name="connsiteY28" fmla="*/ 292608 h 744820"/>
              <a:gd name="connsiteX29" fmla="*/ 282631 w 608495"/>
              <a:gd name="connsiteY29" fmla="*/ 252707 h 744820"/>
              <a:gd name="connsiteX30" fmla="*/ 232756 w 608495"/>
              <a:gd name="connsiteY30" fmla="*/ 292608 h 744820"/>
              <a:gd name="connsiteX31" fmla="*/ 202830 w 608495"/>
              <a:gd name="connsiteY31" fmla="*/ 269332 h 744820"/>
              <a:gd name="connsiteX32" fmla="*/ 212805 w 608495"/>
              <a:gd name="connsiteY32" fmla="*/ 202830 h 744820"/>
              <a:gd name="connsiteX33" fmla="*/ 149629 w 608495"/>
              <a:gd name="connsiteY33" fmla="*/ 226106 h 744820"/>
              <a:gd name="connsiteX34" fmla="*/ 142978 w 608495"/>
              <a:gd name="connsiteY34" fmla="*/ 329184 h 744820"/>
              <a:gd name="connsiteX35" fmla="*/ 116378 w 608495"/>
              <a:gd name="connsiteY35" fmla="*/ 302583 h 744820"/>
              <a:gd name="connsiteX36" fmla="*/ 76477 w 608495"/>
              <a:gd name="connsiteY36" fmla="*/ 0 h 744820"/>
              <a:gd name="connsiteX37" fmla="*/ 26600 w 608495"/>
              <a:gd name="connsiteY37" fmla="*/ 33251 h 744820"/>
              <a:gd name="connsiteX0" fmla="*/ 26600 w 608631"/>
              <a:gd name="connsiteY0" fmla="*/ 33251 h 744820"/>
              <a:gd name="connsiteX1" fmla="*/ 0 w 608631"/>
              <a:gd name="connsiteY1" fmla="*/ 113053 h 744820"/>
              <a:gd name="connsiteX2" fmla="*/ 43226 w 608631"/>
              <a:gd name="connsiteY2" fmla="*/ 462188 h 744820"/>
              <a:gd name="connsiteX3" fmla="*/ 69826 w 608631"/>
              <a:gd name="connsiteY3" fmla="*/ 472163 h 744820"/>
              <a:gd name="connsiteX4" fmla="*/ 59851 w 608631"/>
              <a:gd name="connsiteY4" fmla="*/ 571916 h 744820"/>
              <a:gd name="connsiteX5" fmla="*/ 23275 w 608631"/>
              <a:gd name="connsiteY5" fmla="*/ 615142 h 744820"/>
              <a:gd name="connsiteX6" fmla="*/ 96427 w 608631"/>
              <a:gd name="connsiteY6" fmla="*/ 588541 h 744820"/>
              <a:gd name="connsiteX7" fmla="*/ 79802 w 608631"/>
              <a:gd name="connsiteY7" fmla="*/ 684969 h 744820"/>
              <a:gd name="connsiteX8" fmla="*/ 59851 w 608631"/>
              <a:gd name="connsiteY8" fmla="*/ 708244 h 744820"/>
              <a:gd name="connsiteX9" fmla="*/ 109728 w 608631"/>
              <a:gd name="connsiteY9" fmla="*/ 744820 h 744820"/>
              <a:gd name="connsiteX10" fmla="*/ 312558 w 608631"/>
              <a:gd name="connsiteY10" fmla="*/ 618467 h 744820"/>
              <a:gd name="connsiteX11" fmla="*/ 389035 w 608631"/>
              <a:gd name="connsiteY11" fmla="*/ 515389 h 744820"/>
              <a:gd name="connsiteX12" fmla="*/ 422286 w 608631"/>
              <a:gd name="connsiteY12" fmla="*/ 558615 h 744820"/>
              <a:gd name="connsiteX13" fmla="*/ 452212 w 608631"/>
              <a:gd name="connsiteY13" fmla="*/ 535340 h 744820"/>
              <a:gd name="connsiteX14" fmla="*/ 448887 w 608631"/>
              <a:gd name="connsiteY14" fmla="*/ 498764 h 744820"/>
              <a:gd name="connsiteX15" fmla="*/ 505413 w 608631"/>
              <a:gd name="connsiteY15" fmla="*/ 488788 h 744820"/>
              <a:gd name="connsiteX16" fmla="*/ 458862 w 608631"/>
              <a:gd name="connsiteY16" fmla="*/ 628442 h 744820"/>
              <a:gd name="connsiteX17" fmla="*/ 468837 w 608631"/>
              <a:gd name="connsiteY17" fmla="*/ 638417 h 744820"/>
              <a:gd name="connsiteX18" fmla="*/ 528689 w 608631"/>
              <a:gd name="connsiteY18" fmla="*/ 585216 h 744820"/>
              <a:gd name="connsiteX19" fmla="*/ 525364 w 608631"/>
              <a:gd name="connsiteY19" fmla="*/ 508739 h 744820"/>
              <a:gd name="connsiteX20" fmla="*/ 551965 w 608631"/>
              <a:gd name="connsiteY20" fmla="*/ 462188 h 744820"/>
              <a:gd name="connsiteX21" fmla="*/ 538664 w 608631"/>
              <a:gd name="connsiteY21" fmla="*/ 402336 h 744820"/>
              <a:gd name="connsiteX22" fmla="*/ 608491 w 608631"/>
              <a:gd name="connsiteY22" fmla="*/ 452212 h 744820"/>
              <a:gd name="connsiteX23" fmla="*/ 555290 w 608631"/>
              <a:gd name="connsiteY23" fmla="*/ 375735 h 744820"/>
              <a:gd name="connsiteX24" fmla="*/ 505413 w 608631"/>
              <a:gd name="connsiteY24" fmla="*/ 285958 h 744820"/>
              <a:gd name="connsiteX25" fmla="*/ 472162 w 608631"/>
              <a:gd name="connsiteY25" fmla="*/ 295933 h 744820"/>
              <a:gd name="connsiteX26" fmla="*/ 448887 w 608631"/>
              <a:gd name="connsiteY26" fmla="*/ 259357 h 744820"/>
              <a:gd name="connsiteX27" fmla="*/ 455538 w 608631"/>
              <a:gd name="connsiteY27" fmla="*/ 179555 h 744820"/>
              <a:gd name="connsiteX28" fmla="*/ 349134 w 608631"/>
              <a:gd name="connsiteY28" fmla="*/ 212806 h 744820"/>
              <a:gd name="connsiteX29" fmla="*/ 305908 w 608631"/>
              <a:gd name="connsiteY29" fmla="*/ 292608 h 744820"/>
              <a:gd name="connsiteX30" fmla="*/ 282631 w 608631"/>
              <a:gd name="connsiteY30" fmla="*/ 252707 h 744820"/>
              <a:gd name="connsiteX31" fmla="*/ 232756 w 608631"/>
              <a:gd name="connsiteY31" fmla="*/ 292608 h 744820"/>
              <a:gd name="connsiteX32" fmla="*/ 202830 w 608631"/>
              <a:gd name="connsiteY32" fmla="*/ 269332 h 744820"/>
              <a:gd name="connsiteX33" fmla="*/ 212805 w 608631"/>
              <a:gd name="connsiteY33" fmla="*/ 202830 h 744820"/>
              <a:gd name="connsiteX34" fmla="*/ 149629 w 608631"/>
              <a:gd name="connsiteY34" fmla="*/ 226106 h 744820"/>
              <a:gd name="connsiteX35" fmla="*/ 142978 w 608631"/>
              <a:gd name="connsiteY35" fmla="*/ 329184 h 744820"/>
              <a:gd name="connsiteX36" fmla="*/ 116378 w 608631"/>
              <a:gd name="connsiteY36" fmla="*/ 302583 h 744820"/>
              <a:gd name="connsiteX37" fmla="*/ 76477 w 608631"/>
              <a:gd name="connsiteY37" fmla="*/ 0 h 744820"/>
              <a:gd name="connsiteX38" fmla="*/ 26600 w 608631"/>
              <a:gd name="connsiteY38" fmla="*/ 33251 h 744820"/>
              <a:gd name="connsiteX0" fmla="*/ 26600 w 608659"/>
              <a:gd name="connsiteY0" fmla="*/ 33251 h 744820"/>
              <a:gd name="connsiteX1" fmla="*/ 0 w 608659"/>
              <a:gd name="connsiteY1" fmla="*/ 113053 h 744820"/>
              <a:gd name="connsiteX2" fmla="*/ 43226 w 608659"/>
              <a:gd name="connsiteY2" fmla="*/ 462188 h 744820"/>
              <a:gd name="connsiteX3" fmla="*/ 69826 w 608659"/>
              <a:gd name="connsiteY3" fmla="*/ 472163 h 744820"/>
              <a:gd name="connsiteX4" fmla="*/ 59851 w 608659"/>
              <a:gd name="connsiteY4" fmla="*/ 571916 h 744820"/>
              <a:gd name="connsiteX5" fmla="*/ 23275 w 608659"/>
              <a:gd name="connsiteY5" fmla="*/ 615142 h 744820"/>
              <a:gd name="connsiteX6" fmla="*/ 96427 w 608659"/>
              <a:gd name="connsiteY6" fmla="*/ 588541 h 744820"/>
              <a:gd name="connsiteX7" fmla="*/ 79802 w 608659"/>
              <a:gd name="connsiteY7" fmla="*/ 684969 h 744820"/>
              <a:gd name="connsiteX8" fmla="*/ 59851 w 608659"/>
              <a:gd name="connsiteY8" fmla="*/ 708244 h 744820"/>
              <a:gd name="connsiteX9" fmla="*/ 109728 w 608659"/>
              <a:gd name="connsiteY9" fmla="*/ 744820 h 744820"/>
              <a:gd name="connsiteX10" fmla="*/ 312558 w 608659"/>
              <a:gd name="connsiteY10" fmla="*/ 618467 h 744820"/>
              <a:gd name="connsiteX11" fmla="*/ 389035 w 608659"/>
              <a:gd name="connsiteY11" fmla="*/ 515389 h 744820"/>
              <a:gd name="connsiteX12" fmla="*/ 422286 w 608659"/>
              <a:gd name="connsiteY12" fmla="*/ 558615 h 744820"/>
              <a:gd name="connsiteX13" fmla="*/ 452212 w 608659"/>
              <a:gd name="connsiteY13" fmla="*/ 535340 h 744820"/>
              <a:gd name="connsiteX14" fmla="*/ 448887 w 608659"/>
              <a:gd name="connsiteY14" fmla="*/ 498764 h 744820"/>
              <a:gd name="connsiteX15" fmla="*/ 505413 w 608659"/>
              <a:gd name="connsiteY15" fmla="*/ 488788 h 744820"/>
              <a:gd name="connsiteX16" fmla="*/ 458862 w 608659"/>
              <a:gd name="connsiteY16" fmla="*/ 628442 h 744820"/>
              <a:gd name="connsiteX17" fmla="*/ 468837 w 608659"/>
              <a:gd name="connsiteY17" fmla="*/ 638417 h 744820"/>
              <a:gd name="connsiteX18" fmla="*/ 528689 w 608659"/>
              <a:gd name="connsiteY18" fmla="*/ 585216 h 744820"/>
              <a:gd name="connsiteX19" fmla="*/ 525364 w 608659"/>
              <a:gd name="connsiteY19" fmla="*/ 508739 h 744820"/>
              <a:gd name="connsiteX20" fmla="*/ 551965 w 608659"/>
              <a:gd name="connsiteY20" fmla="*/ 462188 h 744820"/>
              <a:gd name="connsiteX21" fmla="*/ 538664 w 608659"/>
              <a:gd name="connsiteY21" fmla="*/ 402336 h 744820"/>
              <a:gd name="connsiteX22" fmla="*/ 608491 w 608659"/>
              <a:gd name="connsiteY22" fmla="*/ 452212 h 744820"/>
              <a:gd name="connsiteX23" fmla="*/ 561940 w 608659"/>
              <a:gd name="connsiteY23" fmla="*/ 242731 h 744820"/>
              <a:gd name="connsiteX24" fmla="*/ 505413 w 608659"/>
              <a:gd name="connsiteY24" fmla="*/ 285958 h 744820"/>
              <a:gd name="connsiteX25" fmla="*/ 472162 w 608659"/>
              <a:gd name="connsiteY25" fmla="*/ 295933 h 744820"/>
              <a:gd name="connsiteX26" fmla="*/ 448887 w 608659"/>
              <a:gd name="connsiteY26" fmla="*/ 259357 h 744820"/>
              <a:gd name="connsiteX27" fmla="*/ 455538 w 608659"/>
              <a:gd name="connsiteY27" fmla="*/ 179555 h 744820"/>
              <a:gd name="connsiteX28" fmla="*/ 349134 w 608659"/>
              <a:gd name="connsiteY28" fmla="*/ 212806 h 744820"/>
              <a:gd name="connsiteX29" fmla="*/ 305908 w 608659"/>
              <a:gd name="connsiteY29" fmla="*/ 292608 h 744820"/>
              <a:gd name="connsiteX30" fmla="*/ 282631 w 608659"/>
              <a:gd name="connsiteY30" fmla="*/ 252707 h 744820"/>
              <a:gd name="connsiteX31" fmla="*/ 232756 w 608659"/>
              <a:gd name="connsiteY31" fmla="*/ 292608 h 744820"/>
              <a:gd name="connsiteX32" fmla="*/ 202830 w 608659"/>
              <a:gd name="connsiteY32" fmla="*/ 269332 h 744820"/>
              <a:gd name="connsiteX33" fmla="*/ 212805 w 608659"/>
              <a:gd name="connsiteY33" fmla="*/ 202830 h 744820"/>
              <a:gd name="connsiteX34" fmla="*/ 149629 w 608659"/>
              <a:gd name="connsiteY34" fmla="*/ 226106 h 744820"/>
              <a:gd name="connsiteX35" fmla="*/ 142978 w 608659"/>
              <a:gd name="connsiteY35" fmla="*/ 329184 h 744820"/>
              <a:gd name="connsiteX36" fmla="*/ 116378 w 608659"/>
              <a:gd name="connsiteY36" fmla="*/ 302583 h 744820"/>
              <a:gd name="connsiteX37" fmla="*/ 76477 w 608659"/>
              <a:gd name="connsiteY37" fmla="*/ 0 h 744820"/>
              <a:gd name="connsiteX38" fmla="*/ 26600 w 608659"/>
              <a:gd name="connsiteY38" fmla="*/ 33251 h 744820"/>
              <a:gd name="connsiteX0" fmla="*/ 26600 w 651792"/>
              <a:gd name="connsiteY0" fmla="*/ 33251 h 744820"/>
              <a:gd name="connsiteX1" fmla="*/ 0 w 651792"/>
              <a:gd name="connsiteY1" fmla="*/ 113053 h 744820"/>
              <a:gd name="connsiteX2" fmla="*/ 43226 w 651792"/>
              <a:gd name="connsiteY2" fmla="*/ 462188 h 744820"/>
              <a:gd name="connsiteX3" fmla="*/ 69826 w 651792"/>
              <a:gd name="connsiteY3" fmla="*/ 472163 h 744820"/>
              <a:gd name="connsiteX4" fmla="*/ 59851 w 651792"/>
              <a:gd name="connsiteY4" fmla="*/ 571916 h 744820"/>
              <a:gd name="connsiteX5" fmla="*/ 23275 w 651792"/>
              <a:gd name="connsiteY5" fmla="*/ 615142 h 744820"/>
              <a:gd name="connsiteX6" fmla="*/ 96427 w 651792"/>
              <a:gd name="connsiteY6" fmla="*/ 588541 h 744820"/>
              <a:gd name="connsiteX7" fmla="*/ 79802 w 651792"/>
              <a:gd name="connsiteY7" fmla="*/ 684969 h 744820"/>
              <a:gd name="connsiteX8" fmla="*/ 59851 w 651792"/>
              <a:gd name="connsiteY8" fmla="*/ 708244 h 744820"/>
              <a:gd name="connsiteX9" fmla="*/ 109728 w 651792"/>
              <a:gd name="connsiteY9" fmla="*/ 744820 h 744820"/>
              <a:gd name="connsiteX10" fmla="*/ 312558 w 651792"/>
              <a:gd name="connsiteY10" fmla="*/ 618467 h 744820"/>
              <a:gd name="connsiteX11" fmla="*/ 389035 w 651792"/>
              <a:gd name="connsiteY11" fmla="*/ 515389 h 744820"/>
              <a:gd name="connsiteX12" fmla="*/ 422286 w 651792"/>
              <a:gd name="connsiteY12" fmla="*/ 558615 h 744820"/>
              <a:gd name="connsiteX13" fmla="*/ 452212 w 651792"/>
              <a:gd name="connsiteY13" fmla="*/ 535340 h 744820"/>
              <a:gd name="connsiteX14" fmla="*/ 448887 w 651792"/>
              <a:gd name="connsiteY14" fmla="*/ 498764 h 744820"/>
              <a:gd name="connsiteX15" fmla="*/ 505413 w 651792"/>
              <a:gd name="connsiteY15" fmla="*/ 488788 h 744820"/>
              <a:gd name="connsiteX16" fmla="*/ 458862 w 651792"/>
              <a:gd name="connsiteY16" fmla="*/ 628442 h 744820"/>
              <a:gd name="connsiteX17" fmla="*/ 468837 w 651792"/>
              <a:gd name="connsiteY17" fmla="*/ 638417 h 744820"/>
              <a:gd name="connsiteX18" fmla="*/ 528689 w 651792"/>
              <a:gd name="connsiteY18" fmla="*/ 585216 h 744820"/>
              <a:gd name="connsiteX19" fmla="*/ 525364 w 651792"/>
              <a:gd name="connsiteY19" fmla="*/ 508739 h 744820"/>
              <a:gd name="connsiteX20" fmla="*/ 551965 w 651792"/>
              <a:gd name="connsiteY20" fmla="*/ 462188 h 744820"/>
              <a:gd name="connsiteX21" fmla="*/ 538664 w 651792"/>
              <a:gd name="connsiteY21" fmla="*/ 402336 h 744820"/>
              <a:gd name="connsiteX22" fmla="*/ 651718 w 651792"/>
              <a:gd name="connsiteY22" fmla="*/ 532014 h 744820"/>
              <a:gd name="connsiteX23" fmla="*/ 561940 w 651792"/>
              <a:gd name="connsiteY23" fmla="*/ 242731 h 744820"/>
              <a:gd name="connsiteX24" fmla="*/ 505413 w 651792"/>
              <a:gd name="connsiteY24" fmla="*/ 285958 h 744820"/>
              <a:gd name="connsiteX25" fmla="*/ 472162 w 651792"/>
              <a:gd name="connsiteY25" fmla="*/ 295933 h 744820"/>
              <a:gd name="connsiteX26" fmla="*/ 448887 w 651792"/>
              <a:gd name="connsiteY26" fmla="*/ 259357 h 744820"/>
              <a:gd name="connsiteX27" fmla="*/ 455538 w 651792"/>
              <a:gd name="connsiteY27" fmla="*/ 179555 h 744820"/>
              <a:gd name="connsiteX28" fmla="*/ 349134 w 651792"/>
              <a:gd name="connsiteY28" fmla="*/ 212806 h 744820"/>
              <a:gd name="connsiteX29" fmla="*/ 305908 w 651792"/>
              <a:gd name="connsiteY29" fmla="*/ 292608 h 744820"/>
              <a:gd name="connsiteX30" fmla="*/ 282631 w 651792"/>
              <a:gd name="connsiteY30" fmla="*/ 252707 h 744820"/>
              <a:gd name="connsiteX31" fmla="*/ 232756 w 651792"/>
              <a:gd name="connsiteY31" fmla="*/ 292608 h 744820"/>
              <a:gd name="connsiteX32" fmla="*/ 202830 w 651792"/>
              <a:gd name="connsiteY32" fmla="*/ 269332 h 744820"/>
              <a:gd name="connsiteX33" fmla="*/ 212805 w 651792"/>
              <a:gd name="connsiteY33" fmla="*/ 202830 h 744820"/>
              <a:gd name="connsiteX34" fmla="*/ 149629 w 651792"/>
              <a:gd name="connsiteY34" fmla="*/ 226106 h 744820"/>
              <a:gd name="connsiteX35" fmla="*/ 142978 w 651792"/>
              <a:gd name="connsiteY35" fmla="*/ 329184 h 744820"/>
              <a:gd name="connsiteX36" fmla="*/ 116378 w 651792"/>
              <a:gd name="connsiteY36" fmla="*/ 302583 h 744820"/>
              <a:gd name="connsiteX37" fmla="*/ 76477 w 651792"/>
              <a:gd name="connsiteY37" fmla="*/ 0 h 744820"/>
              <a:gd name="connsiteX38" fmla="*/ 26600 w 651792"/>
              <a:gd name="connsiteY38" fmla="*/ 33251 h 744820"/>
              <a:gd name="connsiteX0" fmla="*/ 26600 w 651925"/>
              <a:gd name="connsiteY0" fmla="*/ 33251 h 744820"/>
              <a:gd name="connsiteX1" fmla="*/ 0 w 651925"/>
              <a:gd name="connsiteY1" fmla="*/ 113053 h 744820"/>
              <a:gd name="connsiteX2" fmla="*/ 43226 w 651925"/>
              <a:gd name="connsiteY2" fmla="*/ 462188 h 744820"/>
              <a:gd name="connsiteX3" fmla="*/ 69826 w 651925"/>
              <a:gd name="connsiteY3" fmla="*/ 472163 h 744820"/>
              <a:gd name="connsiteX4" fmla="*/ 59851 w 651925"/>
              <a:gd name="connsiteY4" fmla="*/ 571916 h 744820"/>
              <a:gd name="connsiteX5" fmla="*/ 23275 w 651925"/>
              <a:gd name="connsiteY5" fmla="*/ 615142 h 744820"/>
              <a:gd name="connsiteX6" fmla="*/ 96427 w 651925"/>
              <a:gd name="connsiteY6" fmla="*/ 588541 h 744820"/>
              <a:gd name="connsiteX7" fmla="*/ 79802 w 651925"/>
              <a:gd name="connsiteY7" fmla="*/ 684969 h 744820"/>
              <a:gd name="connsiteX8" fmla="*/ 59851 w 651925"/>
              <a:gd name="connsiteY8" fmla="*/ 708244 h 744820"/>
              <a:gd name="connsiteX9" fmla="*/ 109728 w 651925"/>
              <a:gd name="connsiteY9" fmla="*/ 744820 h 744820"/>
              <a:gd name="connsiteX10" fmla="*/ 312558 w 651925"/>
              <a:gd name="connsiteY10" fmla="*/ 618467 h 744820"/>
              <a:gd name="connsiteX11" fmla="*/ 389035 w 651925"/>
              <a:gd name="connsiteY11" fmla="*/ 515389 h 744820"/>
              <a:gd name="connsiteX12" fmla="*/ 422286 w 651925"/>
              <a:gd name="connsiteY12" fmla="*/ 558615 h 744820"/>
              <a:gd name="connsiteX13" fmla="*/ 452212 w 651925"/>
              <a:gd name="connsiteY13" fmla="*/ 535340 h 744820"/>
              <a:gd name="connsiteX14" fmla="*/ 448887 w 651925"/>
              <a:gd name="connsiteY14" fmla="*/ 498764 h 744820"/>
              <a:gd name="connsiteX15" fmla="*/ 505413 w 651925"/>
              <a:gd name="connsiteY15" fmla="*/ 488788 h 744820"/>
              <a:gd name="connsiteX16" fmla="*/ 458862 w 651925"/>
              <a:gd name="connsiteY16" fmla="*/ 628442 h 744820"/>
              <a:gd name="connsiteX17" fmla="*/ 468837 w 651925"/>
              <a:gd name="connsiteY17" fmla="*/ 638417 h 744820"/>
              <a:gd name="connsiteX18" fmla="*/ 528689 w 651925"/>
              <a:gd name="connsiteY18" fmla="*/ 585216 h 744820"/>
              <a:gd name="connsiteX19" fmla="*/ 525364 w 651925"/>
              <a:gd name="connsiteY19" fmla="*/ 508739 h 744820"/>
              <a:gd name="connsiteX20" fmla="*/ 551965 w 651925"/>
              <a:gd name="connsiteY20" fmla="*/ 462188 h 744820"/>
              <a:gd name="connsiteX21" fmla="*/ 538664 w 651925"/>
              <a:gd name="connsiteY21" fmla="*/ 402336 h 744820"/>
              <a:gd name="connsiteX22" fmla="*/ 585215 w 651925"/>
              <a:gd name="connsiteY22" fmla="*/ 455537 h 744820"/>
              <a:gd name="connsiteX23" fmla="*/ 651718 w 651925"/>
              <a:gd name="connsiteY23" fmla="*/ 532014 h 744820"/>
              <a:gd name="connsiteX24" fmla="*/ 561940 w 651925"/>
              <a:gd name="connsiteY24" fmla="*/ 242731 h 744820"/>
              <a:gd name="connsiteX25" fmla="*/ 505413 w 651925"/>
              <a:gd name="connsiteY25" fmla="*/ 285958 h 744820"/>
              <a:gd name="connsiteX26" fmla="*/ 472162 w 651925"/>
              <a:gd name="connsiteY26" fmla="*/ 295933 h 744820"/>
              <a:gd name="connsiteX27" fmla="*/ 448887 w 651925"/>
              <a:gd name="connsiteY27" fmla="*/ 259357 h 744820"/>
              <a:gd name="connsiteX28" fmla="*/ 455538 w 651925"/>
              <a:gd name="connsiteY28" fmla="*/ 179555 h 744820"/>
              <a:gd name="connsiteX29" fmla="*/ 349134 w 651925"/>
              <a:gd name="connsiteY29" fmla="*/ 212806 h 744820"/>
              <a:gd name="connsiteX30" fmla="*/ 305908 w 651925"/>
              <a:gd name="connsiteY30" fmla="*/ 292608 h 744820"/>
              <a:gd name="connsiteX31" fmla="*/ 282631 w 651925"/>
              <a:gd name="connsiteY31" fmla="*/ 252707 h 744820"/>
              <a:gd name="connsiteX32" fmla="*/ 232756 w 651925"/>
              <a:gd name="connsiteY32" fmla="*/ 292608 h 744820"/>
              <a:gd name="connsiteX33" fmla="*/ 202830 w 651925"/>
              <a:gd name="connsiteY33" fmla="*/ 269332 h 744820"/>
              <a:gd name="connsiteX34" fmla="*/ 212805 w 651925"/>
              <a:gd name="connsiteY34" fmla="*/ 202830 h 744820"/>
              <a:gd name="connsiteX35" fmla="*/ 149629 w 651925"/>
              <a:gd name="connsiteY35" fmla="*/ 226106 h 744820"/>
              <a:gd name="connsiteX36" fmla="*/ 142978 w 651925"/>
              <a:gd name="connsiteY36" fmla="*/ 329184 h 744820"/>
              <a:gd name="connsiteX37" fmla="*/ 116378 w 651925"/>
              <a:gd name="connsiteY37" fmla="*/ 302583 h 744820"/>
              <a:gd name="connsiteX38" fmla="*/ 76477 w 651925"/>
              <a:gd name="connsiteY38" fmla="*/ 0 h 744820"/>
              <a:gd name="connsiteX39" fmla="*/ 26600 w 651925"/>
              <a:gd name="connsiteY39" fmla="*/ 33251 h 744820"/>
              <a:gd name="connsiteX0" fmla="*/ 26600 w 652044"/>
              <a:gd name="connsiteY0" fmla="*/ 33251 h 744820"/>
              <a:gd name="connsiteX1" fmla="*/ 0 w 652044"/>
              <a:gd name="connsiteY1" fmla="*/ 113053 h 744820"/>
              <a:gd name="connsiteX2" fmla="*/ 43226 w 652044"/>
              <a:gd name="connsiteY2" fmla="*/ 462188 h 744820"/>
              <a:gd name="connsiteX3" fmla="*/ 69826 w 652044"/>
              <a:gd name="connsiteY3" fmla="*/ 472163 h 744820"/>
              <a:gd name="connsiteX4" fmla="*/ 59851 w 652044"/>
              <a:gd name="connsiteY4" fmla="*/ 571916 h 744820"/>
              <a:gd name="connsiteX5" fmla="*/ 23275 w 652044"/>
              <a:gd name="connsiteY5" fmla="*/ 615142 h 744820"/>
              <a:gd name="connsiteX6" fmla="*/ 96427 w 652044"/>
              <a:gd name="connsiteY6" fmla="*/ 588541 h 744820"/>
              <a:gd name="connsiteX7" fmla="*/ 79802 w 652044"/>
              <a:gd name="connsiteY7" fmla="*/ 684969 h 744820"/>
              <a:gd name="connsiteX8" fmla="*/ 59851 w 652044"/>
              <a:gd name="connsiteY8" fmla="*/ 708244 h 744820"/>
              <a:gd name="connsiteX9" fmla="*/ 109728 w 652044"/>
              <a:gd name="connsiteY9" fmla="*/ 744820 h 744820"/>
              <a:gd name="connsiteX10" fmla="*/ 312558 w 652044"/>
              <a:gd name="connsiteY10" fmla="*/ 618467 h 744820"/>
              <a:gd name="connsiteX11" fmla="*/ 389035 w 652044"/>
              <a:gd name="connsiteY11" fmla="*/ 515389 h 744820"/>
              <a:gd name="connsiteX12" fmla="*/ 422286 w 652044"/>
              <a:gd name="connsiteY12" fmla="*/ 558615 h 744820"/>
              <a:gd name="connsiteX13" fmla="*/ 452212 w 652044"/>
              <a:gd name="connsiteY13" fmla="*/ 535340 h 744820"/>
              <a:gd name="connsiteX14" fmla="*/ 448887 w 652044"/>
              <a:gd name="connsiteY14" fmla="*/ 498764 h 744820"/>
              <a:gd name="connsiteX15" fmla="*/ 505413 w 652044"/>
              <a:gd name="connsiteY15" fmla="*/ 488788 h 744820"/>
              <a:gd name="connsiteX16" fmla="*/ 458862 w 652044"/>
              <a:gd name="connsiteY16" fmla="*/ 628442 h 744820"/>
              <a:gd name="connsiteX17" fmla="*/ 468837 w 652044"/>
              <a:gd name="connsiteY17" fmla="*/ 638417 h 744820"/>
              <a:gd name="connsiteX18" fmla="*/ 528689 w 652044"/>
              <a:gd name="connsiteY18" fmla="*/ 585216 h 744820"/>
              <a:gd name="connsiteX19" fmla="*/ 525364 w 652044"/>
              <a:gd name="connsiteY19" fmla="*/ 508739 h 744820"/>
              <a:gd name="connsiteX20" fmla="*/ 551965 w 652044"/>
              <a:gd name="connsiteY20" fmla="*/ 462188 h 744820"/>
              <a:gd name="connsiteX21" fmla="*/ 538664 w 652044"/>
              <a:gd name="connsiteY21" fmla="*/ 402336 h 744820"/>
              <a:gd name="connsiteX22" fmla="*/ 605166 w 652044"/>
              <a:gd name="connsiteY22" fmla="*/ 445561 h 744820"/>
              <a:gd name="connsiteX23" fmla="*/ 651718 w 652044"/>
              <a:gd name="connsiteY23" fmla="*/ 532014 h 744820"/>
              <a:gd name="connsiteX24" fmla="*/ 561940 w 652044"/>
              <a:gd name="connsiteY24" fmla="*/ 242731 h 744820"/>
              <a:gd name="connsiteX25" fmla="*/ 505413 w 652044"/>
              <a:gd name="connsiteY25" fmla="*/ 285958 h 744820"/>
              <a:gd name="connsiteX26" fmla="*/ 472162 w 652044"/>
              <a:gd name="connsiteY26" fmla="*/ 295933 h 744820"/>
              <a:gd name="connsiteX27" fmla="*/ 448887 w 652044"/>
              <a:gd name="connsiteY27" fmla="*/ 259357 h 744820"/>
              <a:gd name="connsiteX28" fmla="*/ 455538 w 652044"/>
              <a:gd name="connsiteY28" fmla="*/ 179555 h 744820"/>
              <a:gd name="connsiteX29" fmla="*/ 349134 w 652044"/>
              <a:gd name="connsiteY29" fmla="*/ 212806 h 744820"/>
              <a:gd name="connsiteX30" fmla="*/ 305908 w 652044"/>
              <a:gd name="connsiteY30" fmla="*/ 292608 h 744820"/>
              <a:gd name="connsiteX31" fmla="*/ 282631 w 652044"/>
              <a:gd name="connsiteY31" fmla="*/ 252707 h 744820"/>
              <a:gd name="connsiteX32" fmla="*/ 232756 w 652044"/>
              <a:gd name="connsiteY32" fmla="*/ 292608 h 744820"/>
              <a:gd name="connsiteX33" fmla="*/ 202830 w 652044"/>
              <a:gd name="connsiteY33" fmla="*/ 269332 h 744820"/>
              <a:gd name="connsiteX34" fmla="*/ 212805 w 652044"/>
              <a:gd name="connsiteY34" fmla="*/ 202830 h 744820"/>
              <a:gd name="connsiteX35" fmla="*/ 149629 w 652044"/>
              <a:gd name="connsiteY35" fmla="*/ 226106 h 744820"/>
              <a:gd name="connsiteX36" fmla="*/ 142978 w 652044"/>
              <a:gd name="connsiteY36" fmla="*/ 329184 h 744820"/>
              <a:gd name="connsiteX37" fmla="*/ 116378 w 652044"/>
              <a:gd name="connsiteY37" fmla="*/ 302583 h 744820"/>
              <a:gd name="connsiteX38" fmla="*/ 76477 w 652044"/>
              <a:gd name="connsiteY38" fmla="*/ 0 h 744820"/>
              <a:gd name="connsiteX39" fmla="*/ 26600 w 652044"/>
              <a:gd name="connsiteY39" fmla="*/ 33251 h 744820"/>
              <a:gd name="connsiteX0" fmla="*/ 26600 w 651725"/>
              <a:gd name="connsiteY0" fmla="*/ 33251 h 744820"/>
              <a:gd name="connsiteX1" fmla="*/ 0 w 651725"/>
              <a:gd name="connsiteY1" fmla="*/ 113053 h 744820"/>
              <a:gd name="connsiteX2" fmla="*/ 43226 w 651725"/>
              <a:gd name="connsiteY2" fmla="*/ 462188 h 744820"/>
              <a:gd name="connsiteX3" fmla="*/ 69826 w 651725"/>
              <a:gd name="connsiteY3" fmla="*/ 472163 h 744820"/>
              <a:gd name="connsiteX4" fmla="*/ 59851 w 651725"/>
              <a:gd name="connsiteY4" fmla="*/ 571916 h 744820"/>
              <a:gd name="connsiteX5" fmla="*/ 23275 w 651725"/>
              <a:gd name="connsiteY5" fmla="*/ 615142 h 744820"/>
              <a:gd name="connsiteX6" fmla="*/ 96427 w 651725"/>
              <a:gd name="connsiteY6" fmla="*/ 588541 h 744820"/>
              <a:gd name="connsiteX7" fmla="*/ 79802 w 651725"/>
              <a:gd name="connsiteY7" fmla="*/ 684969 h 744820"/>
              <a:gd name="connsiteX8" fmla="*/ 59851 w 651725"/>
              <a:gd name="connsiteY8" fmla="*/ 708244 h 744820"/>
              <a:gd name="connsiteX9" fmla="*/ 109728 w 651725"/>
              <a:gd name="connsiteY9" fmla="*/ 744820 h 744820"/>
              <a:gd name="connsiteX10" fmla="*/ 312558 w 651725"/>
              <a:gd name="connsiteY10" fmla="*/ 618467 h 744820"/>
              <a:gd name="connsiteX11" fmla="*/ 389035 w 651725"/>
              <a:gd name="connsiteY11" fmla="*/ 515389 h 744820"/>
              <a:gd name="connsiteX12" fmla="*/ 422286 w 651725"/>
              <a:gd name="connsiteY12" fmla="*/ 558615 h 744820"/>
              <a:gd name="connsiteX13" fmla="*/ 452212 w 651725"/>
              <a:gd name="connsiteY13" fmla="*/ 535340 h 744820"/>
              <a:gd name="connsiteX14" fmla="*/ 448887 w 651725"/>
              <a:gd name="connsiteY14" fmla="*/ 498764 h 744820"/>
              <a:gd name="connsiteX15" fmla="*/ 505413 w 651725"/>
              <a:gd name="connsiteY15" fmla="*/ 488788 h 744820"/>
              <a:gd name="connsiteX16" fmla="*/ 458862 w 651725"/>
              <a:gd name="connsiteY16" fmla="*/ 628442 h 744820"/>
              <a:gd name="connsiteX17" fmla="*/ 468837 w 651725"/>
              <a:gd name="connsiteY17" fmla="*/ 638417 h 744820"/>
              <a:gd name="connsiteX18" fmla="*/ 528689 w 651725"/>
              <a:gd name="connsiteY18" fmla="*/ 585216 h 744820"/>
              <a:gd name="connsiteX19" fmla="*/ 525364 w 651725"/>
              <a:gd name="connsiteY19" fmla="*/ 508739 h 744820"/>
              <a:gd name="connsiteX20" fmla="*/ 551965 w 651725"/>
              <a:gd name="connsiteY20" fmla="*/ 462188 h 744820"/>
              <a:gd name="connsiteX21" fmla="*/ 538664 w 651725"/>
              <a:gd name="connsiteY21" fmla="*/ 402336 h 744820"/>
              <a:gd name="connsiteX22" fmla="*/ 605166 w 651725"/>
              <a:gd name="connsiteY22" fmla="*/ 445561 h 744820"/>
              <a:gd name="connsiteX23" fmla="*/ 651718 w 651725"/>
              <a:gd name="connsiteY23" fmla="*/ 532014 h 744820"/>
              <a:gd name="connsiteX24" fmla="*/ 608489 w 651725"/>
              <a:gd name="connsiteY24" fmla="*/ 375735 h 744820"/>
              <a:gd name="connsiteX25" fmla="*/ 561940 w 651725"/>
              <a:gd name="connsiteY25" fmla="*/ 242731 h 744820"/>
              <a:gd name="connsiteX26" fmla="*/ 505413 w 651725"/>
              <a:gd name="connsiteY26" fmla="*/ 285958 h 744820"/>
              <a:gd name="connsiteX27" fmla="*/ 472162 w 651725"/>
              <a:gd name="connsiteY27" fmla="*/ 295933 h 744820"/>
              <a:gd name="connsiteX28" fmla="*/ 448887 w 651725"/>
              <a:gd name="connsiteY28" fmla="*/ 259357 h 744820"/>
              <a:gd name="connsiteX29" fmla="*/ 455538 w 651725"/>
              <a:gd name="connsiteY29" fmla="*/ 179555 h 744820"/>
              <a:gd name="connsiteX30" fmla="*/ 349134 w 651725"/>
              <a:gd name="connsiteY30" fmla="*/ 212806 h 744820"/>
              <a:gd name="connsiteX31" fmla="*/ 305908 w 651725"/>
              <a:gd name="connsiteY31" fmla="*/ 292608 h 744820"/>
              <a:gd name="connsiteX32" fmla="*/ 282631 w 651725"/>
              <a:gd name="connsiteY32" fmla="*/ 252707 h 744820"/>
              <a:gd name="connsiteX33" fmla="*/ 232756 w 651725"/>
              <a:gd name="connsiteY33" fmla="*/ 292608 h 744820"/>
              <a:gd name="connsiteX34" fmla="*/ 202830 w 651725"/>
              <a:gd name="connsiteY34" fmla="*/ 269332 h 744820"/>
              <a:gd name="connsiteX35" fmla="*/ 212805 w 651725"/>
              <a:gd name="connsiteY35" fmla="*/ 202830 h 744820"/>
              <a:gd name="connsiteX36" fmla="*/ 149629 w 651725"/>
              <a:gd name="connsiteY36" fmla="*/ 226106 h 744820"/>
              <a:gd name="connsiteX37" fmla="*/ 142978 w 651725"/>
              <a:gd name="connsiteY37" fmla="*/ 329184 h 744820"/>
              <a:gd name="connsiteX38" fmla="*/ 116378 w 651725"/>
              <a:gd name="connsiteY38" fmla="*/ 302583 h 744820"/>
              <a:gd name="connsiteX39" fmla="*/ 76477 w 651725"/>
              <a:gd name="connsiteY39" fmla="*/ 0 h 744820"/>
              <a:gd name="connsiteX40" fmla="*/ 26600 w 651725"/>
              <a:gd name="connsiteY40" fmla="*/ 33251 h 744820"/>
              <a:gd name="connsiteX0" fmla="*/ 26600 w 749532"/>
              <a:gd name="connsiteY0" fmla="*/ 33251 h 744820"/>
              <a:gd name="connsiteX1" fmla="*/ 0 w 749532"/>
              <a:gd name="connsiteY1" fmla="*/ 113053 h 744820"/>
              <a:gd name="connsiteX2" fmla="*/ 43226 w 749532"/>
              <a:gd name="connsiteY2" fmla="*/ 462188 h 744820"/>
              <a:gd name="connsiteX3" fmla="*/ 69826 w 749532"/>
              <a:gd name="connsiteY3" fmla="*/ 472163 h 744820"/>
              <a:gd name="connsiteX4" fmla="*/ 59851 w 749532"/>
              <a:gd name="connsiteY4" fmla="*/ 571916 h 744820"/>
              <a:gd name="connsiteX5" fmla="*/ 23275 w 749532"/>
              <a:gd name="connsiteY5" fmla="*/ 615142 h 744820"/>
              <a:gd name="connsiteX6" fmla="*/ 96427 w 749532"/>
              <a:gd name="connsiteY6" fmla="*/ 588541 h 744820"/>
              <a:gd name="connsiteX7" fmla="*/ 79802 w 749532"/>
              <a:gd name="connsiteY7" fmla="*/ 684969 h 744820"/>
              <a:gd name="connsiteX8" fmla="*/ 59851 w 749532"/>
              <a:gd name="connsiteY8" fmla="*/ 708244 h 744820"/>
              <a:gd name="connsiteX9" fmla="*/ 109728 w 749532"/>
              <a:gd name="connsiteY9" fmla="*/ 744820 h 744820"/>
              <a:gd name="connsiteX10" fmla="*/ 312558 w 749532"/>
              <a:gd name="connsiteY10" fmla="*/ 618467 h 744820"/>
              <a:gd name="connsiteX11" fmla="*/ 389035 w 749532"/>
              <a:gd name="connsiteY11" fmla="*/ 515389 h 744820"/>
              <a:gd name="connsiteX12" fmla="*/ 422286 w 749532"/>
              <a:gd name="connsiteY12" fmla="*/ 558615 h 744820"/>
              <a:gd name="connsiteX13" fmla="*/ 452212 w 749532"/>
              <a:gd name="connsiteY13" fmla="*/ 535340 h 744820"/>
              <a:gd name="connsiteX14" fmla="*/ 448887 w 749532"/>
              <a:gd name="connsiteY14" fmla="*/ 498764 h 744820"/>
              <a:gd name="connsiteX15" fmla="*/ 505413 w 749532"/>
              <a:gd name="connsiteY15" fmla="*/ 488788 h 744820"/>
              <a:gd name="connsiteX16" fmla="*/ 458862 w 749532"/>
              <a:gd name="connsiteY16" fmla="*/ 628442 h 744820"/>
              <a:gd name="connsiteX17" fmla="*/ 468837 w 749532"/>
              <a:gd name="connsiteY17" fmla="*/ 638417 h 744820"/>
              <a:gd name="connsiteX18" fmla="*/ 528689 w 749532"/>
              <a:gd name="connsiteY18" fmla="*/ 585216 h 744820"/>
              <a:gd name="connsiteX19" fmla="*/ 525364 w 749532"/>
              <a:gd name="connsiteY19" fmla="*/ 508739 h 744820"/>
              <a:gd name="connsiteX20" fmla="*/ 551965 w 749532"/>
              <a:gd name="connsiteY20" fmla="*/ 462188 h 744820"/>
              <a:gd name="connsiteX21" fmla="*/ 538664 w 749532"/>
              <a:gd name="connsiteY21" fmla="*/ 402336 h 744820"/>
              <a:gd name="connsiteX22" fmla="*/ 605166 w 749532"/>
              <a:gd name="connsiteY22" fmla="*/ 445561 h 744820"/>
              <a:gd name="connsiteX23" fmla="*/ 651718 w 749532"/>
              <a:gd name="connsiteY23" fmla="*/ 532014 h 744820"/>
              <a:gd name="connsiteX24" fmla="*/ 748143 w 749532"/>
              <a:gd name="connsiteY24" fmla="*/ 442237 h 744820"/>
              <a:gd name="connsiteX25" fmla="*/ 561940 w 749532"/>
              <a:gd name="connsiteY25" fmla="*/ 242731 h 744820"/>
              <a:gd name="connsiteX26" fmla="*/ 505413 w 749532"/>
              <a:gd name="connsiteY26" fmla="*/ 285958 h 744820"/>
              <a:gd name="connsiteX27" fmla="*/ 472162 w 749532"/>
              <a:gd name="connsiteY27" fmla="*/ 295933 h 744820"/>
              <a:gd name="connsiteX28" fmla="*/ 448887 w 749532"/>
              <a:gd name="connsiteY28" fmla="*/ 259357 h 744820"/>
              <a:gd name="connsiteX29" fmla="*/ 455538 w 749532"/>
              <a:gd name="connsiteY29" fmla="*/ 179555 h 744820"/>
              <a:gd name="connsiteX30" fmla="*/ 349134 w 749532"/>
              <a:gd name="connsiteY30" fmla="*/ 212806 h 744820"/>
              <a:gd name="connsiteX31" fmla="*/ 305908 w 749532"/>
              <a:gd name="connsiteY31" fmla="*/ 292608 h 744820"/>
              <a:gd name="connsiteX32" fmla="*/ 282631 w 749532"/>
              <a:gd name="connsiteY32" fmla="*/ 252707 h 744820"/>
              <a:gd name="connsiteX33" fmla="*/ 232756 w 749532"/>
              <a:gd name="connsiteY33" fmla="*/ 292608 h 744820"/>
              <a:gd name="connsiteX34" fmla="*/ 202830 w 749532"/>
              <a:gd name="connsiteY34" fmla="*/ 269332 h 744820"/>
              <a:gd name="connsiteX35" fmla="*/ 212805 w 749532"/>
              <a:gd name="connsiteY35" fmla="*/ 202830 h 744820"/>
              <a:gd name="connsiteX36" fmla="*/ 149629 w 749532"/>
              <a:gd name="connsiteY36" fmla="*/ 226106 h 744820"/>
              <a:gd name="connsiteX37" fmla="*/ 142978 w 749532"/>
              <a:gd name="connsiteY37" fmla="*/ 329184 h 744820"/>
              <a:gd name="connsiteX38" fmla="*/ 116378 w 749532"/>
              <a:gd name="connsiteY38" fmla="*/ 302583 h 744820"/>
              <a:gd name="connsiteX39" fmla="*/ 76477 w 749532"/>
              <a:gd name="connsiteY39" fmla="*/ 0 h 744820"/>
              <a:gd name="connsiteX40" fmla="*/ 26600 w 749532"/>
              <a:gd name="connsiteY40" fmla="*/ 33251 h 744820"/>
              <a:gd name="connsiteX0" fmla="*/ 26600 w 748503"/>
              <a:gd name="connsiteY0" fmla="*/ 33251 h 744820"/>
              <a:gd name="connsiteX1" fmla="*/ 0 w 748503"/>
              <a:gd name="connsiteY1" fmla="*/ 113053 h 744820"/>
              <a:gd name="connsiteX2" fmla="*/ 43226 w 748503"/>
              <a:gd name="connsiteY2" fmla="*/ 462188 h 744820"/>
              <a:gd name="connsiteX3" fmla="*/ 69826 w 748503"/>
              <a:gd name="connsiteY3" fmla="*/ 472163 h 744820"/>
              <a:gd name="connsiteX4" fmla="*/ 59851 w 748503"/>
              <a:gd name="connsiteY4" fmla="*/ 571916 h 744820"/>
              <a:gd name="connsiteX5" fmla="*/ 23275 w 748503"/>
              <a:gd name="connsiteY5" fmla="*/ 615142 h 744820"/>
              <a:gd name="connsiteX6" fmla="*/ 96427 w 748503"/>
              <a:gd name="connsiteY6" fmla="*/ 588541 h 744820"/>
              <a:gd name="connsiteX7" fmla="*/ 79802 w 748503"/>
              <a:gd name="connsiteY7" fmla="*/ 684969 h 744820"/>
              <a:gd name="connsiteX8" fmla="*/ 59851 w 748503"/>
              <a:gd name="connsiteY8" fmla="*/ 708244 h 744820"/>
              <a:gd name="connsiteX9" fmla="*/ 109728 w 748503"/>
              <a:gd name="connsiteY9" fmla="*/ 744820 h 744820"/>
              <a:gd name="connsiteX10" fmla="*/ 312558 w 748503"/>
              <a:gd name="connsiteY10" fmla="*/ 618467 h 744820"/>
              <a:gd name="connsiteX11" fmla="*/ 389035 w 748503"/>
              <a:gd name="connsiteY11" fmla="*/ 515389 h 744820"/>
              <a:gd name="connsiteX12" fmla="*/ 422286 w 748503"/>
              <a:gd name="connsiteY12" fmla="*/ 558615 h 744820"/>
              <a:gd name="connsiteX13" fmla="*/ 452212 w 748503"/>
              <a:gd name="connsiteY13" fmla="*/ 535340 h 744820"/>
              <a:gd name="connsiteX14" fmla="*/ 448887 w 748503"/>
              <a:gd name="connsiteY14" fmla="*/ 498764 h 744820"/>
              <a:gd name="connsiteX15" fmla="*/ 505413 w 748503"/>
              <a:gd name="connsiteY15" fmla="*/ 488788 h 744820"/>
              <a:gd name="connsiteX16" fmla="*/ 458862 w 748503"/>
              <a:gd name="connsiteY16" fmla="*/ 628442 h 744820"/>
              <a:gd name="connsiteX17" fmla="*/ 468837 w 748503"/>
              <a:gd name="connsiteY17" fmla="*/ 638417 h 744820"/>
              <a:gd name="connsiteX18" fmla="*/ 528689 w 748503"/>
              <a:gd name="connsiteY18" fmla="*/ 585216 h 744820"/>
              <a:gd name="connsiteX19" fmla="*/ 525364 w 748503"/>
              <a:gd name="connsiteY19" fmla="*/ 508739 h 744820"/>
              <a:gd name="connsiteX20" fmla="*/ 551965 w 748503"/>
              <a:gd name="connsiteY20" fmla="*/ 462188 h 744820"/>
              <a:gd name="connsiteX21" fmla="*/ 538664 w 748503"/>
              <a:gd name="connsiteY21" fmla="*/ 402336 h 744820"/>
              <a:gd name="connsiteX22" fmla="*/ 605166 w 748503"/>
              <a:gd name="connsiteY22" fmla="*/ 445561 h 744820"/>
              <a:gd name="connsiteX23" fmla="*/ 651718 w 748503"/>
              <a:gd name="connsiteY23" fmla="*/ 532014 h 744820"/>
              <a:gd name="connsiteX24" fmla="*/ 748143 w 748503"/>
              <a:gd name="connsiteY24" fmla="*/ 442237 h 744820"/>
              <a:gd name="connsiteX25" fmla="*/ 608489 w 748503"/>
              <a:gd name="connsiteY25" fmla="*/ 289283 h 744820"/>
              <a:gd name="connsiteX26" fmla="*/ 561940 w 748503"/>
              <a:gd name="connsiteY26" fmla="*/ 242731 h 744820"/>
              <a:gd name="connsiteX27" fmla="*/ 505413 w 748503"/>
              <a:gd name="connsiteY27" fmla="*/ 285958 h 744820"/>
              <a:gd name="connsiteX28" fmla="*/ 472162 w 748503"/>
              <a:gd name="connsiteY28" fmla="*/ 295933 h 744820"/>
              <a:gd name="connsiteX29" fmla="*/ 448887 w 748503"/>
              <a:gd name="connsiteY29" fmla="*/ 259357 h 744820"/>
              <a:gd name="connsiteX30" fmla="*/ 455538 w 748503"/>
              <a:gd name="connsiteY30" fmla="*/ 179555 h 744820"/>
              <a:gd name="connsiteX31" fmla="*/ 349134 w 748503"/>
              <a:gd name="connsiteY31" fmla="*/ 212806 h 744820"/>
              <a:gd name="connsiteX32" fmla="*/ 305908 w 748503"/>
              <a:gd name="connsiteY32" fmla="*/ 292608 h 744820"/>
              <a:gd name="connsiteX33" fmla="*/ 282631 w 748503"/>
              <a:gd name="connsiteY33" fmla="*/ 252707 h 744820"/>
              <a:gd name="connsiteX34" fmla="*/ 232756 w 748503"/>
              <a:gd name="connsiteY34" fmla="*/ 292608 h 744820"/>
              <a:gd name="connsiteX35" fmla="*/ 202830 w 748503"/>
              <a:gd name="connsiteY35" fmla="*/ 269332 h 744820"/>
              <a:gd name="connsiteX36" fmla="*/ 212805 w 748503"/>
              <a:gd name="connsiteY36" fmla="*/ 202830 h 744820"/>
              <a:gd name="connsiteX37" fmla="*/ 149629 w 748503"/>
              <a:gd name="connsiteY37" fmla="*/ 226106 h 744820"/>
              <a:gd name="connsiteX38" fmla="*/ 142978 w 748503"/>
              <a:gd name="connsiteY38" fmla="*/ 329184 h 744820"/>
              <a:gd name="connsiteX39" fmla="*/ 116378 w 748503"/>
              <a:gd name="connsiteY39" fmla="*/ 302583 h 744820"/>
              <a:gd name="connsiteX40" fmla="*/ 76477 w 748503"/>
              <a:gd name="connsiteY40" fmla="*/ 0 h 744820"/>
              <a:gd name="connsiteX41" fmla="*/ 26600 w 748503"/>
              <a:gd name="connsiteY41" fmla="*/ 33251 h 744820"/>
              <a:gd name="connsiteX0" fmla="*/ 26600 w 748503"/>
              <a:gd name="connsiteY0" fmla="*/ 33251 h 744820"/>
              <a:gd name="connsiteX1" fmla="*/ 0 w 748503"/>
              <a:gd name="connsiteY1" fmla="*/ 113053 h 744820"/>
              <a:gd name="connsiteX2" fmla="*/ 43226 w 748503"/>
              <a:gd name="connsiteY2" fmla="*/ 462188 h 744820"/>
              <a:gd name="connsiteX3" fmla="*/ 69826 w 748503"/>
              <a:gd name="connsiteY3" fmla="*/ 472163 h 744820"/>
              <a:gd name="connsiteX4" fmla="*/ 59851 w 748503"/>
              <a:gd name="connsiteY4" fmla="*/ 571916 h 744820"/>
              <a:gd name="connsiteX5" fmla="*/ 23275 w 748503"/>
              <a:gd name="connsiteY5" fmla="*/ 615142 h 744820"/>
              <a:gd name="connsiteX6" fmla="*/ 96427 w 748503"/>
              <a:gd name="connsiteY6" fmla="*/ 588541 h 744820"/>
              <a:gd name="connsiteX7" fmla="*/ 79802 w 748503"/>
              <a:gd name="connsiteY7" fmla="*/ 684969 h 744820"/>
              <a:gd name="connsiteX8" fmla="*/ 59851 w 748503"/>
              <a:gd name="connsiteY8" fmla="*/ 708244 h 744820"/>
              <a:gd name="connsiteX9" fmla="*/ 109728 w 748503"/>
              <a:gd name="connsiteY9" fmla="*/ 744820 h 744820"/>
              <a:gd name="connsiteX10" fmla="*/ 312558 w 748503"/>
              <a:gd name="connsiteY10" fmla="*/ 618467 h 744820"/>
              <a:gd name="connsiteX11" fmla="*/ 389035 w 748503"/>
              <a:gd name="connsiteY11" fmla="*/ 515389 h 744820"/>
              <a:gd name="connsiteX12" fmla="*/ 422286 w 748503"/>
              <a:gd name="connsiteY12" fmla="*/ 558615 h 744820"/>
              <a:gd name="connsiteX13" fmla="*/ 452212 w 748503"/>
              <a:gd name="connsiteY13" fmla="*/ 535340 h 744820"/>
              <a:gd name="connsiteX14" fmla="*/ 448887 w 748503"/>
              <a:gd name="connsiteY14" fmla="*/ 498764 h 744820"/>
              <a:gd name="connsiteX15" fmla="*/ 505413 w 748503"/>
              <a:gd name="connsiteY15" fmla="*/ 488788 h 744820"/>
              <a:gd name="connsiteX16" fmla="*/ 458862 w 748503"/>
              <a:gd name="connsiteY16" fmla="*/ 628442 h 744820"/>
              <a:gd name="connsiteX17" fmla="*/ 468837 w 748503"/>
              <a:gd name="connsiteY17" fmla="*/ 638417 h 744820"/>
              <a:gd name="connsiteX18" fmla="*/ 528689 w 748503"/>
              <a:gd name="connsiteY18" fmla="*/ 585216 h 744820"/>
              <a:gd name="connsiteX19" fmla="*/ 525364 w 748503"/>
              <a:gd name="connsiteY19" fmla="*/ 508739 h 744820"/>
              <a:gd name="connsiteX20" fmla="*/ 551965 w 748503"/>
              <a:gd name="connsiteY20" fmla="*/ 462188 h 744820"/>
              <a:gd name="connsiteX21" fmla="*/ 538664 w 748503"/>
              <a:gd name="connsiteY21" fmla="*/ 402336 h 744820"/>
              <a:gd name="connsiteX22" fmla="*/ 605166 w 748503"/>
              <a:gd name="connsiteY22" fmla="*/ 445561 h 744820"/>
              <a:gd name="connsiteX23" fmla="*/ 651718 w 748503"/>
              <a:gd name="connsiteY23" fmla="*/ 532014 h 744820"/>
              <a:gd name="connsiteX24" fmla="*/ 748143 w 748503"/>
              <a:gd name="connsiteY24" fmla="*/ 442237 h 744820"/>
              <a:gd name="connsiteX25" fmla="*/ 538662 w 748503"/>
              <a:gd name="connsiteY25" fmla="*/ 342484 h 744820"/>
              <a:gd name="connsiteX26" fmla="*/ 561940 w 748503"/>
              <a:gd name="connsiteY26" fmla="*/ 242731 h 744820"/>
              <a:gd name="connsiteX27" fmla="*/ 505413 w 748503"/>
              <a:gd name="connsiteY27" fmla="*/ 285958 h 744820"/>
              <a:gd name="connsiteX28" fmla="*/ 472162 w 748503"/>
              <a:gd name="connsiteY28" fmla="*/ 295933 h 744820"/>
              <a:gd name="connsiteX29" fmla="*/ 448887 w 748503"/>
              <a:gd name="connsiteY29" fmla="*/ 259357 h 744820"/>
              <a:gd name="connsiteX30" fmla="*/ 455538 w 748503"/>
              <a:gd name="connsiteY30" fmla="*/ 179555 h 744820"/>
              <a:gd name="connsiteX31" fmla="*/ 349134 w 748503"/>
              <a:gd name="connsiteY31" fmla="*/ 212806 h 744820"/>
              <a:gd name="connsiteX32" fmla="*/ 305908 w 748503"/>
              <a:gd name="connsiteY32" fmla="*/ 292608 h 744820"/>
              <a:gd name="connsiteX33" fmla="*/ 282631 w 748503"/>
              <a:gd name="connsiteY33" fmla="*/ 252707 h 744820"/>
              <a:gd name="connsiteX34" fmla="*/ 232756 w 748503"/>
              <a:gd name="connsiteY34" fmla="*/ 292608 h 744820"/>
              <a:gd name="connsiteX35" fmla="*/ 202830 w 748503"/>
              <a:gd name="connsiteY35" fmla="*/ 269332 h 744820"/>
              <a:gd name="connsiteX36" fmla="*/ 212805 w 748503"/>
              <a:gd name="connsiteY36" fmla="*/ 202830 h 744820"/>
              <a:gd name="connsiteX37" fmla="*/ 149629 w 748503"/>
              <a:gd name="connsiteY37" fmla="*/ 226106 h 744820"/>
              <a:gd name="connsiteX38" fmla="*/ 142978 w 748503"/>
              <a:gd name="connsiteY38" fmla="*/ 329184 h 744820"/>
              <a:gd name="connsiteX39" fmla="*/ 116378 w 748503"/>
              <a:gd name="connsiteY39" fmla="*/ 302583 h 744820"/>
              <a:gd name="connsiteX40" fmla="*/ 76477 w 748503"/>
              <a:gd name="connsiteY40" fmla="*/ 0 h 744820"/>
              <a:gd name="connsiteX41" fmla="*/ 26600 w 748503"/>
              <a:gd name="connsiteY41" fmla="*/ 33251 h 744820"/>
              <a:gd name="connsiteX0" fmla="*/ 26600 w 748200"/>
              <a:gd name="connsiteY0" fmla="*/ 33251 h 744820"/>
              <a:gd name="connsiteX1" fmla="*/ 0 w 748200"/>
              <a:gd name="connsiteY1" fmla="*/ 113053 h 744820"/>
              <a:gd name="connsiteX2" fmla="*/ 43226 w 748200"/>
              <a:gd name="connsiteY2" fmla="*/ 462188 h 744820"/>
              <a:gd name="connsiteX3" fmla="*/ 69826 w 748200"/>
              <a:gd name="connsiteY3" fmla="*/ 472163 h 744820"/>
              <a:gd name="connsiteX4" fmla="*/ 59851 w 748200"/>
              <a:gd name="connsiteY4" fmla="*/ 571916 h 744820"/>
              <a:gd name="connsiteX5" fmla="*/ 23275 w 748200"/>
              <a:gd name="connsiteY5" fmla="*/ 615142 h 744820"/>
              <a:gd name="connsiteX6" fmla="*/ 96427 w 748200"/>
              <a:gd name="connsiteY6" fmla="*/ 588541 h 744820"/>
              <a:gd name="connsiteX7" fmla="*/ 79802 w 748200"/>
              <a:gd name="connsiteY7" fmla="*/ 684969 h 744820"/>
              <a:gd name="connsiteX8" fmla="*/ 59851 w 748200"/>
              <a:gd name="connsiteY8" fmla="*/ 708244 h 744820"/>
              <a:gd name="connsiteX9" fmla="*/ 109728 w 748200"/>
              <a:gd name="connsiteY9" fmla="*/ 744820 h 744820"/>
              <a:gd name="connsiteX10" fmla="*/ 312558 w 748200"/>
              <a:gd name="connsiteY10" fmla="*/ 618467 h 744820"/>
              <a:gd name="connsiteX11" fmla="*/ 389035 w 748200"/>
              <a:gd name="connsiteY11" fmla="*/ 515389 h 744820"/>
              <a:gd name="connsiteX12" fmla="*/ 422286 w 748200"/>
              <a:gd name="connsiteY12" fmla="*/ 558615 h 744820"/>
              <a:gd name="connsiteX13" fmla="*/ 452212 w 748200"/>
              <a:gd name="connsiteY13" fmla="*/ 535340 h 744820"/>
              <a:gd name="connsiteX14" fmla="*/ 448887 w 748200"/>
              <a:gd name="connsiteY14" fmla="*/ 498764 h 744820"/>
              <a:gd name="connsiteX15" fmla="*/ 505413 w 748200"/>
              <a:gd name="connsiteY15" fmla="*/ 488788 h 744820"/>
              <a:gd name="connsiteX16" fmla="*/ 458862 w 748200"/>
              <a:gd name="connsiteY16" fmla="*/ 628442 h 744820"/>
              <a:gd name="connsiteX17" fmla="*/ 468837 w 748200"/>
              <a:gd name="connsiteY17" fmla="*/ 638417 h 744820"/>
              <a:gd name="connsiteX18" fmla="*/ 528689 w 748200"/>
              <a:gd name="connsiteY18" fmla="*/ 585216 h 744820"/>
              <a:gd name="connsiteX19" fmla="*/ 525364 w 748200"/>
              <a:gd name="connsiteY19" fmla="*/ 508739 h 744820"/>
              <a:gd name="connsiteX20" fmla="*/ 551965 w 748200"/>
              <a:gd name="connsiteY20" fmla="*/ 462188 h 744820"/>
              <a:gd name="connsiteX21" fmla="*/ 538664 w 748200"/>
              <a:gd name="connsiteY21" fmla="*/ 402336 h 744820"/>
              <a:gd name="connsiteX22" fmla="*/ 605166 w 748200"/>
              <a:gd name="connsiteY22" fmla="*/ 445561 h 744820"/>
              <a:gd name="connsiteX23" fmla="*/ 651718 w 748200"/>
              <a:gd name="connsiteY23" fmla="*/ 532014 h 744820"/>
              <a:gd name="connsiteX24" fmla="*/ 748143 w 748200"/>
              <a:gd name="connsiteY24" fmla="*/ 442237 h 744820"/>
              <a:gd name="connsiteX25" fmla="*/ 635091 w 748200"/>
              <a:gd name="connsiteY25" fmla="*/ 379060 h 744820"/>
              <a:gd name="connsiteX26" fmla="*/ 538662 w 748200"/>
              <a:gd name="connsiteY26" fmla="*/ 342484 h 744820"/>
              <a:gd name="connsiteX27" fmla="*/ 561940 w 748200"/>
              <a:gd name="connsiteY27" fmla="*/ 242731 h 744820"/>
              <a:gd name="connsiteX28" fmla="*/ 505413 w 748200"/>
              <a:gd name="connsiteY28" fmla="*/ 285958 h 744820"/>
              <a:gd name="connsiteX29" fmla="*/ 472162 w 748200"/>
              <a:gd name="connsiteY29" fmla="*/ 295933 h 744820"/>
              <a:gd name="connsiteX30" fmla="*/ 448887 w 748200"/>
              <a:gd name="connsiteY30" fmla="*/ 259357 h 744820"/>
              <a:gd name="connsiteX31" fmla="*/ 455538 w 748200"/>
              <a:gd name="connsiteY31" fmla="*/ 179555 h 744820"/>
              <a:gd name="connsiteX32" fmla="*/ 349134 w 748200"/>
              <a:gd name="connsiteY32" fmla="*/ 212806 h 744820"/>
              <a:gd name="connsiteX33" fmla="*/ 305908 w 748200"/>
              <a:gd name="connsiteY33" fmla="*/ 292608 h 744820"/>
              <a:gd name="connsiteX34" fmla="*/ 282631 w 748200"/>
              <a:gd name="connsiteY34" fmla="*/ 252707 h 744820"/>
              <a:gd name="connsiteX35" fmla="*/ 232756 w 748200"/>
              <a:gd name="connsiteY35" fmla="*/ 292608 h 744820"/>
              <a:gd name="connsiteX36" fmla="*/ 202830 w 748200"/>
              <a:gd name="connsiteY36" fmla="*/ 269332 h 744820"/>
              <a:gd name="connsiteX37" fmla="*/ 212805 w 748200"/>
              <a:gd name="connsiteY37" fmla="*/ 202830 h 744820"/>
              <a:gd name="connsiteX38" fmla="*/ 149629 w 748200"/>
              <a:gd name="connsiteY38" fmla="*/ 226106 h 744820"/>
              <a:gd name="connsiteX39" fmla="*/ 142978 w 748200"/>
              <a:gd name="connsiteY39" fmla="*/ 329184 h 744820"/>
              <a:gd name="connsiteX40" fmla="*/ 116378 w 748200"/>
              <a:gd name="connsiteY40" fmla="*/ 302583 h 744820"/>
              <a:gd name="connsiteX41" fmla="*/ 76477 w 748200"/>
              <a:gd name="connsiteY41" fmla="*/ 0 h 744820"/>
              <a:gd name="connsiteX42" fmla="*/ 26600 w 748200"/>
              <a:gd name="connsiteY42" fmla="*/ 33251 h 744820"/>
              <a:gd name="connsiteX0" fmla="*/ 26600 w 748200"/>
              <a:gd name="connsiteY0" fmla="*/ 33251 h 744820"/>
              <a:gd name="connsiteX1" fmla="*/ 0 w 748200"/>
              <a:gd name="connsiteY1" fmla="*/ 113053 h 744820"/>
              <a:gd name="connsiteX2" fmla="*/ 43226 w 748200"/>
              <a:gd name="connsiteY2" fmla="*/ 462188 h 744820"/>
              <a:gd name="connsiteX3" fmla="*/ 69826 w 748200"/>
              <a:gd name="connsiteY3" fmla="*/ 472163 h 744820"/>
              <a:gd name="connsiteX4" fmla="*/ 59851 w 748200"/>
              <a:gd name="connsiteY4" fmla="*/ 571916 h 744820"/>
              <a:gd name="connsiteX5" fmla="*/ 23275 w 748200"/>
              <a:gd name="connsiteY5" fmla="*/ 615142 h 744820"/>
              <a:gd name="connsiteX6" fmla="*/ 96427 w 748200"/>
              <a:gd name="connsiteY6" fmla="*/ 588541 h 744820"/>
              <a:gd name="connsiteX7" fmla="*/ 79802 w 748200"/>
              <a:gd name="connsiteY7" fmla="*/ 684969 h 744820"/>
              <a:gd name="connsiteX8" fmla="*/ 59851 w 748200"/>
              <a:gd name="connsiteY8" fmla="*/ 708244 h 744820"/>
              <a:gd name="connsiteX9" fmla="*/ 109728 w 748200"/>
              <a:gd name="connsiteY9" fmla="*/ 744820 h 744820"/>
              <a:gd name="connsiteX10" fmla="*/ 312558 w 748200"/>
              <a:gd name="connsiteY10" fmla="*/ 618467 h 744820"/>
              <a:gd name="connsiteX11" fmla="*/ 389035 w 748200"/>
              <a:gd name="connsiteY11" fmla="*/ 515389 h 744820"/>
              <a:gd name="connsiteX12" fmla="*/ 422286 w 748200"/>
              <a:gd name="connsiteY12" fmla="*/ 558615 h 744820"/>
              <a:gd name="connsiteX13" fmla="*/ 452212 w 748200"/>
              <a:gd name="connsiteY13" fmla="*/ 535340 h 744820"/>
              <a:gd name="connsiteX14" fmla="*/ 448887 w 748200"/>
              <a:gd name="connsiteY14" fmla="*/ 498764 h 744820"/>
              <a:gd name="connsiteX15" fmla="*/ 505413 w 748200"/>
              <a:gd name="connsiteY15" fmla="*/ 488788 h 744820"/>
              <a:gd name="connsiteX16" fmla="*/ 458862 w 748200"/>
              <a:gd name="connsiteY16" fmla="*/ 628442 h 744820"/>
              <a:gd name="connsiteX17" fmla="*/ 468837 w 748200"/>
              <a:gd name="connsiteY17" fmla="*/ 638417 h 744820"/>
              <a:gd name="connsiteX18" fmla="*/ 528689 w 748200"/>
              <a:gd name="connsiteY18" fmla="*/ 585216 h 744820"/>
              <a:gd name="connsiteX19" fmla="*/ 525364 w 748200"/>
              <a:gd name="connsiteY19" fmla="*/ 508739 h 744820"/>
              <a:gd name="connsiteX20" fmla="*/ 551965 w 748200"/>
              <a:gd name="connsiteY20" fmla="*/ 462188 h 744820"/>
              <a:gd name="connsiteX21" fmla="*/ 538664 w 748200"/>
              <a:gd name="connsiteY21" fmla="*/ 402336 h 744820"/>
              <a:gd name="connsiteX22" fmla="*/ 605166 w 748200"/>
              <a:gd name="connsiteY22" fmla="*/ 445561 h 744820"/>
              <a:gd name="connsiteX23" fmla="*/ 651718 w 748200"/>
              <a:gd name="connsiteY23" fmla="*/ 532014 h 744820"/>
              <a:gd name="connsiteX24" fmla="*/ 748143 w 748200"/>
              <a:gd name="connsiteY24" fmla="*/ 442237 h 744820"/>
              <a:gd name="connsiteX25" fmla="*/ 595190 w 748200"/>
              <a:gd name="connsiteY25" fmla="*/ 385711 h 744820"/>
              <a:gd name="connsiteX26" fmla="*/ 538662 w 748200"/>
              <a:gd name="connsiteY26" fmla="*/ 342484 h 744820"/>
              <a:gd name="connsiteX27" fmla="*/ 561940 w 748200"/>
              <a:gd name="connsiteY27" fmla="*/ 242731 h 744820"/>
              <a:gd name="connsiteX28" fmla="*/ 505413 w 748200"/>
              <a:gd name="connsiteY28" fmla="*/ 285958 h 744820"/>
              <a:gd name="connsiteX29" fmla="*/ 472162 w 748200"/>
              <a:gd name="connsiteY29" fmla="*/ 295933 h 744820"/>
              <a:gd name="connsiteX30" fmla="*/ 448887 w 748200"/>
              <a:gd name="connsiteY30" fmla="*/ 259357 h 744820"/>
              <a:gd name="connsiteX31" fmla="*/ 455538 w 748200"/>
              <a:gd name="connsiteY31" fmla="*/ 179555 h 744820"/>
              <a:gd name="connsiteX32" fmla="*/ 349134 w 748200"/>
              <a:gd name="connsiteY32" fmla="*/ 212806 h 744820"/>
              <a:gd name="connsiteX33" fmla="*/ 305908 w 748200"/>
              <a:gd name="connsiteY33" fmla="*/ 292608 h 744820"/>
              <a:gd name="connsiteX34" fmla="*/ 282631 w 748200"/>
              <a:gd name="connsiteY34" fmla="*/ 252707 h 744820"/>
              <a:gd name="connsiteX35" fmla="*/ 232756 w 748200"/>
              <a:gd name="connsiteY35" fmla="*/ 292608 h 744820"/>
              <a:gd name="connsiteX36" fmla="*/ 202830 w 748200"/>
              <a:gd name="connsiteY36" fmla="*/ 269332 h 744820"/>
              <a:gd name="connsiteX37" fmla="*/ 212805 w 748200"/>
              <a:gd name="connsiteY37" fmla="*/ 202830 h 744820"/>
              <a:gd name="connsiteX38" fmla="*/ 149629 w 748200"/>
              <a:gd name="connsiteY38" fmla="*/ 226106 h 744820"/>
              <a:gd name="connsiteX39" fmla="*/ 142978 w 748200"/>
              <a:gd name="connsiteY39" fmla="*/ 329184 h 744820"/>
              <a:gd name="connsiteX40" fmla="*/ 116378 w 748200"/>
              <a:gd name="connsiteY40" fmla="*/ 302583 h 744820"/>
              <a:gd name="connsiteX41" fmla="*/ 76477 w 748200"/>
              <a:gd name="connsiteY41" fmla="*/ 0 h 744820"/>
              <a:gd name="connsiteX42" fmla="*/ 26600 w 748200"/>
              <a:gd name="connsiteY42" fmla="*/ 33251 h 744820"/>
              <a:gd name="connsiteX0" fmla="*/ 26600 w 748425"/>
              <a:gd name="connsiteY0" fmla="*/ 33251 h 744820"/>
              <a:gd name="connsiteX1" fmla="*/ 0 w 748425"/>
              <a:gd name="connsiteY1" fmla="*/ 113053 h 744820"/>
              <a:gd name="connsiteX2" fmla="*/ 43226 w 748425"/>
              <a:gd name="connsiteY2" fmla="*/ 462188 h 744820"/>
              <a:gd name="connsiteX3" fmla="*/ 69826 w 748425"/>
              <a:gd name="connsiteY3" fmla="*/ 472163 h 744820"/>
              <a:gd name="connsiteX4" fmla="*/ 59851 w 748425"/>
              <a:gd name="connsiteY4" fmla="*/ 571916 h 744820"/>
              <a:gd name="connsiteX5" fmla="*/ 23275 w 748425"/>
              <a:gd name="connsiteY5" fmla="*/ 615142 h 744820"/>
              <a:gd name="connsiteX6" fmla="*/ 96427 w 748425"/>
              <a:gd name="connsiteY6" fmla="*/ 588541 h 744820"/>
              <a:gd name="connsiteX7" fmla="*/ 79802 w 748425"/>
              <a:gd name="connsiteY7" fmla="*/ 684969 h 744820"/>
              <a:gd name="connsiteX8" fmla="*/ 59851 w 748425"/>
              <a:gd name="connsiteY8" fmla="*/ 708244 h 744820"/>
              <a:gd name="connsiteX9" fmla="*/ 109728 w 748425"/>
              <a:gd name="connsiteY9" fmla="*/ 744820 h 744820"/>
              <a:gd name="connsiteX10" fmla="*/ 312558 w 748425"/>
              <a:gd name="connsiteY10" fmla="*/ 618467 h 744820"/>
              <a:gd name="connsiteX11" fmla="*/ 389035 w 748425"/>
              <a:gd name="connsiteY11" fmla="*/ 515389 h 744820"/>
              <a:gd name="connsiteX12" fmla="*/ 422286 w 748425"/>
              <a:gd name="connsiteY12" fmla="*/ 558615 h 744820"/>
              <a:gd name="connsiteX13" fmla="*/ 452212 w 748425"/>
              <a:gd name="connsiteY13" fmla="*/ 535340 h 744820"/>
              <a:gd name="connsiteX14" fmla="*/ 448887 w 748425"/>
              <a:gd name="connsiteY14" fmla="*/ 498764 h 744820"/>
              <a:gd name="connsiteX15" fmla="*/ 505413 w 748425"/>
              <a:gd name="connsiteY15" fmla="*/ 488788 h 744820"/>
              <a:gd name="connsiteX16" fmla="*/ 458862 w 748425"/>
              <a:gd name="connsiteY16" fmla="*/ 628442 h 744820"/>
              <a:gd name="connsiteX17" fmla="*/ 468837 w 748425"/>
              <a:gd name="connsiteY17" fmla="*/ 638417 h 744820"/>
              <a:gd name="connsiteX18" fmla="*/ 528689 w 748425"/>
              <a:gd name="connsiteY18" fmla="*/ 585216 h 744820"/>
              <a:gd name="connsiteX19" fmla="*/ 525364 w 748425"/>
              <a:gd name="connsiteY19" fmla="*/ 508739 h 744820"/>
              <a:gd name="connsiteX20" fmla="*/ 551965 w 748425"/>
              <a:gd name="connsiteY20" fmla="*/ 462188 h 744820"/>
              <a:gd name="connsiteX21" fmla="*/ 538664 w 748425"/>
              <a:gd name="connsiteY21" fmla="*/ 402336 h 744820"/>
              <a:gd name="connsiteX22" fmla="*/ 605166 w 748425"/>
              <a:gd name="connsiteY22" fmla="*/ 445561 h 744820"/>
              <a:gd name="connsiteX23" fmla="*/ 651718 w 748425"/>
              <a:gd name="connsiteY23" fmla="*/ 532014 h 744820"/>
              <a:gd name="connsiteX24" fmla="*/ 748143 w 748425"/>
              <a:gd name="connsiteY24" fmla="*/ 442237 h 744820"/>
              <a:gd name="connsiteX25" fmla="*/ 678317 w 748425"/>
              <a:gd name="connsiteY25" fmla="*/ 415636 h 744820"/>
              <a:gd name="connsiteX26" fmla="*/ 595190 w 748425"/>
              <a:gd name="connsiteY26" fmla="*/ 385711 h 744820"/>
              <a:gd name="connsiteX27" fmla="*/ 538662 w 748425"/>
              <a:gd name="connsiteY27" fmla="*/ 342484 h 744820"/>
              <a:gd name="connsiteX28" fmla="*/ 561940 w 748425"/>
              <a:gd name="connsiteY28" fmla="*/ 242731 h 744820"/>
              <a:gd name="connsiteX29" fmla="*/ 505413 w 748425"/>
              <a:gd name="connsiteY29" fmla="*/ 285958 h 744820"/>
              <a:gd name="connsiteX30" fmla="*/ 472162 w 748425"/>
              <a:gd name="connsiteY30" fmla="*/ 295933 h 744820"/>
              <a:gd name="connsiteX31" fmla="*/ 448887 w 748425"/>
              <a:gd name="connsiteY31" fmla="*/ 259357 h 744820"/>
              <a:gd name="connsiteX32" fmla="*/ 455538 w 748425"/>
              <a:gd name="connsiteY32" fmla="*/ 179555 h 744820"/>
              <a:gd name="connsiteX33" fmla="*/ 349134 w 748425"/>
              <a:gd name="connsiteY33" fmla="*/ 212806 h 744820"/>
              <a:gd name="connsiteX34" fmla="*/ 305908 w 748425"/>
              <a:gd name="connsiteY34" fmla="*/ 292608 h 744820"/>
              <a:gd name="connsiteX35" fmla="*/ 282631 w 748425"/>
              <a:gd name="connsiteY35" fmla="*/ 252707 h 744820"/>
              <a:gd name="connsiteX36" fmla="*/ 232756 w 748425"/>
              <a:gd name="connsiteY36" fmla="*/ 292608 h 744820"/>
              <a:gd name="connsiteX37" fmla="*/ 202830 w 748425"/>
              <a:gd name="connsiteY37" fmla="*/ 269332 h 744820"/>
              <a:gd name="connsiteX38" fmla="*/ 212805 w 748425"/>
              <a:gd name="connsiteY38" fmla="*/ 202830 h 744820"/>
              <a:gd name="connsiteX39" fmla="*/ 149629 w 748425"/>
              <a:gd name="connsiteY39" fmla="*/ 226106 h 744820"/>
              <a:gd name="connsiteX40" fmla="*/ 142978 w 748425"/>
              <a:gd name="connsiteY40" fmla="*/ 329184 h 744820"/>
              <a:gd name="connsiteX41" fmla="*/ 116378 w 748425"/>
              <a:gd name="connsiteY41" fmla="*/ 302583 h 744820"/>
              <a:gd name="connsiteX42" fmla="*/ 76477 w 748425"/>
              <a:gd name="connsiteY42" fmla="*/ 0 h 744820"/>
              <a:gd name="connsiteX43" fmla="*/ 26600 w 748425"/>
              <a:gd name="connsiteY43" fmla="*/ 33251 h 744820"/>
              <a:gd name="connsiteX0" fmla="*/ 26600 w 748283"/>
              <a:gd name="connsiteY0" fmla="*/ 33251 h 744820"/>
              <a:gd name="connsiteX1" fmla="*/ 0 w 748283"/>
              <a:gd name="connsiteY1" fmla="*/ 113053 h 744820"/>
              <a:gd name="connsiteX2" fmla="*/ 43226 w 748283"/>
              <a:gd name="connsiteY2" fmla="*/ 462188 h 744820"/>
              <a:gd name="connsiteX3" fmla="*/ 69826 w 748283"/>
              <a:gd name="connsiteY3" fmla="*/ 472163 h 744820"/>
              <a:gd name="connsiteX4" fmla="*/ 59851 w 748283"/>
              <a:gd name="connsiteY4" fmla="*/ 571916 h 744820"/>
              <a:gd name="connsiteX5" fmla="*/ 23275 w 748283"/>
              <a:gd name="connsiteY5" fmla="*/ 615142 h 744820"/>
              <a:gd name="connsiteX6" fmla="*/ 96427 w 748283"/>
              <a:gd name="connsiteY6" fmla="*/ 588541 h 744820"/>
              <a:gd name="connsiteX7" fmla="*/ 79802 w 748283"/>
              <a:gd name="connsiteY7" fmla="*/ 684969 h 744820"/>
              <a:gd name="connsiteX8" fmla="*/ 59851 w 748283"/>
              <a:gd name="connsiteY8" fmla="*/ 708244 h 744820"/>
              <a:gd name="connsiteX9" fmla="*/ 109728 w 748283"/>
              <a:gd name="connsiteY9" fmla="*/ 744820 h 744820"/>
              <a:gd name="connsiteX10" fmla="*/ 312558 w 748283"/>
              <a:gd name="connsiteY10" fmla="*/ 618467 h 744820"/>
              <a:gd name="connsiteX11" fmla="*/ 389035 w 748283"/>
              <a:gd name="connsiteY11" fmla="*/ 515389 h 744820"/>
              <a:gd name="connsiteX12" fmla="*/ 422286 w 748283"/>
              <a:gd name="connsiteY12" fmla="*/ 558615 h 744820"/>
              <a:gd name="connsiteX13" fmla="*/ 452212 w 748283"/>
              <a:gd name="connsiteY13" fmla="*/ 535340 h 744820"/>
              <a:gd name="connsiteX14" fmla="*/ 448887 w 748283"/>
              <a:gd name="connsiteY14" fmla="*/ 498764 h 744820"/>
              <a:gd name="connsiteX15" fmla="*/ 505413 w 748283"/>
              <a:gd name="connsiteY15" fmla="*/ 488788 h 744820"/>
              <a:gd name="connsiteX16" fmla="*/ 458862 w 748283"/>
              <a:gd name="connsiteY16" fmla="*/ 628442 h 744820"/>
              <a:gd name="connsiteX17" fmla="*/ 468837 w 748283"/>
              <a:gd name="connsiteY17" fmla="*/ 638417 h 744820"/>
              <a:gd name="connsiteX18" fmla="*/ 528689 w 748283"/>
              <a:gd name="connsiteY18" fmla="*/ 585216 h 744820"/>
              <a:gd name="connsiteX19" fmla="*/ 525364 w 748283"/>
              <a:gd name="connsiteY19" fmla="*/ 508739 h 744820"/>
              <a:gd name="connsiteX20" fmla="*/ 551965 w 748283"/>
              <a:gd name="connsiteY20" fmla="*/ 462188 h 744820"/>
              <a:gd name="connsiteX21" fmla="*/ 538664 w 748283"/>
              <a:gd name="connsiteY21" fmla="*/ 402336 h 744820"/>
              <a:gd name="connsiteX22" fmla="*/ 605166 w 748283"/>
              <a:gd name="connsiteY22" fmla="*/ 445561 h 744820"/>
              <a:gd name="connsiteX23" fmla="*/ 651718 w 748283"/>
              <a:gd name="connsiteY23" fmla="*/ 532014 h 744820"/>
              <a:gd name="connsiteX24" fmla="*/ 748143 w 748283"/>
              <a:gd name="connsiteY24" fmla="*/ 442237 h 744820"/>
              <a:gd name="connsiteX25" fmla="*/ 625115 w 748283"/>
              <a:gd name="connsiteY25" fmla="*/ 285958 h 744820"/>
              <a:gd name="connsiteX26" fmla="*/ 595190 w 748283"/>
              <a:gd name="connsiteY26" fmla="*/ 385711 h 744820"/>
              <a:gd name="connsiteX27" fmla="*/ 538662 w 748283"/>
              <a:gd name="connsiteY27" fmla="*/ 342484 h 744820"/>
              <a:gd name="connsiteX28" fmla="*/ 561940 w 748283"/>
              <a:gd name="connsiteY28" fmla="*/ 242731 h 744820"/>
              <a:gd name="connsiteX29" fmla="*/ 505413 w 748283"/>
              <a:gd name="connsiteY29" fmla="*/ 285958 h 744820"/>
              <a:gd name="connsiteX30" fmla="*/ 472162 w 748283"/>
              <a:gd name="connsiteY30" fmla="*/ 295933 h 744820"/>
              <a:gd name="connsiteX31" fmla="*/ 448887 w 748283"/>
              <a:gd name="connsiteY31" fmla="*/ 259357 h 744820"/>
              <a:gd name="connsiteX32" fmla="*/ 455538 w 748283"/>
              <a:gd name="connsiteY32" fmla="*/ 179555 h 744820"/>
              <a:gd name="connsiteX33" fmla="*/ 349134 w 748283"/>
              <a:gd name="connsiteY33" fmla="*/ 212806 h 744820"/>
              <a:gd name="connsiteX34" fmla="*/ 305908 w 748283"/>
              <a:gd name="connsiteY34" fmla="*/ 292608 h 744820"/>
              <a:gd name="connsiteX35" fmla="*/ 282631 w 748283"/>
              <a:gd name="connsiteY35" fmla="*/ 252707 h 744820"/>
              <a:gd name="connsiteX36" fmla="*/ 232756 w 748283"/>
              <a:gd name="connsiteY36" fmla="*/ 292608 h 744820"/>
              <a:gd name="connsiteX37" fmla="*/ 202830 w 748283"/>
              <a:gd name="connsiteY37" fmla="*/ 269332 h 744820"/>
              <a:gd name="connsiteX38" fmla="*/ 212805 w 748283"/>
              <a:gd name="connsiteY38" fmla="*/ 202830 h 744820"/>
              <a:gd name="connsiteX39" fmla="*/ 149629 w 748283"/>
              <a:gd name="connsiteY39" fmla="*/ 226106 h 744820"/>
              <a:gd name="connsiteX40" fmla="*/ 142978 w 748283"/>
              <a:gd name="connsiteY40" fmla="*/ 329184 h 744820"/>
              <a:gd name="connsiteX41" fmla="*/ 116378 w 748283"/>
              <a:gd name="connsiteY41" fmla="*/ 302583 h 744820"/>
              <a:gd name="connsiteX42" fmla="*/ 76477 w 748283"/>
              <a:gd name="connsiteY42" fmla="*/ 0 h 744820"/>
              <a:gd name="connsiteX43" fmla="*/ 26600 w 748283"/>
              <a:gd name="connsiteY43" fmla="*/ 33251 h 744820"/>
              <a:gd name="connsiteX0" fmla="*/ 26600 w 749304"/>
              <a:gd name="connsiteY0" fmla="*/ 33251 h 744820"/>
              <a:gd name="connsiteX1" fmla="*/ 0 w 749304"/>
              <a:gd name="connsiteY1" fmla="*/ 113053 h 744820"/>
              <a:gd name="connsiteX2" fmla="*/ 43226 w 749304"/>
              <a:gd name="connsiteY2" fmla="*/ 462188 h 744820"/>
              <a:gd name="connsiteX3" fmla="*/ 69826 w 749304"/>
              <a:gd name="connsiteY3" fmla="*/ 472163 h 744820"/>
              <a:gd name="connsiteX4" fmla="*/ 59851 w 749304"/>
              <a:gd name="connsiteY4" fmla="*/ 571916 h 744820"/>
              <a:gd name="connsiteX5" fmla="*/ 23275 w 749304"/>
              <a:gd name="connsiteY5" fmla="*/ 615142 h 744820"/>
              <a:gd name="connsiteX6" fmla="*/ 96427 w 749304"/>
              <a:gd name="connsiteY6" fmla="*/ 588541 h 744820"/>
              <a:gd name="connsiteX7" fmla="*/ 79802 w 749304"/>
              <a:gd name="connsiteY7" fmla="*/ 684969 h 744820"/>
              <a:gd name="connsiteX8" fmla="*/ 59851 w 749304"/>
              <a:gd name="connsiteY8" fmla="*/ 708244 h 744820"/>
              <a:gd name="connsiteX9" fmla="*/ 109728 w 749304"/>
              <a:gd name="connsiteY9" fmla="*/ 744820 h 744820"/>
              <a:gd name="connsiteX10" fmla="*/ 312558 w 749304"/>
              <a:gd name="connsiteY10" fmla="*/ 618467 h 744820"/>
              <a:gd name="connsiteX11" fmla="*/ 389035 w 749304"/>
              <a:gd name="connsiteY11" fmla="*/ 515389 h 744820"/>
              <a:gd name="connsiteX12" fmla="*/ 422286 w 749304"/>
              <a:gd name="connsiteY12" fmla="*/ 558615 h 744820"/>
              <a:gd name="connsiteX13" fmla="*/ 452212 w 749304"/>
              <a:gd name="connsiteY13" fmla="*/ 535340 h 744820"/>
              <a:gd name="connsiteX14" fmla="*/ 448887 w 749304"/>
              <a:gd name="connsiteY14" fmla="*/ 498764 h 744820"/>
              <a:gd name="connsiteX15" fmla="*/ 505413 w 749304"/>
              <a:gd name="connsiteY15" fmla="*/ 488788 h 744820"/>
              <a:gd name="connsiteX16" fmla="*/ 458862 w 749304"/>
              <a:gd name="connsiteY16" fmla="*/ 628442 h 744820"/>
              <a:gd name="connsiteX17" fmla="*/ 468837 w 749304"/>
              <a:gd name="connsiteY17" fmla="*/ 638417 h 744820"/>
              <a:gd name="connsiteX18" fmla="*/ 528689 w 749304"/>
              <a:gd name="connsiteY18" fmla="*/ 585216 h 744820"/>
              <a:gd name="connsiteX19" fmla="*/ 525364 w 749304"/>
              <a:gd name="connsiteY19" fmla="*/ 508739 h 744820"/>
              <a:gd name="connsiteX20" fmla="*/ 551965 w 749304"/>
              <a:gd name="connsiteY20" fmla="*/ 462188 h 744820"/>
              <a:gd name="connsiteX21" fmla="*/ 538664 w 749304"/>
              <a:gd name="connsiteY21" fmla="*/ 402336 h 744820"/>
              <a:gd name="connsiteX22" fmla="*/ 605166 w 749304"/>
              <a:gd name="connsiteY22" fmla="*/ 445561 h 744820"/>
              <a:gd name="connsiteX23" fmla="*/ 651718 w 749304"/>
              <a:gd name="connsiteY23" fmla="*/ 532014 h 744820"/>
              <a:gd name="connsiteX24" fmla="*/ 684967 w 749304"/>
              <a:gd name="connsiteY24" fmla="*/ 502089 h 744820"/>
              <a:gd name="connsiteX25" fmla="*/ 748143 w 749304"/>
              <a:gd name="connsiteY25" fmla="*/ 442237 h 744820"/>
              <a:gd name="connsiteX26" fmla="*/ 625115 w 749304"/>
              <a:gd name="connsiteY26" fmla="*/ 285958 h 744820"/>
              <a:gd name="connsiteX27" fmla="*/ 595190 w 749304"/>
              <a:gd name="connsiteY27" fmla="*/ 385711 h 744820"/>
              <a:gd name="connsiteX28" fmla="*/ 538662 w 749304"/>
              <a:gd name="connsiteY28" fmla="*/ 342484 h 744820"/>
              <a:gd name="connsiteX29" fmla="*/ 561940 w 749304"/>
              <a:gd name="connsiteY29" fmla="*/ 242731 h 744820"/>
              <a:gd name="connsiteX30" fmla="*/ 505413 w 749304"/>
              <a:gd name="connsiteY30" fmla="*/ 285958 h 744820"/>
              <a:gd name="connsiteX31" fmla="*/ 472162 w 749304"/>
              <a:gd name="connsiteY31" fmla="*/ 295933 h 744820"/>
              <a:gd name="connsiteX32" fmla="*/ 448887 w 749304"/>
              <a:gd name="connsiteY32" fmla="*/ 259357 h 744820"/>
              <a:gd name="connsiteX33" fmla="*/ 455538 w 749304"/>
              <a:gd name="connsiteY33" fmla="*/ 179555 h 744820"/>
              <a:gd name="connsiteX34" fmla="*/ 349134 w 749304"/>
              <a:gd name="connsiteY34" fmla="*/ 212806 h 744820"/>
              <a:gd name="connsiteX35" fmla="*/ 305908 w 749304"/>
              <a:gd name="connsiteY35" fmla="*/ 292608 h 744820"/>
              <a:gd name="connsiteX36" fmla="*/ 282631 w 749304"/>
              <a:gd name="connsiteY36" fmla="*/ 252707 h 744820"/>
              <a:gd name="connsiteX37" fmla="*/ 232756 w 749304"/>
              <a:gd name="connsiteY37" fmla="*/ 292608 h 744820"/>
              <a:gd name="connsiteX38" fmla="*/ 202830 w 749304"/>
              <a:gd name="connsiteY38" fmla="*/ 269332 h 744820"/>
              <a:gd name="connsiteX39" fmla="*/ 212805 w 749304"/>
              <a:gd name="connsiteY39" fmla="*/ 202830 h 744820"/>
              <a:gd name="connsiteX40" fmla="*/ 149629 w 749304"/>
              <a:gd name="connsiteY40" fmla="*/ 226106 h 744820"/>
              <a:gd name="connsiteX41" fmla="*/ 142978 w 749304"/>
              <a:gd name="connsiteY41" fmla="*/ 329184 h 744820"/>
              <a:gd name="connsiteX42" fmla="*/ 116378 w 749304"/>
              <a:gd name="connsiteY42" fmla="*/ 302583 h 744820"/>
              <a:gd name="connsiteX43" fmla="*/ 76477 w 749304"/>
              <a:gd name="connsiteY43" fmla="*/ 0 h 744820"/>
              <a:gd name="connsiteX44" fmla="*/ 26600 w 749304"/>
              <a:gd name="connsiteY44" fmla="*/ 33251 h 744820"/>
              <a:gd name="connsiteX0" fmla="*/ 26600 w 748966"/>
              <a:gd name="connsiteY0" fmla="*/ 33251 h 744820"/>
              <a:gd name="connsiteX1" fmla="*/ 0 w 748966"/>
              <a:gd name="connsiteY1" fmla="*/ 113053 h 744820"/>
              <a:gd name="connsiteX2" fmla="*/ 43226 w 748966"/>
              <a:gd name="connsiteY2" fmla="*/ 462188 h 744820"/>
              <a:gd name="connsiteX3" fmla="*/ 69826 w 748966"/>
              <a:gd name="connsiteY3" fmla="*/ 472163 h 744820"/>
              <a:gd name="connsiteX4" fmla="*/ 59851 w 748966"/>
              <a:gd name="connsiteY4" fmla="*/ 571916 h 744820"/>
              <a:gd name="connsiteX5" fmla="*/ 23275 w 748966"/>
              <a:gd name="connsiteY5" fmla="*/ 615142 h 744820"/>
              <a:gd name="connsiteX6" fmla="*/ 96427 w 748966"/>
              <a:gd name="connsiteY6" fmla="*/ 588541 h 744820"/>
              <a:gd name="connsiteX7" fmla="*/ 79802 w 748966"/>
              <a:gd name="connsiteY7" fmla="*/ 684969 h 744820"/>
              <a:gd name="connsiteX8" fmla="*/ 59851 w 748966"/>
              <a:gd name="connsiteY8" fmla="*/ 708244 h 744820"/>
              <a:gd name="connsiteX9" fmla="*/ 109728 w 748966"/>
              <a:gd name="connsiteY9" fmla="*/ 744820 h 744820"/>
              <a:gd name="connsiteX10" fmla="*/ 312558 w 748966"/>
              <a:gd name="connsiteY10" fmla="*/ 618467 h 744820"/>
              <a:gd name="connsiteX11" fmla="*/ 389035 w 748966"/>
              <a:gd name="connsiteY11" fmla="*/ 515389 h 744820"/>
              <a:gd name="connsiteX12" fmla="*/ 422286 w 748966"/>
              <a:gd name="connsiteY12" fmla="*/ 558615 h 744820"/>
              <a:gd name="connsiteX13" fmla="*/ 452212 w 748966"/>
              <a:gd name="connsiteY13" fmla="*/ 535340 h 744820"/>
              <a:gd name="connsiteX14" fmla="*/ 448887 w 748966"/>
              <a:gd name="connsiteY14" fmla="*/ 498764 h 744820"/>
              <a:gd name="connsiteX15" fmla="*/ 505413 w 748966"/>
              <a:gd name="connsiteY15" fmla="*/ 488788 h 744820"/>
              <a:gd name="connsiteX16" fmla="*/ 458862 w 748966"/>
              <a:gd name="connsiteY16" fmla="*/ 628442 h 744820"/>
              <a:gd name="connsiteX17" fmla="*/ 468837 w 748966"/>
              <a:gd name="connsiteY17" fmla="*/ 638417 h 744820"/>
              <a:gd name="connsiteX18" fmla="*/ 528689 w 748966"/>
              <a:gd name="connsiteY18" fmla="*/ 585216 h 744820"/>
              <a:gd name="connsiteX19" fmla="*/ 525364 w 748966"/>
              <a:gd name="connsiteY19" fmla="*/ 508739 h 744820"/>
              <a:gd name="connsiteX20" fmla="*/ 551965 w 748966"/>
              <a:gd name="connsiteY20" fmla="*/ 462188 h 744820"/>
              <a:gd name="connsiteX21" fmla="*/ 538664 w 748966"/>
              <a:gd name="connsiteY21" fmla="*/ 402336 h 744820"/>
              <a:gd name="connsiteX22" fmla="*/ 605166 w 748966"/>
              <a:gd name="connsiteY22" fmla="*/ 445561 h 744820"/>
              <a:gd name="connsiteX23" fmla="*/ 651718 w 748966"/>
              <a:gd name="connsiteY23" fmla="*/ 532014 h 744820"/>
              <a:gd name="connsiteX24" fmla="*/ 658366 w 748966"/>
              <a:gd name="connsiteY24" fmla="*/ 455537 h 744820"/>
              <a:gd name="connsiteX25" fmla="*/ 748143 w 748966"/>
              <a:gd name="connsiteY25" fmla="*/ 442237 h 744820"/>
              <a:gd name="connsiteX26" fmla="*/ 625115 w 748966"/>
              <a:gd name="connsiteY26" fmla="*/ 285958 h 744820"/>
              <a:gd name="connsiteX27" fmla="*/ 595190 w 748966"/>
              <a:gd name="connsiteY27" fmla="*/ 385711 h 744820"/>
              <a:gd name="connsiteX28" fmla="*/ 538662 w 748966"/>
              <a:gd name="connsiteY28" fmla="*/ 342484 h 744820"/>
              <a:gd name="connsiteX29" fmla="*/ 561940 w 748966"/>
              <a:gd name="connsiteY29" fmla="*/ 242731 h 744820"/>
              <a:gd name="connsiteX30" fmla="*/ 505413 w 748966"/>
              <a:gd name="connsiteY30" fmla="*/ 285958 h 744820"/>
              <a:gd name="connsiteX31" fmla="*/ 472162 w 748966"/>
              <a:gd name="connsiteY31" fmla="*/ 295933 h 744820"/>
              <a:gd name="connsiteX32" fmla="*/ 448887 w 748966"/>
              <a:gd name="connsiteY32" fmla="*/ 259357 h 744820"/>
              <a:gd name="connsiteX33" fmla="*/ 455538 w 748966"/>
              <a:gd name="connsiteY33" fmla="*/ 179555 h 744820"/>
              <a:gd name="connsiteX34" fmla="*/ 349134 w 748966"/>
              <a:gd name="connsiteY34" fmla="*/ 212806 h 744820"/>
              <a:gd name="connsiteX35" fmla="*/ 305908 w 748966"/>
              <a:gd name="connsiteY35" fmla="*/ 292608 h 744820"/>
              <a:gd name="connsiteX36" fmla="*/ 282631 w 748966"/>
              <a:gd name="connsiteY36" fmla="*/ 252707 h 744820"/>
              <a:gd name="connsiteX37" fmla="*/ 232756 w 748966"/>
              <a:gd name="connsiteY37" fmla="*/ 292608 h 744820"/>
              <a:gd name="connsiteX38" fmla="*/ 202830 w 748966"/>
              <a:gd name="connsiteY38" fmla="*/ 269332 h 744820"/>
              <a:gd name="connsiteX39" fmla="*/ 212805 w 748966"/>
              <a:gd name="connsiteY39" fmla="*/ 202830 h 744820"/>
              <a:gd name="connsiteX40" fmla="*/ 149629 w 748966"/>
              <a:gd name="connsiteY40" fmla="*/ 226106 h 744820"/>
              <a:gd name="connsiteX41" fmla="*/ 142978 w 748966"/>
              <a:gd name="connsiteY41" fmla="*/ 329184 h 744820"/>
              <a:gd name="connsiteX42" fmla="*/ 116378 w 748966"/>
              <a:gd name="connsiteY42" fmla="*/ 302583 h 744820"/>
              <a:gd name="connsiteX43" fmla="*/ 76477 w 748966"/>
              <a:gd name="connsiteY43" fmla="*/ 0 h 744820"/>
              <a:gd name="connsiteX44" fmla="*/ 26600 w 748966"/>
              <a:gd name="connsiteY44" fmla="*/ 33251 h 744820"/>
              <a:gd name="connsiteX0" fmla="*/ 26600 w 751925"/>
              <a:gd name="connsiteY0" fmla="*/ 33251 h 744820"/>
              <a:gd name="connsiteX1" fmla="*/ 0 w 751925"/>
              <a:gd name="connsiteY1" fmla="*/ 113053 h 744820"/>
              <a:gd name="connsiteX2" fmla="*/ 43226 w 751925"/>
              <a:gd name="connsiteY2" fmla="*/ 462188 h 744820"/>
              <a:gd name="connsiteX3" fmla="*/ 69826 w 751925"/>
              <a:gd name="connsiteY3" fmla="*/ 472163 h 744820"/>
              <a:gd name="connsiteX4" fmla="*/ 59851 w 751925"/>
              <a:gd name="connsiteY4" fmla="*/ 571916 h 744820"/>
              <a:gd name="connsiteX5" fmla="*/ 23275 w 751925"/>
              <a:gd name="connsiteY5" fmla="*/ 615142 h 744820"/>
              <a:gd name="connsiteX6" fmla="*/ 96427 w 751925"/>
              <a:gd name="connsiteY6" fmla="*/ 588541 h 744820"/>
              <a:gd name="connsiteX7" fmla="*/ 79802 w 751925"/>
              <a:gd name="connsiteY7" fmla="*/ 684969 h 744820"/>
              <a:gd name="connsiteX8" fmla="*/ 59851 w 751925"/>
              <a:gd name="connsiteY8" fmla="*/ 708244 h 744820"/>
              <a:gd name="connsiteX9" fmla="*/ 109728 w 751925"/>
              <a:gd name="connsiteY9" fmla="*/ 744820 h 744820"/>
              <a:gd name="connsiteX10" fmla="*/ 312558 w 751925"/>
              <a:gd name="connsiteY10" fmla="*/ 618467 h 744820"/>
              <a:gd name="connsiteX11" fmla="*/ 389035 w 751925"/>
              <a:gd name="connsiteY11" fmla="*/ 515389 h 744820"/>
              <a:gd name="connsiteX12" fmla="*/ 422286 w 751925"/>
              <a:gd name="connsiteY12" fmla="*/ 558615 h 744820"/>
              <a:gd name="connsiteX13" fmla="*/ 452212 w 751925"/>
              <a:gd name="connsiteY13" fmla="*/ 535340 h 744820"/>
              <a:gd name="connsiteX14" fmla="*/ 448887 w 751925"/>
              <a:gd name="connsiteY14" fmla="*/ 498764 h 744820"/>
              <a:gd name="connsiteX15" fmla="*/ 505413 w 751925"/>
              <a:gd name="connsiteY15" fmla="*/ 488788 h 744820"/>
              <a:gd name="connsiteX16" fmla="*/ 458862 w 751925"/>
              <a:gd name="connsiteY16" fmla="*/ 628442 h 744820"/>
              <a:gd name="connsiteX17" fmla="*/ 468837 w 751925"/>
              <a:gd name="connsiteY17" fmla="*/ 638417 h 744820"/>
              <a:gd name="connsiteX18" fmla="*/ 528689 w 751925"/>
              <a:gd name="connsiteY18" fmla="*/ 585216 h 744820"/>
              <a:gd name="connsiteX19" fmla="*/ 525364 w 751925"/>
              <a:gd name="connsiteY19" fmla="*/ 508739 h 744820"/>
              <a:gd name="connsiteX20" fmla="*/ 551965 w 751925"/>
              <a:gd name="connsiteY20" fmla="*/ 462188 h 744820"/>
              <a:gd name="connsiteX21" fmla="*/ 538664 w 751925"/>
              <a:gd name="connsiteY21" fmla="*/ 402336 h 744820"/>
              <a:gd name="connsiteX22" fmla="*/ 605166 w 751925"/>
              <a:gd name="connsiteY22" fmla="*/ 445561 h 744820"/>
              <a:gd name="connsiteX23" fmla="*/ 651718 w 751925"/>
              <a:gd name="connsiteY23" fmla="*/ 532014 h 744820"/>
              <a:gd name="connsiteX24" fmla="*/ 658366 w 751925"/>
              <a:gd name="connsiteY24" fmla="*/ 455537 h 744820"/>
              <a:gd name="connsiteX25" fmla="*/ 714892 w 751925"/>
              <a:gd name="connsiteY25" fmla="*/ 458862 h 744820"/>
              <a:gd name="connsiteX26" fmla="*/ 748143 w 751925"/>
              <a:gd name="connsiteY26" fmla="*/ 442237 h 744820"/>
              <a:gd name="connsiteX27" fmla="*/ 625115 w 751925"/>
              <a:gd name="connsiteY27" fmla="*/ 285958 h 744820"/>
              <a:gd name="connsiteX28" fmla="*/ 595190 w 751925"/>
              <a:gd name="connsiteY28" fmla="*/ 385711 h 744820"/>
              <a:gd name="connsiteX29" fmla="*/ 538662 w 751925"/>
              <a:gd name="connsiteY29" fmla="*/ 342484 h 744820"/>
              <a:gd name="connsiteX30" fmla="*/ 561940 w 751925"/>
              <a:gd name="connsiteY30" fmla="*/ 242731 h 744820"/>
              <a:gd name="connsiteX31" fmla="*/ 505413 w 751925"/>
              <a:gd name="connsiteY31" fmla="*/ 285958 h 744820"/>
              <a:gd name="connsiteX32" fmla="*/ 472162 w 751925"/>
              <a:gd name="connsiteY32" fmla="*/ 295933 h 744820"/>
              <a:gd name="connsiteX33" fmla="*/ 448887 w 751925"/>
              <a:gd name="connsiteY33" fmla="*/ 259357 h 744820"/>
              <a:gd name="connsiteX34" fmla="*/ 455538 w 751925"/>
              <a:gd name="connsiteY34" fmla="*/ 179555 h 744820"/>
              <a:gd name="connsiteX35" fmla="*/ 349134 w 751925"/>
              <a:gd name="connsiteY35" fmla="*/ 212806 h 744820"/>
              <a:gd name="connsiteX36" fmla="*/ 305908 w 751925"/>
              <a:gd name="connsiteY36" fmla="*/ 292608 h 744820"/>
              <a:gd name="connsiteX37" fmla="*/ 282631 w 751925"/>
              <a:gd name="connsiteY37" fmla="*/ 252707 h 744820"/>
              <a:gd name="connsiteX38" fmla="*/ 232756 w 751925"/>
              <a:gd name="connsiteY38" fmla="*/ 292608 h 744820"/>
              <a:gd name="connsiteX39" fmla="*/ 202830 w 751925"/>
              <a:gd name="connsiteY39" fmla="*/ 269332 h 744820"/>
              <a:gd name="connsiteX40" fmla="*/ 212805 w 751925"/>
              <a:gd name="connsiteY40" fmla="*/ 202830 h 744820"/>
              <a:gd name="connsiteX41" fmla="*/ 149629 w 751925"/>
              <a:gd name="connsiteY41" fmla="*/ 226106 h 744820"/>
              <a:gd name="connsiteX42" fmla="*/ 142978 w 751925"/>
              <a:gd name="connsiteY42" fmla="*/ 329184 h 744820"/>
              <a:gd name="connsiteX43" fmla="*/ 116378 w 751925"/>
              <a:gd name="connsiteY43" fmla="*/ 302583 h 744820"/>
              <a:gd name="connsiteX44" fmla="*/ 76477 w 751925"/>
              <a:gd name="connsiteY44" fmla="*/ 0 h 744820"/>
              <a:gd name="connsiteX45" fmla="*/ 26600 w 751925"/>
              <a:gd name="connsiteY45" fmla="*/ 33251 h 744820"/>
              <a:gd name="connsiteX0" fmla="*/ 26600 w 752564"/>
              <a:gd name="connsiteY0" fmla="*/ 33251 h 744820"/>
              <a:gd name="connsiteX1" fmla="*/ 0 w 752564"/>
              <a:gd name="connsiteY1" fmla="*/ 113053 h 744820"/>
              <a:gd name="connsiteX2" fmla="*/ 43226 w 752564"/>
              <a:gd name="connsiteY2" fmla="*/ 462188 h 744820"/>
              <a:gd name="connsiteX3" fmla="*/ 69826 w 752564"/>
              <a:gd name="connsiteY3" fmla="*/ 472163 h 744820"/>
              <a:gd name="connsiteX4" fmla="*/ 59851 w 752564"/>
              <a:gd name="connsiteY4" fmla="*/ 571916 h 744820"/>
              <a:gd name="connsiteX5" fmla="*/ 23275 w 752564"/>
              <a:gd name="connsiteY5" fmla="*/ 615142 h 744820"/>
              <a:gd name="connsiteX6" fmla="*/ 96427 w 752564"/>
              <a:gd name="connsiteY6" fmla="*/ 588541 h 744820"/>
              <a:gd name="connsiteX7" fmla="*/ 79802 w 752564"/>
              <a:gd name="connsiteY7" fmla="*/ 684969 h 744820"/>
              <a:gd name="connsiteX8" fmla="*/ 59851 w 752564"/>
              <a:gd name="connsiteY8" fmla="*/ 708244 h 744820"/>
              <a:gd name="connsiteX9" fmla="*/ 109728 w 752564"/>
              <a:gd name="connsiteY9" fmla="*/ 744820 h 744820"/>
              <a:gd name="connsiteX10" fmla="*/ 312558 w 752564"/>
              <a:gd name="connsiteY10" fmla="*/ 618467 h 744820"/>
              <a:gd name="connsiteX11" fmla="*/ 389035 w 752564"/>
              <a:gd name="connsiteY11" fmla="*/ 515389 h 744820"/>
              <a:gd name="connsiteX12" fmla="*/ 422286 w 752564"/>
              <a:gd name="connsiteY12" fmla="*/ 558615 h 744820"/>
              <a:gd name="connsiteX13" fmla="*/ 452212 w 752564"/>
              <a:gd name="connsiteY13" fmla="*/ 535340 h 744820"/>
              <a:gd name="connsiteX14" fmla="*/ 448887 w 752564"/>
              <a:gd name="connsiteY14" fmla="*/ 498764 h 744820"/>
              <a:gd name="connsiteX15" fmla="*/ 505413 w 752564"/>
              <a:gd name="connsiteY15" fmla="*/ 488788 h 744820"/>
              <a:gd name="connsiteX16" fmla="*/ 458862 w 752564"/>
              <a:gd name="connsiteY16" fmla="*/ 628442 h 744820"/>
              <a:gd name="connsiteX17" fmla="*/ 468837 w 752564"/>
              <a:gd name="connsiteY17" fmla="*/ 638417 h 744820"/>
              <a:gd name="connsiteX18" fmla="*/ 528689 w 752564"/>
              <a:gd name="connsiteY18" fmla="*/ 585216 h 744820"/>
              <a:gd name="connsiteX19" fmla="*/ 525364 w 752564"/>
              <a:gd name="connsiteY19" fmla="*/ 508739 h 744820"/>
              <a:gd name="connsiteX20" fmla="*/ 551965 w 752564"/>
              <a:gd name="connsiteY20" fmla="*/ 462188 h 744820"/>
              <a:gd name="connsiteX21" fmla="*/ 538664 w 752564"/>
              <a:gd name="connsiteY21" fmla="*/ 402336 h 744820"/>
              <a:gd name="connsiteX22" fmla="*/ 605166 w 752564"/>
              <a:gd name="connsiteY22" fmla="*/ 445561 h 744820"/>
              <a:gd name="connsiteX23" fmla="*/ 651718 w 752564"/>
              <a:gd name="connsiteY23" fmla="*/ 532014 h 744820"/>
              <a:gd name="connsiteX24" fmla="*/ 658366 w 752564"/>
              <a:gd name="connsiteY24" fmla="*/ 455537 h 744820"/>
              <a:gd name="connsiteX25" fmla="*/ 721542 w 752564"/>
              <a:gd name="connsiteY25" fmla="*/ 512064 h 744820"/>
              <a:gd name="connsiteX26" fmla="*/ 748143 w 752564"/>
              <a:gd name="connsiteY26" fmla="*/ 442237 h 744820"/>
              <a:gd name="connsiteX27" fmla="*/ 625115 w 752564"/>
              <a:gd name="connsiteY27" fmla="*/ 285958 h 744820"/>
              <a:gd name="connsiteX28" fmla="*/ 595190 w 752564"/>
              <a:gd name="connsiteY28" fmla="*/ 385711 h 744820"/>
              <a:gd name="connsiteX29" fmla="*/ 538662 w 752564"/>
              <a:gd name="connsiteY29" fmla="*/ 342484 h 744820"/>
              <a:gd name="connsiteX30" fmla="*/ 561940 w 752564"/>
              <a:gd name="connsiteY30" fmla="*/ 242731 h 744820"/>
              <a:gd name="connsiteX31" fmla="*/ 505413 w 752564"/>
              <a:gd name="connsiteY31" fmla="*/ 285958 h 744820"/>
              <a:gd name="connsiteX32" fmla="*/ 472162 w 752564"/>
              <a:gd name="connsiteY32" fmla="*/ 295933 h 744820"/>
              <a:gd name="connsiteX33" fmla="*/ 448887 w 752564"/>
              <a:gd name="connsiteY33" fmla="*/ 259357 h 744820"/>
              <a:gd name="connsiteX34" fmla="*/ 455538 w 752564"/>
              <a:gd name="connsiteY34" fmla="*/ 179555 h 744820"/>
              <a:gd name="connsiteX35" fmla="*/ 349134 w 752564"/>
              <a:gd name="connsiteY35" fmla="*/ 212806 h 744820"/>
              <a:gd name="connsiteX36" fmla="*/ 305908 w 752564"/>
              <a:gd name="connsiteY36" fmla="*/ 292608 h 744820"/>
              <a:gd name="connsiteX37" fmla="*/ 282631 w 752564"/>
              <a:gd name="connsiteY37" fmla="*/ 252707 h 744820"/>
              <a:gd name="connsiteX38" fmla="*/ 232756 w 752564"/>
              <a:gd name="connsiteY38" fmla="*/ 292608 h 744820"/>
              <a:gd name="connsiteX39" fmla="*/ 202830 w 752564"/>
              <a:gd name="connsiteY39" fmla="*/ 269332 h 744820"/>
              <a:gd name="connsiteX40" fmla="*/ 212805 w 752564"/>
              <a:gd name="connsiteY40" fmla="*/ 202830 h 744820"/>
              <a:gd name="connsiteX41" fmla="*/ 149629 w 752564"/>
              <a:gd name="connsiteY41" fmla="*/ 226106 h 744820"/>
              <a:gd name="connsiteX42" fmla="*/ 142978 w 752564"/>
              <a:gd name="connsiteY42" fmla="*/ 329184 h 744820"/>
              <a:gd name="connsiteX43" fmla="*/ 116378 w 752564"/>
              <a:gd name="connsiteY43" fmla="*/ 302583 h 744820"/>
              <a:gd name="connsiteX44" fmla="*/ 76477 w 752564"/>
              <a:gd name="connsiteY44" fmla="*/ 0 h 744820"/>
              <a:gd name="connsiteX45" fmla="*/ 26600 w 752564"/>
              <a:gd name="connsiteY45" fmla="*/ 33251 h 744820"/>
              <a:gd name="connsiteX0" fmla="*/ 26600 w 748487"/>
              <a:gd name="connsiteY0" fmla="*/ 33251 h 744820"/>
              <a:gd name="connsiteX1" fmla="*/ 0 w 748487"/>
              <a:gd name="connsiteY1" fmla="*/ 113053 h 744820"/>
              <a:gd name="connsiteX2" fmla="*/ 43226 w 748487"/>
              <a:gd name="connsiteY2" fmla="*/ 462188 h 744820"/>
              <a:gd name="connsiteX3" fmla="*/ 69826 w 748487"/>
              <a:gd name="connsiteY3" fmla="*/ 472163 h 744820"/>
              <a:gd name="connsiteX4" fmla="*/ 59851 w 748487"/>
              <a:gd name="connsiteY4" fmla="*/ 571916 h 744820"/>
              <a:gd name="connsiteX5" fmla="*/ 23275 w 748487"/>
              <a:gd name="connsiteY5" fmla="*/ 615142 h 744820"/>
              <a:gd name="connsiteX6" fmla="*/ 96427 w 748487"/>
              <a:gd name="connsiteY6" fmla="*/ 588541 h 744820"/>
              <a:gd name="connsiteX7" fmla="*/ 79802 w 748487"/>
              <a:gd name="connsiteY7" fmla="*/ 684969 h 744820"/>
              <a:gd name="connsiteX8" fmla="*/ 59851 w 748487"/>
              <a:gd name="connsiteY8" fmla="*/ 708244 h 744820"/>
              <a:gd name="connsiteX9" fmla="*/ 109728 w 748487"/>
              <a:gd name="connsiteY9" fmla="*/ 744820 h 744820"/>
              <a:gd name="connsiteX10" fmla="*/ 312558 w 748487"/>
              <a:gd name="connsiteY10" fmla="*/ 618467 h 744820"/>
              <a:gd name="connsiteX11" fmla="*/ 389035 w 748487"/>
              <a:gd name="connsiteY11" fmla="*/ 515389 h 744820"/>
              <a:gd name="connsiteX12" fmla="*/ 422286 w 748487"/>
              <a:gd name="connsiteY12" fmla="*/ 558615 h 744820"/>
              <a:gd name="connsiteX13" fmla="*/ 452212 w 748487"/>
              <a:gd name="connsiteY13" fmla="*/ 535340 h 744820"/>
              <a:gd name="connsiteX14" fmla="*/ 448887 w 748487"/>
              <a:gd name="connsiteY14" fmla="*/ 498764 h 744820"/>
              <a:gd name="connsiteX15" fmla="*/ 505413 w 748487"/>
              <a:gd name="connsiteY15" fmla="*/ 488788 h 744820"/>
              <a:gd name="connsiteX16" fmla="*/ 458862 w 748487"/>
              <a:gd name="connsiteY16" fmla="*/ 628442 h 744820"/>
              <a:gd name="connsiteX17" fmla="*/ 468837 w 748487"/>
              <a:gd name="connsiteY17" fmla="*/ 638417 h 744820"/>
              <a:gd name="connsiteX18" fmla="*/ 528689 w 748487"/>
              <a:gd name="connsiteY18" fmla="*/ 585216 h 744820"/>
              <a:gd name="connsiteX19" fmla="*/ 525364 w 748487"/>
              <a:gd name="connsiteY19" fmla="*/ 508739 h 744820"/>
              <a:gd name="connsiteX20" fmla="*/ 551965 w 748487"/>
              <a:gd name="connsiteY20" fmla="*/ 462188 h 744820"/>
              <a:gd name="connsiteX21" fmla="*/ 538664 w 748487"/>
              <a:gd name="connsiteY21" fmla="*/ 402336 h 744820"/>
              <a:gd name="connsiteX22" fmla="*/ 605166 w 748487"/>
              <a:gd name="connsiteY22" fmla="*/ 445561 h 744820"/>
              <a:gd name="connsiteX23" fmla="*/ 651718 w 748487"/>
              <a:gd name="connsiteY23" fmla="*/ 532014 h 744820"/>
              <a:gd name="connsiteX24" fmla="*/ 658366 w 748487"/>
              <a:gd name="connsiteY24" fmla="*/ 455537 h 744820"/>
              <a:gd name="connsiteX25" fmla="*/ 721542 w 748487"/>
              <a:gd name="connsiteY25" fmla="*/ 512064 h 744820"/>
              <a:gd name="connsiteX26" fmla="*/ 748143 w 748487"/>
              <a:gd name="connsiteY26" fmla="*/ 442237 h 744820"/>
              <a:gd name="connsiteX27" fmla="*/ 704916 w 748487"/>
              <a:gd name="connsiteY27" fmla="*/ 372410 h 744820"/>
              <a:gd name="connsiteX28" fmla="*/ 625115 w 748487"/>
              <a:gd name="connsiteY28" fmla="*/ 285958 h 744820"/>
              <a:gd name="connsiteX29" fmla="*/ 595190 w 748487"/>
              <a:gd name="connsiteY29" fmla="*/ 385711 h 744820"/>
              <a:gd name="connsiteX30" fmla="*/ 538662 w 748487"/>
              <a:gd name="connsiteY30" fmla="*/ 342484 h 744820"/>
              <a:gd name="connsiteX31" fmla="*/ 561940 w 748487"/>
              <a:gd name="connsiteY31" fmla="*/ 242731 h 744820"/>
              <a:gd name="connsiteX32" fmla="*/ 505413 w 748487"/>
              <a:gd name="connsiteY32" fmla="*/ 285958 h 744820"/>
              <a:gd name="connsiteX33" fmla="*/ 472162 w 748487"/>
              <a:gd name="connsiteY33" fmla="*/ 295933 h 744820"/>
              <a:gd name="connsiteX34" fmla="*/ 448887 w 748487"/>
              <a:gd name="connsiteY34" fmla="*/ 259357 h 744820"/>
              <a:gd name="connsiteX35" fmla="*/ 455538 w 748487"/>
              <a:gd name="connsiteY35" fmla="*/ 179555 h 744820"/>
              <a:gd name="connsiteX36" fmla="*/ 349134 w 748487"/>
              <a:gd name="connsiteY36" fmla="*/ 212806 h 744820"/>
              <a:gd name="connsiteX37" fmla="*/ 305908 w 748487"/>
              <a:gd name="connsiteY37" fmla="*/ 292608 h 744820"/>
              <a:gd name="connsiteX38" fmla="*/ 282631 w 748487"/>
              <a:gd name="connsiteY38" fmla="*/ 252707 h 744820"/>
              <a:gd name="connsiteX39" fmla="*/ 232756 w 748487"/>
              <a:gd name="connsiteY39" fmla="*/ 292608 h 744820"/>
              <a:gd name="connsiteX40" fmla="*/ 202830 w 748487"/>
              <a:gd name="connsiteY40" fmla="*/ 269332 h 744820"/>
              <a:gd name="connsiteX41" fmla="*/ 212805 w 748487"/>
              <a:gd name="connsiteY41" fmla="*/ 202830 h 744820"/>
              <a:gd name="connsiteX42" fmla="*/ 149629 w 748487"/>
              <a:gd name="connsiteY42" fmla="*/ 226106 h 744820"/>
              <a:gd name="connsiteX43" fmla="*/ 142978 w 748487"/>
              <a:gd name="connsiteY43" fmla="*/ 329184 h 744820"/>
              <a:gd name="connsiteX44" fmla="*/ 116378 w 748487"/>
              <a:gd name="connsiteY44" fmla="*/ 302583 h 744820"/>
              <a:gd name="connsiteX45" fmla="*/ 76477 w 748487"/>
              <a:gd name="connsiteY45" fmla="*/ 0 h 744820"/>
              <a:gd name="connsiteX46" fmla="*/ 26600 w 748487"/>
              <a:gd name="connsiteY46" fmla="*/ 33251 h 744820"/>
              <a:gd name="connsiteX0" fmla="*/ 26600 w 748487"/>
              <a:gd name="connsiteY0" fmla="*/ 33251 h 744820"/>
              <a:gd name="connsiteX1" fmla="*/ 0 w 748487"/>
              <a:gd name="connsiteY1" fmla="*/ 113053 h 744820"/>
              <a:gd name="connsiteX2" fmla="*/ 43226 w 748487"/>
              <a:gd name="connsiteY2" fmla="*/ 462188 h 744820"/>
              <a:gd name="connsiteX3" fmla="*/ 69826 w 748487"/>
              <a:gd name="connsiteY3" fmla="*/ 472163 h 744820"/>
              <a:gd name="connsiteX4" fmla="*/ 59851 w 748487"/>
              <a:gd name="connsiteY4" fmla="*/ 571916 h 744820"/>
              <a:gd name="connsiteX5" fmla="*/ 23275 w 748487"/>
              <a:gd name="connsiteY5" fmla="*/ 615142 h 744820"/>
              <a:gd name="connsiteX6" fmla="*/ 96427 w 748487"/>
              <a:gd name="connsiteY6" fmla="*/ 588541 h 744820"/>
              <a:gd name="connsiteX7" fmla="*/ 79802 w 748487"/>
              <a:gd name="connsiteY7" fmla="*/ 684969 h 744820"/>
              <a:gd name="connsiteX8" fmla="*/ 59851 w 748487"/>
              <a:gd name="connsiteY8" fmla="*/ 708244 h 744820"/>
              <a:gd name="connsiteX9" fmla="*/ 109728 w 748487"/>
              <a:gd name="connsiteY9" fmla="*/ 744820 h 744820"/>
              <a:gd name="connsiteX10" fmla="*/ 312558 w 748487"/>
              <a:gd name="connsiteY10" fmla="*/ 618467 h 744820"/>
              <a:gd name="connsiteX11" fmla="*/ 389035 w 748487"/>
              <a:gd name="connsiteY11" fmla="*/ 515389 h 744820"/>
              <a:gd name="connsiteX12" fmla="*/ 422286 w 748487"/>
              <a:gd name="connsiteY12" fmla="*/ 558615 h 744820"/>
              <a:gd name="connsiteX13" fmla="*/ 452212 w 748487"/>
              <a:gd name="connsiteY13" fmla="*/ 535340 h 744820"/>
              <a:gd name="connsiteX14" fmla="*/ 448887 w 748487"/>
              <a:gd name="connsiteY14" fmla="*/ 498764 h 744820"/>
              <a:gd name="connsiteX15" fmla="*/ 505413 w 748487"/>
              <a:gd name="connsiteY15" fmla="*/ 488788 h 744820"/>
              <a:gd name="connsiteX16" fmla="*/ 458862 w 748487"/>
              <a:gd name="connsiteY16" fmla="*/ 628442 h 744820"/>
              <a:gd name="connsiteX17" fmla="*/ 468837 w 748487"/>
              <a:gd name="connsiteY17" fmla="*/ 638417 h 744820"/>
              <a:gd name="connsiteX18" fmla="*/ 528689 w 748487"/>
              <a:gd name="connsiteY18" fmla="*/ 585216 h 744820"/>
              <a:gd name="connsiteX19" fmla="*/ 525364 w 748487"/>
              <a:gd name="connsiteY19" fmla="*/ 508739 h 744820"/>
              <a:gd name="connsiteX20" fmla="*/ 551965 w 748487"/>
              <a:gd name="connsiteY20" fmla="*/ 462188 h 744820"/>
              <a:gd name="connsiteX21" fmla="*/ 538664 w 748487"/>
              <a:gd name="connsiteY21" fmla="*/ 402336 h 744820"/>
              <a:gd name="connsiteX22" fmla="*/ 605166 w 748487"/>
              <a:gd name="connsiteY22" fmla="*/ 445561 h 744820"/>
              <a:gd name="connsiteX23" fmla="*/ 651718 w 748487"/>
              <a:gd name="connsiteY23" fmla="*/ 532014 h 744820"/>
              <a:gd name="connsiteX24" fmla="*/ 658366 w 748487"/>
              <a:gd name="connsiteY24" fmla="*/ 455537 h 744820"/>
              <a:gd name="connsiteX25" fmla="*/ 721542 w 748487"/>
              <a:gd name="connsiteY25" fmla="*/ 512064 h 744820"/>
              <a:gd name="connsiteX26" fmla="*/ 748143 w 748487"/>
              <a:gd name="connsiteY26" fmla="*/ 442237 h 744820"/>
              <a:gd name="connsiteX27" fmla="*/ 658364 w 748487"/>
              <a:gd name="connsiteY27" fmla="*/ 385710 h 744820"/>
              <a:gd name="connsiteX28" fmla="*/ 625115 w 748487"/>
              <a:gd name="connsiteY28" fmla="*/ 285958 h 744820"/>
              <a:gd name="connsiteX29" fmla="*/ 595190 w 748487"/>
              <a:gd name="connsiteY29" fmla="*/ 385711 h 744820"/>
              <a:gd name="connsiteX30" fmla="*/ 538662 w 748487"/>
              <a:gd name="connsiteY30" fmla="*/ 342484 h 744820"/>
              <a:gd name="connsiteX31" fmla="*/ 561940 w 748487"/>
              <a:gd name="connsiteY31" fmla="*/ 242731 h 744820"/>
              <a:gd name="connsiteX32" fmla="*/ 505413 w 748487"/>
              <a:gd name="connsiteY32" fmla="*/ 285958 h 744820"/>
              <a:gd name="connsiteX33" fmla="*/ 472162 w 748487"/>
              <a:gd name="connsiteY33" fmla="*/ 295933 h 744820"/>
              <a:gd name="connsiteX34" fmla="*/ 448887 w 748487"/>
              <a:gd name="connsiteY34" fmla="*/ 259357 h 744820"/>
              <a:gd name="connsiteX35" fmla="*/ 455538 w 748487"/>
              <a:gd name="connsiteY35" fmla="*/ 179555 h 744820"/>
              <a:gd name="connsiteX36" fmla="*/ 349134 w 748487"/>
              <a:gd name="connsiteY36" fmla="*/ 212806 h 744820"/>
              <a:gd name="connsiteX37" fmla="*/ 305908 w 748487"/>
              <a:gd name="connsiteY37" fmla="*/ 292608 h 744820"/>
              <a:gd name="connsiteX38" fmla="*/ 282631 w 748487"/>
              <a:gd name="connsiteY38" fmla="*/ 252707 h 744820"/>
              <a:gd name="connsiteX39" fmla="*/ 232756 w 748487"/>
              <a:gd name="connsiteY39" fmla="*/ 292608 h 744820"/>
              <a:gd name="connsiteX40" fmla="*/ 202830 w 748487"/>
              <a:gd name="connsiteY40" fmla="*/ 269332 h 744820"/>
              <a:gd name="connsiteX41" fmla="*/ 212805 w 748487"/>
              <a:gd name="connsiteY41" fmla="*/ 202830 h 744820"/>
              <a:gd name="connsiteX42" fmla="*/ 149629 w 748487"/>
              <a:gd name="connsiteY42" fmla="*/ 226106 h 744820"/>
              <a:gd name="connsiteX43" fmla="*/ 142978 w 748487"/>
              <a:gd name="connsiteY43" fmla="*/ 329184 h 744820"/>
              <a:gd name="connsiteX44" fmla="*/ 116378 w 748487"/>
              <a:gd name="connsiteY44" fmla="*/ 302583 h 744820"/>
              <a:gd name="connsiteX45" fmla="*/ 76477 w 748487"/>
              <a:gd name="connsiteY45" fmla="*/ 0 h 744820"/>
              <a:gd name="connsiteX46" fmla="*/ 26600 w 748487"/>
              <a:gd name="connsiteY46" fmla="*/ 33251 h 744820"/>
              <a:gd name="connsiteX0" fmla="*/ 26600 w 748161"/>
              <a:gd name="connsiteY0" fmla="*/ 33251 h 744820"/>
              <a:gd name="connsiteX1" fmla="*/ 0 w 748161"/>
              <a:gd name="connsiteY1" fmla="*/ 113053 h 744820"/>
              <a:gd name="connsiteX2" fmla="*/ 43226 w 748161"/>
              <a:gd name="connsiteY2" fmla="*/ 462188 h 744820"/>
              <a:gd name="connsiteX3" fmla="*/ 69826 w 748161"/>
              <a:gd name="connsiteY3" fmla="*/ 472163 h 744820"/>
              <a:gd name="connsiteX4" fmla="*/ 59851 w 748161"/>
              <a:gd name="connsiteY4" fmla="*/ 571916 h 744820"/>
              <a:gd name="connsiteX5" fmla="*/ 23275 w 748161"/>
              <a:gd name="connsiteY5" fmla="*/ 615142 h 744820"/>
              <a:gd name="connsiteX6" fmla="*/ 96427 w 748161"/>
              <a:gd name="connsiteY6" fmla="*/ 588541 h 744820"/>
              <a:gd name="connsiteX7" fmla="*/ 79802 w 748161"/>
              <a:gd name="connsiteY7" fmla="*/ 684969 h 744820"/>
              <a:gd name="connsiteX8" fmla="*/ 59851 w 748161"/>
              <a:gd name="connsiteY8" fmla="*/ 708244 h 744820"/>
              <a:gd name="connsiteX9" fmla="*/ 109728 w 748161"/>
              <a:gd name="connsiteY9" fmla="*/ 744820 h 744820"/>
              <a:gd name="connsiteX10" fmla="*/ 312558 w 748161"/>
              <a:gd name="connsiteY10" fmla="*/ 618467 h 744820"/>
              <a:gd name="connsiteX11" fmla="*/ 389035 w 748161"/>
              <a:gd name="connsiteY11" fmla="*/ 515389 h 744820"/>
              <a:gd name="connsiteX12" fmla="*/ 422286 w 748161"/>
              <a:gd name="connsiteY12" fmla="*/ 558615 h 744820"/>
              <a:gd name="connsiteX13" fmla="*/ 452212 w 748161"/>
              <a:gd name="connsiteY13" fmla="*/ 535340 h 744820"/>
              <a:gd name="connsiteX14" fmla="*/ 448887 w 748161"/>
              <a:gd name="connsiteY14" fmla="*/ 498764 h 744820"/>
              <a:gd name="connsiteX15" fmla="*/ 505413 w 748161"/>
              <a:gd name="connsiteY15" fmla="*/ 488788 h 744820"/>
              <a:gd name="connsiteX16" fmla="*/ 458862 w 748161"/>
              <a:gd name="connsiteY16" fmla="*/ 628442 h 744820"/>
              <a:gd name="connsiteX17" fmla="*/ 468837 w 748161"/>
              <a:gd name="connsiteY17" fmla="*/ 638417 h 744820"/>
              <a:gd name="connsiteX18" fmla="*/ 528689 w 748161"/>
              <a:gd name="connsiteY18" fmla="*/ 585216 h 744820"/>
              <a:gd name="connsiteX19" fmla="*/ 525364 w 748161"/>
              <a:gd name="connsiteY19" fmla="*/ 508739 h 744820"/>
              <a:gd name="connsiteX20" fmla="*/ 551965 w 748161"/>
              <a:gd name="connsiteY20" fmla="*/ 462188 h 744820"/>
              <a:gd name="connsiteX21" fmla="*/ 538664 w 748161"/>
              <a:gd name="connsiteY21" fmla="*/ 402336 h 744820"/>
              <a:gd name="connsiteX22" fmla="*/ 605166 w 748161"/>
              <a:gd name="connsiteY22" fmla="*/ 445561 h 744820"/>
              <a:gd name="connsiteX23" fmla="*/ 651718 w 748161"/>
              <a:gd name="connsiteY23" fmla="*/ 532014 h 744820"/>
              <a:gd name="connsiteX24" fmla="*/ 658366 w 748161"/>
              <a:gd name="connsiteY24" fmla="*/ 455537 h 744820"/>
              <a:gd name="connsiteX25" fmla="*/ 721542 w 748161"/>
              <a:gd name="connsiteY25" fmla="*/ 512064 h 744820"/>
              <a:gd name="connsiteX26" fmla="*/ 748143 w 748161"/>
              <a:gd name="connsiteY26" fmla="*/ 442237 h 744820"/>
              <a:gd name="connsiteX27" fmla="*/ 718217 w 748161"/>
              <a:gd name="connsiteY27" fmla="*/ 418961 h 744820"/>
              <a:gd name="connsiteX28" fmla="*/ 658364 w 748161"/>
              <a:gd name="connsiteY28" fmla="*/ 385710 h 744820"/>
              <a:gd name="connsiteX29" fmla="*/ 625115 w 748161"/>
              <a:gd name="connsiteY29" fmla="*/ 285958 h 744820"/>
              <a:gd name="connsiteX30" fmla="*/ 595190 w 748161"/>
              <a:gd name="connsiteY30" fmla="*/ 385711 h 744820"/>
              <a:gd name="connsiteX31" fmla="*/ 538662 w 748161"/>
              <a:gd name="connsiteY31" fmla="*/ 342484 h 744820"/>
              <a:gd name="connsiteX32" fmla="*/ 561940 w 748161"/>
              <a:gd name="connsiteY32" fmla="*/ 242731 h 744820"/>
              <a:gd name="connsiteX33" fmla="*/ 505413 w 748161"/>
              <a:gd name="connsiteY33" fmla="*/ 285958 h 744820"/>
              <a:gd name="connsiteX34" fmla="*/ 472162 w 748161"/>
              <a:gd name="connsiteY34" fmla="*/ 295933 h 744820"/>
              <a:gd name="connsiteX35" fmla="*/ 448887 w 748161"/>
              <a:gd name="connsiteY35" fmla="*/ 259357 h 744820"/>
              <a:gd name="connsiteX36" fmla="*/ 455538 w 748161"/>
              <a:gd name="connsiteY36" fmla="*/ 179555 h 744820"/>
              <a:gd name="connsiteX37" fmla="*/ 349134 w 748161"/>
              <a:gd name="connsiteY37" fmla="*/ 212806 h 744820"/>
              <a:gd name="connsiteX38" fmla="*/ 305908 w 748161"/>
              <a:gd name="connsiteY38" fmla="*/ 292608 h 744820"/>
              <a:gd name="connsiteX39" fmla="*/ 282631 w 748161"/>
              <a:gd name="connsiteY39" fmla="*/ 252707 h 744820"/>
              <a:gd name="connsiteX40" fmla="*/ 232756 w 748161"/>
              <a:gd name="connsiteY40" fmla="*/ 292608 h 744820"/>
              <a:gd name="connsiteX41" fmla="*/ 202830 w 748161"/>
              <a:gd name="connsiteY41" fmla="*/ 269332 h 744820"/>
              <a:gd name="connsiteX42" fmla="*/ 212805 w 748161"/>
              <a:gd name="connsiteY42" fmla="*/ 202830 h 744820"/>
              <a:gd name="connsiteX43" fmla="*/ 149629 w 748161"/>
              <a:gd name="connsiteY43" fmla="*/ 226106 h 744820"/>
              <a:gd name="connsiteX44" fmla="*/ 142978 w 748161"/>
              <a:gd name="connsiteY44" fmla="*/ 329184 h 744820"/>
              <a:gd name="connsiteX45" fmla="*/ 116378 w 748161"/>
              <a:gd name="connsiteY45" fmla="*/ 302583 h 744820"/>
              <a:gd name="connsiteX46" fmla="*/ 76477 w 748161"/>
              <a:gd name="connsiteY46" fmla="*/ 0 h 744820"/>
              <a:gd name="connsiteX47" fmla="*/ 26600 w 748161"/>
              <a:gd name="connsiteY47" fmla="*/ 33251 h 744820"/>
              <a:gd name="connsiteX0" fmla="*/ 26600 w 748161"/>
              <a:gd name="connsiteY0" fmla="*/ 33251 h 744820"/>
              <a:gd name="connsiteX1" fmla="*/ 0 w 748161"/>
              <a:gd name="connsiteY1" fmla="*/ 113053 h 744820"/>
              <a:gd name="connsiteX2" fmla="*/ 43226 w 748161"/>
              <a:gd name="connsiteY2" fmla="*/ 462188 h 744820"/>
              <a:gd name="connsiteX3" fmla="*/ 69826 w 748161"/>
              <a:gd name="connsiteY3" fmla="*/ 472163 h 744820"/>
              <a:gd name="connsiteX4" fmla="*/ 59851 w 748161"/>
              <a:gd name="connsiteY4" fmla="*/ 571916 h 744820"/>
              <a:gd name="connsiteX5" fmla="*/ 23275 w 748161"/>
              <a:gd name="connsiteY5" fmla="*/ 615142 h 744820"/>
              <a:gd name="connsiteX6" fmla="*/ 96427 w 748161"/>
              <a:gd name="connsiteY6" fmla="*/ 588541 h 744820"/>
              <a:gd name="connsiteX7" fmla="*/ 79802 w 748161"/>
              <a:gd name="connsiteY7" fmla="*/ 684969 h 744820"/>
              <a:gd name="connsiteX8" fmla="*/ 59851 w 748161"/>
              <a:gd name="connsiteY8" fmla="*/ 708244 h 744820"/>
              <a:gd name="connsiteX9" fmla="*/ 109728 w 748161"/>
              <a:gd name="connsiteY9" fmla="*/ 744820 h 744820"/>
              <a:gd name="connsiteX10" fmla="*/ 312558 w 748161"/>
              <a:gd name="connsiteY10" fmla="*/ 618467 h 744820"/>
              <a:gd name="connsiteX11" fmla="*/ 389035 w 748161"/>
              <a:gd name="connsiteY11" fmla="*/ 515389 h 744820"/>
              <a:gd name="connsiteX12" fmla="*/ 422286 w 748161"/>
              <a:gd name="connsiteY12" fmla="*/ 558615 h 744820"/>
              <a:gd name="connsiteX13" fmla="*/ 452212 w 748161"/>
              <a:gd name="connsiteY13" fmla="*/ 535340 h 744820"/>
              <a:gd name="connsiteX14" fmla="*/ 448887 w 748161"/>
              <a:gd name="connsiteY14" fmla="*/ 498764 h 744820"/>
              <a:gd name="connsiteX15" fmla="*/ 505413 w 748161"/>
              <a:gd name="connsiteY15" fmla="*/ 488788 h 744820"/>
              <a:gd name="connsiteX16" fmla="*/ 458862 w 748161"/>
              <a:gd name="connsiteY16" fmla="*/ 628442 h 744820"/>
              <a:gd name="connsiteX17" fmla="*/ 468837 w 748161"/>
              <a:gd name="connsiteY17" fmla="*/ 638417 h 744820"/>
              <a:gd name="connsiteX18" fmla="*/ 528689 w 748161"/>
              <a:gd name="connsiteY18" fmla="*/ 585216 h 744820"/>
              <a:gd name="connsiteX19" fmla="*/ 525364 w 748161"/>
              <a:gd name="connsiteY19" fmla="*/ 508739 h 744820"/>
              <a:gd name="connsiteX20" fmla="*/ 551965 w 748161"/>
              <a:gd name="connsiteY20" fmla="*/ 462188 h 744820"/>
              <a:gd name="connsiteX21" fmla="*/ 538664 w 748161"/>
              <a:gd name="connsiteY21" fmla="*/ 402336 h 744820"/>
              <a:gd name="connsiteX22" fmla="*/ 605166 w 748161"/>
              <a:gd name="connsiteY22" fmla="*/ 445561 h 744820"/>
              <a:gd name="connsiteX23" fmla="*/ 651718 w 748161"/>
              <a:gd name="connsiteY23" fmla="*/ 532014 h 744820"/>
              <a:gd name="connsiteX24" fmla="*/ 658366 w 748161"/>
              <a:gd name="connsiteY24" fmla="*/ 455537 h 744820"/>
              <a:gd name="connsiteX25" fmla="*/ 721542 w 748161"/>
              <a:gd name="connsiteY25" fmla="*/ 512064 h 744820"/>
              <a:gd name="connsiteX26" fmla="*/ 748143 w 748161"/>
              <a:gd name="connsiteY26" fmla="*/ 442237 h 744820"/>
              <a:gd name="connsiteX27" fmla="*/ 691616 w 748161"/>
              <a:gd name="connsiteY27" fmla="*/ 329184 h 744820"/>
              <a:gd name="connsiteX28" fmla="*/ 658364 w 748161"/>
              <a:gd name="connsiteY28" fmla="*/ 385710 h 744820"/>
              <a:gd name="connsiteX29" fmla="*/ 625115 w 748161"/>
              <a:gd name="connsiteY29" fmla="*/ 285958 h 744820"/>
              <a:gd name="connsiteX30" fmla="*/ 595190 w 748161"/>
              <a:gd name="connsiteY30" fmla="*/ 385711 h 744820"/>
              <a:gd name="connsiteX31" fmla="*/ 538662 w 748161"/>
              <a:gd name="connsiteY31" fmla="*/ 342484 h 744820"/>
              <a:gd name="connsiteX32" fmla="*/ 561940 w 748161"/>
              <a:gd name="connsiteY32" fmla="*/ 242731 h 744820"/>
              <a:gd name="connsiteX33" fmla="*/ 505413 w 748161"/>
              <a:gd name="connsiteY33" fmla="*/ 285958 h 744820"/>
              <a:gd name="connsiteX34" fmla="*/ 472162 w 748161"/>
              <a:gd name="connsiteY34" fmla="*/ 295933 h 744820"/>
              <a:gd name="connsiteX35" fmla="*/ 448887 w 748161"/>
              <a:gd name="connsiteY35" fmla="*/ 259357 h 744820"/>
              <a:gd name="connsiteX36" fmla="*/ 455538 w 748161"/>
              <a:gd name="connsiteY36" fmla="*/ 179555 h 744820"/>
              <a:gd name="connsiteX37" fmla="*/ 349134 w 748161"/>
              <a:gd name="connsiteY37" fmla="*/ 212806 h 744820"/>
              <a:gd name="connsiteX38" fmla="*/ 305908 w 748161"/>
              <a:gd name="connsiteY38" fmla="*/ 292608 h 744820"/>
              <a:gd name="connsiteX39" fmla="*/ 282631 w 748161"/>
              <a:gd name="connsiteY39" fmla="*/ 252707 h 744820"/>
              <a:gd name="connsiteX40" fmla="*/ 232756 w 748161"/>
              <a:gd name="connsiteY40" fmla="*/ 292608 h 744820"/>
              <a:gd name="connsiteX41" fmla="*/ 202830 w 748161"/>
              <a:gd name="connsiteY41" fmla="*/ 269332 h 744820"/>
              <a:gd name="connsiteX42" fmla="*/ 212805 w 748161"/>
              <a:gd name="connsiteY42" fmla="*/ 202830 h 744820"/>
              <a:gd name="connsiteX43" fmla="*/ 149629 w 748161"/>
              <a:gd name="connsiteY43" fmla="*/ 226106 h 744820"/>
              <a:gd name="connsiteX44" fmla="*/ 142978 w 748161"/>
              <a:gd name="connsiteY44" fmla="*/ 329184 h 744820"/>
              <a:gd name="connsiteX45" fmla="*/ 116378 w 748161"/>
              <a:gd name="connsiteY45" fmla="*/ 302583 h 744820"/>
              <a:gd name="connsiteX46" fmla="*/ 76477 w 748161"/>
              <a:gd name="connsiteY46" fmla="*/ 0 h 744820"/>
              <a:gd name="connsiteX47" fmla="*/ 26600 w 748161"/>
              <a:gd name="connsiteY47" fmla="*/ 33251 h 744820"/>
              <a:gd name="connsiteX0" fmla="*/ 26600 w 748599"/>
              <a:gd name="connsiteY0" fmla="*/ 33251 h 744820"/>
              <a:gd name="connsiteX1" fmla="*/ 0 w 748599"/>
              <a:gd name="connsiteY1" fmla="*/ 113053 h 744820"/>
              <a:gd name="connsiteX2" fmla="*/ 43226 w 748599"/>
              <a:gd name="connsiteY2" fmla="*/ 462188 h 744820"/>
              <a:gd name="connsiteX3" fmla="*/ 69826 w 748599"/>
              <a:gd name="connsiteY3" fmla="*/ 472163 h 744820"/>
              <a:gd name="connsiteX4" fmla="*/ 59851 w 748599"/>
              <a:gd name="connsiteY4" fmla="*/ 571916 h 744820"/>
              <a:gd name="connsiteX5" fmla="*/ 23275 w 748599"/>
              <a:gd name="connsiteY5" fmla="*/ 615142 h 744820"/>
              <a:gd name="connsiteX6" fmla="*/ 96427 w 748599"/>
              <a:gd name="connsiteY6" fmla="*/ 588541 h 744820"/>
              <a:gd name="connsiteX7" fmla="*/ 79802 w 748599"/>
              <a:gd name="connsiteY7" fmla="*/ 684969 h 744820"/>
              <a:gd name="connsiteX8" fmla="*/ 59851 w 748599"/>
              <a:gd name="connsiteY8" fmla="*/ 708244 h 744820"/>
              <a:gd name="connsiteX9" fmla="*/ 109728 w 748599"/>
              <a:gd name="connsiteY9" fmla="*/ 744820 h 744820"/>
              <a:gd name="connsiteX10" fmla="*/ 312558 w 748599"/>
              <a:gd name="connsiteY10" fmla="*/ 618467 h 744820"/>
              <a:gd name="connsiteX11" fmla="*/ 389035 w 748599"/>
              <a:gd name="connsiteY11" fmla="*/ 515389 h 744820"/>
              <a:gd name="connsiteX12" fmla="*/ 422286 w 748599"/>
              <a:gd name="connsiteY12" fmla="*/ 558615 h 744820"/>
              <a:gd name="connsiteX13" fmla="*/ 452212 w 748599"/>
              <a:gd name="connsiteY13" fmla="*/ 535340 h 744820"/>
              <a:gd name="connsiteX14" fmla="*/ 448887 w 748599"/>
              <a:gd name="connsiteY14" fmla="*/ 498764 h 744820"/>
              <a:gd name="connsiteX15" fmla="*/ 505413 w 748599"/>
              <a:gd name="connsiteY15" fmla="*/ 488788 h 744820"/>
              <a:gd name="connsiteX16" fmla="*/ 458862 w 748599"/>
              <a:gd name="connsiteY16" fmla="*/ 628442 h 744820"/>
              <a:gd name="connsiteX17" fmla="*/ 468837 w 748599"/>
              <a:gd name="connsiteY17" fmla="*/ 638417 h 744820"/>
              <a:gd name="connsiteX18" fmla="*/ 528689 w 748599"/>
              <a:gd name="connsiteY18" fmla="*/ 585216 h 744820"/>
              <a:gd name="connsiteX19" fmla="*/ 525364 w 748599"/>
              <a:gd name="connsiteY19" fmla="*/ 508739 h 744820"/>
              <a:gd name="connsiteX20" fmla="*/ 551965 w 748599"/>
              <a:gd name="connsiteY20" fmla="*/ 462188 h 744820"/>
              <a:gd name="connsiteX21" fmla="*/ 538664 w 748599"/>
              <a:gd name="connsiteY21" fmla="*/ 402336 h 744820"/>
              <a:gd name="connsiteX22" fmla="*/ 605166 w 748599"/>
              <a:gd name="connsiteY22" fmla="*/ 445561 h 744820"/>
              <a:gd name="connsiteX23" fmla="*/ 651718 w 748599"/>
              <a:gd name="connsiteY23" fmla="*/ 532014 h 744820"/>
              <a:gd name="connsiteX24" fmla="*/ 658366 w 748599"/>
              <a:gd name="connsiteY24" fmla="*/ 455537 h 744820"/>
              <a:gd name="connsiteX25" fmla="*/ 721542 w 748599"/>
              <a:gd name="connsiteY25" fmla="*/ 512064 h 744820"/>
              <a:gd name="connsiteX26" fmla="*/ 748143 w 748599"/>
              <a:gd name="connsiteY26" fmla="*/ 442237 h 744820"/>
              <a:gd name="connsiteX27" fmla="*/ 734843 w 748599"/>
              <a:gd name="connsiteY27" fmla="*/ 408986 h 744820"/>
              <a:gd name="connsiteX28" fmla="*/ 691616 w 748599"/>
              <a:gd name="connsiteY28" fmla="*/ 329184 h 744820"/>
              <a:gd name="connsiteX29" fmla="*/ 658364 w 748599"/>
              <a:gd name="connsiteY29" fmla="*/ 385710 h 744820"/>
              <a:gd name="connsiteX30" fmla="*/ 625115 w 748599"/>
              <a:gd name="connsiteY30" fmla="*/ 285958 h 744820"/>
              <a:gd name="connsiteX31" fmla="*/ 595190 w 748599"/>
              <a:gd name="connsiteY31" fmla="*/ 385711 h 744820"/>
              <a:gd name="connsiteX32" fmla="*/ 538662 w 748599"/>
              <a:gd name="connsiteY32" fmla="*/ 342484 h 744820"/>
              <a:gd name="connsiteX33" fmla="*/ 561940 w 748599"/>
              <a:gd name="connsiteY33" fmla="*/ 242731 h 744820"/>
              <a:gd name="connsiteX34" fmla="*/ 505413 w 748599"/>
              <a:gd name="connsiteY34" fmla="*/ 285958 h 744820"/>
              <a:gd name="connsiteX35" fmla="*/ 472162 w 748599"/>
              <a:gd name="connsiteY35" fmla="*/ 295933 h 744820"/>
              <a:gd name="connsiteX36" fmla="*/ 448887 w 748599"/>
              <a:gd name="connsiteY36" fmla="*/ 259357 h 744820"/>
              <a:gd name="connsiteX37" fmla="*/ 455538 w 748599"/>
              <a:gd name="connsiteY37" fmla="*/ 179555 h 744820"/>
              <a:gd name="connsiteX38" fmla="*/ 349134 w 748599"/>
              <a:gd name="connsiteY38" fmla="*/ 212806 h 744820"/>
              <a:gd name="connsiteX39" fmla="*/ 305908 w 748599"/>
              <a:gd name="connsiteY39" fmla="*/ 292608 h 744820"/>
              <a:gd name="connsiteX40" fmla="*/ 282631 w 748599"/>
              <a:gd name="connsiteY40" fmla="*/ 252707 h 744820"/>
              <a:gd name="connsiteX41" fmla="*/ 232756 w 748599"/>
              <a:gd name="connsiteY41" fmla="*/ 292608 h 744820"/>
              <a:gd name="connsiteX42" fmla="*/ 202830 w 748599"/>
              <a:gd name="connsiteY42" fmla="*/ 269332 h 744820"/>
              <a:gd name="connsiteX43" fmla="*/ 212805 w 748599"/>
              <a:gd name="connsiteY43" fmla="*/ 202830 h 744820"/>
              <a:gd name="connsiteX44" fmla="*/ 149629 w 748599"/>
              <a:gd name="connsiteY44" fmla="*/ 226106 h 744820"/>
              <a:gd name="connsiteX45" fmla="*/ 142978 w 748599"/>
              <a:gd name="connsiteY45" fmla="*/ 329184 h 744820"/>
              <a:gd name="connsiteX46" fmla="*/ 116378 w 748599"/>
              <a:gd name="connsiteY46" fmla="*/ 302583 h 744820"/>
              <a:gd name="connsiteX47" fmla="*/ 76477 w 748599"/>
              <a:gd name="connsiteY47" fmla="*/ 0 h 744820"/>
              <a:gd name="connsiteX48" fmla="*/ 26600 w 748599"/>
              <a:gd name="connsiteY48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312558 w 748294"/>
              <a:gd name="connsiteY10" fmla="*/ 618467 h 744820"/>
              <a:gd name="connsiteX11" fmla="*/ 389035 w 748294"/>
              <a:gd name="connsiteY11" fmla="*/ 515389 h 744820"/>
              <a:gd name="connsiteX12" fmla="*/ 422286 w 748294"/>
              <a:gd name="connsiteY12" fmla="*/ 558615 h 744820"/>
              <a:gd name="connsiteX13" fmla="*/ 452212 w 748294"/>
              <a:gd name="connsiteY13" fmla="*/ 535340 h 744820"/>
              <a:gd name="connsiteX14" fmla="*/ 448887 w 748294"/>
              <a:gd name="connsiteY14" fmla="*/ 498764 h 744820"/>
              <a:gd name="connsiteX15" fmla="*/ 505413 w 748294"/>
              <a:gd name="connsiteY15" fmla="*/ 488788 h 744820"/>
              <a:gd name="connsiteX16" fmla="*/ 458862 w 748294"/>
              <a:gd name="connsiteY16" fmla="*/ 628442 h 744820"/>
              <a:gd name="connsiteX17" fmla="*/ 468837 w 748294"/>
              <a:gd name="connsiteY17" fmla="*/ 638417 h 744820"/>
              <a:gd name="connsiteX18" fmla="*/ 528689 w 748294"/>
              <a:gd name="connsiteY18" fmla="*/ 585216 h 744820"/>
              <a:gd name="connsiteX19" fmla="*/ 525364 w 748294"/>
              <a:gd name="connsiteY19" fmla="*/ 508739 h 744820"/>
              <a:gd name="connsiteX20" fmla="*/ 551965 w 748294"/>
              <a:gd name="connsiteY20" fmla="*/ 462188 h 744820"/>
              <a:gd name="connsiteX21" fmla="*/ 538664 w 748294"/>
              <a:gd name="connsiteY21" fmla="*/ 402336 h 744820"/>
              <a:gd name="connsiteX22" fmla="*/ 605166 w 748294"/>
              <a:gd name="connsiteY22" fmla="*/ 445561 h 744820"/>
              <a:gd name="connsiteX23" fmla="*/ 651718 w 748294"/>
              <a:gd name="connsiteY23" fmla="*/ 532014 h 744820"/>
              <a:gd name="connsiteX24" fmla="*/ 658366 w 748294"/>
              <a:gd name="connsiteY24" fmla="*/ 455537 h 744820"/>
              <a:gd name="connsiteX25" fmla="*/ 721542 w 748294"/>
              <a:gd name="connsiteY25" fmla="*/ 512064 h 744820"/>
              <a:gd name="connsiteX26" fmla="*/ 748143 w 748294"/>
              <a:gd name="connsiteY26" fmla="*/ 442237 h 744820"/>
              <a:gd name="connsiteX27" fmla="*/ 718217 w 748294"/>
              <a:gd name="connsiteY27" fmla="*/ 405661 h 744820"/>
              <a:gd name="connsiteX28" fmla="*/ 691616 w 748294"/>
              <a:gd name="connsiteY28" fmla="*/ 329184 h 744820"/>
              <a:gd name="connsiteX29" fmla="*/ 658364 w 748294"/>
              <a:gd name="connsiteY29" fmla="*/ 385710 h 744820"/>
              <a:gd name="connsiteX30" fmla="*/ 625115 w 748294"/>
              <a:gd name="connsiteY30" fmla="*/ 285958 h 744820"/>
              <a:gd name="connsiteX31" fmla="*/ 595190 w 748294"/>
              <a:gd name="connsiteY31" fmla="*/ 385711 h 744820"/>
              <a:gd name="connsiteX32" fmla="*/ 538662 w 748294"/>
              <a:gd name="connsiteY32" fmla="*/ 342484 h 744820"/>
              <a:gd name="connsiteX33" fmla="*/ 561940 w 748294"/>
              <a:gd name="connsiteY33" fmla="*/ 242731 h 744820"/>
              <a:gd name="connsiteX34" fmla="*/ 505413 w 748294"/>
              <a:gd name="connsiteY34" fmla="*/ 285958 h 744820"/>
              <a:gd name="connsiteX35" fmla="*/ 472162 w 748294"/>
              <a:gd name="connsiteY35" fmla="*/ 295933 h 744820"/>
              <a:gd name="connsiteX36" fmla="*/ 448887 w 748294"/>
              <a:gd name="connsiteY36" fmla="*/ 259357 h 744820"/>
              <a:gd name="connsiteX37" fmla="*/ 455538 w 748294"/>
              <a:gd name="connsiteY37" fmla="*/ 179555 h 744820"/>
              <a:gd name="connsiteX38" fmla="*/ 349134 w 748294"/>
              <a:gd name="connsiteY38" fmla="*/ 212806 h 744820"/>
              <a:gd name="connsiteX39" fmla="*/ 305908 w 748294"/>
              <a:gd name="connsiteY39" fmla="*/ 292608 h 744820"/>
              <a:gd name="connsiteX40" fmla="*/ 282631 w 748294"/>
              <a:gd name="connsiteY40" fmla="*/ 252707 h 744820"/>
              <a:gd name="connsiteX41" fmla="*/ 232756 w 748294"/>
              <a:gd name="connsiteY41" fmla="*/ 292608 h 744820"/>
              <a:gd name="connsiteX42" fmla="*/ 202830 w 748294"/>
              <a:gd name="connsiteY42" fmla="*/ 269332 h 744820"/>
              <a:gd name="connsiteX43" fmla="*/ 212805 w 748294"/>
              <a:gd name="connsiteY43" fmla="*/ 202830 h 744820"/>
              <a:gd name="connsiteX44" fmla="*/ 149629 w 748294"/>
              <a:gd name="connsiteY44" fmla="*/ 226106 h 744820"/>
              <a:gd name="connsiteX45" fmla="*/ 142978 w 748294"/>
              <a:gd name="connsiteY45" fmla="*/ 329184 h 744820"/>
              <a:gd name="connsiteX46" fmla="*/ 116378 w 748294"/>
              <a:gd name="connsiteY46" fmla="*/ 302583 h 744820"/>
              <a:gd name="connsiteX47" fmla="*/ 76477 w 748294"/>
              <a:gd name="connsiteY47" fmla="*/ 0 h 744820"/>
              <a:gd name="connsiteX48" fmla="*/ 26600 w 748294"/>
              <a:gd name="connsiteY48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9454 w 748294"/>
              <a:gd name="connsiteY10" fmla="*/ 681644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76477 w 748294"/>
              <a:gd name="connsiteY48" fmla="*/ 0 h 744820"/>
              <a:gd name="connsiteX49" fmla="*/ 26600 w 748294"/>
              <a:gd name="connsiteY49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76477 w 748294"/>
              <a:gd name="connsiteY48" fmla="*/ 0 h 744820"/>
              <a:gd name="connsiteX49" fmla="*/ 26600 w 748294"/>
              <a:gd name="connsiteY49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83125 w 748294"/>
              <a:gd name="connsiteY48" fmla="*/ 63177 h 744820"/>
              <a:gd name="connsiteX49" fmla="*/ 76477 w 748294"/>
              <a:gd name="connsiteY49" fmla="*/ 0 h 744820"/>
              <a:gd name="connsiteX50" fmla="*/ 26600 w 748294"/>
              <a:gd name="connsiteY50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66499 w 748294"/>
              <a:gd name="connsiteY48" fmla="*/ 79802 h 744820"/>
              <a:gd name="connsiteX49" fmla="*/ 76477 w 748294"/>
              <a:gd name="connsiteY49" fmla="*/ 0 h 744820"/>
              <a:gd name="connsiteX50" fmla="*/ 26600 w 748294"/>
              <a:gd name="connsiteY50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93100 w 748294"/>
              <a:gd name="connsiteY48" fmla="*/ 189530 h 744820"/>
              <a:gd name="connsiteX49" fmla="*/ 66499 w 748294"/>
              <a:gd name="connsiteY49" fmla="*/ 79802 h 744820"/>
              <a:gd name="connsiteX50" fmla="*/ 76477 w 748294"/>
              <a:gd name="connsiteY50" fmla="*/ 0 h 744820"/>
              <a:gd name="connsiteX51" fmla="*/ 26600 w 748294"/>
              <a:gd name="connsiteY51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103075 w 748294"/>
              <a:gd name="connsiteY48" fmla="*/ 83127 h 744820"/>
              <a:gd name="connsiteX49" fmla="*/ 66499 w 748294"/>
              <a:gd name="connsiteY49" fmla="*/ 79802 h 744820"/>
              <a:gd name="connsiteX50" fmla="*/ 76477 w 748294"/>
              <a:gd name="connsiteY50" fmla="*/ 0 h 744820"/>
              <a:gd name="connsiteX51" fmla="*/ 26600 w 748294"/>
              <a:gd name="connsiteY51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116376 w 748294"/>
              <a:gd name="connsiteY48" fmla="*/ 196180 h 744820"/>
              <a:gd name="connsiteX49" fmla="*/ 103075 w 748294"/>
              <a:gd name="connsiteY49" fmla="*/ 83127 h 744820"/>
              <a:gd name="connsiteX50" fmla="*/ 66499 w 748294"/>
              <a:gd name="connsiteY50" fmla="*/ 79802 h 744820"/>
              <a:gd name="connsiteX51" fmla="*/ 76477 w 748294"/>
              <a:gd name="connsiteY51" fmla="*/ 0 h 744820"/>
              <a:gd name="connsiteX52" fmla="*/ 26600 w 748294"/>
              <a:gd name="connsiteY52" fmla="*/ 33251 h 744820"/>
              <a:gd name="connsiteX0" fmla="*/ 26600 w 748294"/>
              <a:gd name="connsiteY0" fmla="*/ 33251 h 744820"/>
              <a:gd name="connsiteX1" fmla="*/ 0 w 748294"/>
              <a:gd name="connsiteY1" fmla="*/ 113053 h 744820"/>
              <a:gd name="connsiteX2" fmla="*/ 43226 w 748294"/>
              <a:gd name="connsiteY2" fmla="*/ 462188 h 744820"/>
              <a:gd name="connsiteX3" fmla="*/ 69826 w 748294"/>
              <a:gd name="connsiteY3" fmla="*/ 472163 h 744820"/>
              <a:gd name="connsiteX4" fmla="*/ 59851 w 748294"/>
              <a:gd name="connsiteY4" fmla="*/ 571916 h 744820"/>
              <a:gd name="connsiteX5" fmla="*/ 23275 w 748294"/>
              <a:gd name="connsiteY5" fmla="*/ 615142 h 744820"/>
              <a:gd name="connsiteX6" fmla="*/ 96427 w 748294"/>
              <a:gd name="connsiteY6" fmla="*/ 588541 h 744820"/>
              <a:gd name="connsiteX7" fmla="*/ 79802 w 748294"/>
              <a:gd name="connsiteY7" fmla="*/ 684969 h 744820"/>
              <a:gd name="connsiteX8" fmla="*/ 59851 w 748294"/>
              <a:gd name="connsiteY8" fmla="*/ 708244 h 744820"/>
              <a:gd name="connsiteX9" fmla="*/ 109728 w 748294"/>
              <a:gd name="connsiteY9" fmla="*/ 744820 h 744820"/>
              <a:gd name="connsiteX10" fmla="*/ 212803 w 748294"/>
              <a:gd name="connsiteY10" fmla="*/ 661693 h 744820"/>
              <a:gd name="connsiteX11" fmla="*/ 312558 w 748294"/>
              <a:gd name="connsiteY11" fmla="*/ 618467 h 744820"/>
              <a:gd name="connsiteX12" fmla="*/ 389035 w 748294"/>
              <a:gd name="connsiteY12" fmla="*/ 515389 h 744820"/>
              <a:gd name="connsiteX13" fmla="*/ 422286 w 748294"/>
              <a:gd name="connsiteY13" fmla="*/ 558615 h 744820"/>
              <a:gd name="connsiteX14" fmla="*/ 452212 w 748294"/>
              <a:gd name="connsiteY14" fmla="*/ 535340 h 744820"/>
              <a:gd name="connsiteX15" fmla="*/ 448887 w 748294"/>
              <a:gd name="connsiteY15" fmla="*/ 498764 h 744820"/>
              <a:gd name="connsiteX16" fmla="*/ 505413 w 748294"/>
              <a:gd name="connsiteY16" fmla="*/ 488788 h 744820"/>
              <a:gd name="connsiteX17" fmla="*/ 458862 w 748294"/>
              <a:gd name="connsiteY17" fmla="*/ 628442 h 744820"/>
              <a:gd name="connsiteX18" fmla="*/ 468837 w 748294"/>
              <a:gd name="connsiteY18" fmla="*/ 638417 h 744820"/>
              <a:gd name="connsiteX19" fmla="*/ 528689 w 748294"/>
              <a:gd name="connsiteY19" fmla="*/ 585216 h 744820"/>
              <a:gd name="connsiteX20" fmla="*/ 525364 w 748294"/>
              <a:gd name="connsiteY20" fmla="*/ 508739 h 744820"/>
              <a:gd name="connsiteX21" fmla="*/ 551965 w 748294"/>
              <a:gd name="connsiteY21" fmla="*/ 462188 h 744820"/>
              <a:gd name="connsiteX22" fmla="*/ 538664 w 748294"/>
              <a:gd name="connsiteY22" fmla="*/ 402336 h 744820"/>
              <a:gd name="connsiteX23" fmla="*/ 605166 w 748294"/>
              <a:gd name="connsiteY23" fmla="*/ 445561 h 744820"/>
              <a:gd name="connsiteX24" fmla="*/ 651718 w 748294"/>
              <a:gd name="connsiteY24" fmla="*/ 532014 h 744820"/>
              <a:gd name="connsiteX25" fmla="*/ 658366 w 748294"/>
              <a:gd name="connsiteY25" fmla="*/ 455537 h 744820"/>
              <a:gd name="connsiteX26" fmla="*/ 721542 w 748294"/>
              <a:gd name="connsiteY26" fmla="*/ 512064 h 744820"/>
              <a:gd name="connsiteX27" fmla="*/ 748143 w 748294"/>
              <a:gd name="connsiteY27" fmla="*/ 442237 h 744820"/>
              <a:gd name="connsiteX28" fmla="*/ 718217 w 748294"/>
              <a:gd name="connsiteY28" fmla="*/ 405661 h 744820"/>
              <a:gd name="connsiteX29" fmla="*/ 691616 w 748294"/>
              <a:gd name="connsiteY29" fmla="*/ 329184 h 744820"/>
              <a:gd name="connsiteX30" fmla="*/ 658364 w 748294"/>
              <a:gd name="connsiteY30" fmla="*/ 385710 h 744820"/>
              <a:gd name="connsiteX31" fmla="*/ 625115 w 748294"/>
              <a:gd name="connsiteY31" fmla="*/ 285958 h 744820"/>
              <a:gd name="connsiteX32" fmla="*/ 595190 w 748294"/>
              <a:gd name="connsiteY32" fmla="*/ 385711 h 744820"/>
              <a:gd name="connsiteX33" fmla="*/ 538662 w 748294"/>
              <a:gd name="connsiteY33" fmla="*/ 342484 h 744820"/>
              <a:gd name="connsiteX34" fmla="*/ 561940 w 748294"/>
              <a:gd name="connsiteY34" fmla="*/ 242731 h 744820"/>
              <a:gd name="connsiteX35" fmla="*/ 505413 w 748294"/>
              <a:gd name="connsiteY35" fmla="*/ 285958 h 744820"/>
              <a:gd name="connsiteX36" fmla="*/ 472162 w 748294"/>
              <a:gd name="connsiteY36" fmla="*/ 295933 h 744820"/>
              <a:gd name="connsiteX37" fmla="*/ 448887 w 748294"/>
              <a:gd name="connsiteY37" fmla="*/ 259357 h 744820"/>
              <a:gd name="connsiteX38" fmla="*/ 455538 w 748294"/>
              <a:gd name="connsiteY38" fmla="*/ 179555 h 744820"/>
              <a:gd name="connsiteX39" fmla="*/ 349134 w 748294"/>
              <a:gd name="connsiteY39" fmla="*/ 212806 h 744820"/>
              <a:gd name="connsiteX40" fmla="*/ 305908 w 748294"/>
              <a:gd name="connsiteY40" fmla="*/ 292608 h 744820"/>
              <a:gd name="connsiteX41" fmla="*/ 282631 w 748294"/>
              <a:gd name="connsiteY41" fmla="*/ 252707 h 744820"/>
              <a:gd name="connsiteX42" fmla="*/ 232756 w 748294"/>
              <a:gd name="connsiteY42" fmla="*/ 292608 h 744820"/>
              <a:gd name="connsiteX43" fmla="*/ 202830 w 748294"/>
              <a:gd name="connsiteY43" fmla="*/ 269332 h 744820"/>
              <a:gd name="connsiteX44" fmla="*/ 212805 w 748294"/>
              <a:gd name="connsiteY44" fmla="*/ 202830 h 744820"/>
              <a:gd name="connsiteX45" fmla="*/ 149629 w 748294"/>
              <a:gd name="connsiteY45" fmla="*/ 226106 h 744820"/>
              <a:gd name="connsiteX46" fmla="*/ 142978 w 748294"/>
              <a:gd name="connsiteY46" fmla="*/ 329184 h 744820"/>
              <a:gd name="connsiteX47" fmla="*/ 116378 w 748294"/>
              <a:gd name="connsiteY47" fmla="*/ 302583 h 744820"/>
              <a:gd name="connsiteX48" fmla="*/ 83125 w 748294"/>
              <a:gd name="connsiteY48" fmla="*/ 146304 h 744820"/>
              <a:gd name="connsiteX49" fmla="*/ 103075 w 748294"/>
              <a:gd name="connsiteY49" fmla="*/ 83127 h 744820"/>
              <a:gd name="connsiteX50" fmla="*/ 66499 w 748294"/>
              <a:gd name="connsiteY50" fmla="*/ 79802 h 744820"/>
              <a:gd name="connsiteX51" fmla="*/ 76477 w 748294"/>
              <a:gd name="connsiteY51" fmla="*/ 0 h 744820"/>
              <a:gd name="connsiteX52" fmla="*/ 26600 w 748294"/>
              <a:gd name="connsiteY52" fmla="*/ 33251 h 74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748294" h="744820">
                <a:moveTo>
                  <a:pt x="26600" y="33251"/>
                </a:moveTo>
                <a:lnTo>
                  <a:pt x="0" y="113053"/>
                </a:lnTo>
                <a:lnTo>
                  <a:pt x="43226" y="462188"/>
                </a:lnTo>
                <a:lnTo>
                  <a:pt x="69826" y="472163"/>
                </a:lnTo>
                <a:lnTo>
                  <a:pt x="59851" y="571916"/>
                </a:lnTo>
                <a:lnTo>
                  <a:pt x="23275" y="615142"/>
                </a:lnTo>
                <a:lnTo>
                  <a:pt x="96427" y="588541"/>
                </a:lnTo>
                <a:lnTo>
                  <a:pt x="79802" y="684969"/>
                </a:lnTo>
                <a:lnTo>
                  <a:pt x="59851" y="708244"/>
                </a:lnTo>
                <a:lnTo>
                  <a:pt x="109728" y="744820"/>
                </a:lnTo>
                <a:lnTo>
                  <a:pt x="212803" y="661693"/>
                </a:lnTo>
                <a:lnTo>
                  <a:pt x="312558" y="618467"/>
                </a:lnTo>
                <a:lnTo>
                  <a:pt x="389035" y="515389"/>
                </a:lnTo>
                <a:lnTo>
                  <a:pt x="422286" y="558615"/>
                </a:lnTo>
                <a:lnTo>
                  <a:pt x="452212" y="535340"/>
                </a:lnTo>
                <a:lnTo>
                  <a:pt x="448887" y="498764"/>
                </a:lnTo>
                <a:lnTo>
                  <a:pt x="505413" y="488788"/>
                </a:lnTo>
                <a:lnTo>
                  <a:pt x="458862" y="628442"/>
                </a:lnTo>
                <a:lnTo>
                  <a:pt x="468837" y="638417"/>
                </a:lnTo>
                <a:lnTo>
                  <a:pt x="528689" y="585216"/>
                </a:lnTo>
                <a:lnTo>
                  <a:pt x="525364" y="508739"/>
                </a:lnTo>
                <a:lnTo>
                  <a:pt x="551965" y="462188"/>
                </a:lnTo>
                <a:lnTo>
                  <a:pt x="538664" y="402336"/>
                </a:lnTo>
                <a:cubicBezTo>
                  <a:pt x="544206" y="401228"/>
                  <a:pt x="586324" y="423948"/>
                  <a:pt x="605166" y="445561"/>
                </a:cubicBezTo>
                <a:cubicBezTo>
                  <a:pt x="624008" y="467174"/>
                  <a:pt x="638418" y="522593"/>
                  <a:pt x="651718" y="532014"/>
                </a:cubicBezTo>
                <a:cubicBezTo>
                  <a:pt x="665018" y="541435"/>
                  <a:pt x="647837" y="467729"/>
                  <a:pt x="658366" y="455537"/>
                </a:cubicBezTo>
                <a:cubicBezTo>
                  <a:pt x="668895" y="443345"/>
                  <a:pt x="706579" y="514281"/>
                  <a:pt x="721542" y="512064"/>
                </a:cubicBezTo>
                <a:cubicBezTo>
                  <a:pt x="736505" y="509847"/>
                  <a:pt x="745926" y="459417"/>
                  <a:pt x="748143" y="442237"/>
                </a:cubicBezTo>
                <a:cubicBezTo>
                  <a:pt x="750360" y="425057"/>
                  <a:pt x="727638" y="424503"/>
                  <a:pt x="718217" y="405661"/>
                </a:cubicBezTo>
                <a:cubicBezTo>
                  <a:pt x="708796" y="386819"/>
                  <a:pt x="704362" y="333063"/>
                  <a:pt x="691616" y="329184"/>
                </a:cubicBezTo>
                <a:cubicBezTo>
                  <a:pt x="678870" y="325305"/>
                  <a:pt x="673881" y="407877"/>
                  <a:pt x="658364" y="385710"/>
                </a:cubicBezTo>
                <a:cubicBezTo>
                  <a:pt x="642847" y="363543"/>
                  <a:pt x="643403" y="283741"/>
                  <a:pt x="625115" y="285958"/>
                </a:cubicBezTo>
                <a:cubicBezTo>
                  <a:pt x="606827" y="288175"/>
                  <a:pt x="618466" y="397903"/>
                  <a:pt x="595190" y="385711"/>
                </a:cubicBezTo>
                <a:cubicBezTo>
                  <a:pt x="571914" y="373519"/>
                  <a:pt x="550854" y="365206"/>
                  <a:pt x="538662" y="342484"/>
                </a:cubicBezTo>
                <a:cubicBezTo>
                  <a:pt x="526470" y="319763"/>
                  <a:pt x="579119" y="243285"/>
                  <a:pt x="561940" y="242731"/>
                </a:cubicBezTo>
                <a:cubicBezTo>
                  <a:pt x="544761" y="242177"/>
                  <a:pt x="519268" y="299258"/>
                  <a:pt x="505413" y="285958"/>
                </a:cubicBezTo>
                <a:lnTo>
                  <a:pt x="472162" y="295933"/>
                </a:lnTo>
                <a:lnTo>
                  <a:pt x="448887" y="259357"/>
                </a:lnTo>
                <a:lnTo>
                  <a:pt x="455538" y="179555"/>
                </a:lnTo>
                <a:lnTo>
                  <a:pt x="349134" y="212806"/>
                </a:lnTo>
                <a:lnTo>
                  <a:pt x="305908" y="292608"/>
                </a:lnTo>
                <a:lnTo>
                  <a:pt x="282631" y="252707"/>
                </a:lnTo>
                <a:lnTo>
                  <a:pt x="232756" y="292608"/>
                </a:lnTo>
                <a:lnTo>
                  <a:pt x="202830" y="269332"/>
                </a:lnTo>
                <a:lnTo>
                  <a:pt x="212805" y="202830"/>
                </a:lnTo>
                <a:lnTo>
                  <a:pt x="149629" y="226106"/>
                </a:lnTo>
                <a:lnTo>
                  <a:pt x="142978" y="329184"/>
                </a:lnTo>
                <a:lnTo>
                  <a:pt x="116378" y="302583"/>
                </a:lnTo>
                <a:cubicBezTo>
                  <a:pt x="116377" y="267115"/>
                  <a:pt x="83126" y="181772"/>
                  <a:pt x="83125" y="146304"/>
                </a:cubicBezTo>
                <a:lnTo>
                  <a:pt x="103075" y="83127"/>
                </a:lnTo>
                <a:lnTo>
                  <a:pt x="66499" y="79802"/>
                </a:lnTo>
                <a:lnTo>
                  <a:pt x="76477" y="0"/>
                </a:lnTo>
                <a:lnTo>
                  <a:pt x="26600" y="33251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5" name="Freeform 104"/>
          <p:cNvSpPr/>
          <p:nvPr/>
        </p:nvSpPr>
        <p:spPr>
          <a:xfrm>
            <a:off x="7418390" y="4981575"/>
            <a:ext cx="136525" cy="77788"/>
          </a:xfrm>
          <a:custGeom>
            <a:avLst/>
            <a:gdLst>
              <a:gd name="connsiteX0" fmla="*/ 0 w 136434"/>
              <a:gd name="connsiteY0" fmla="*/ 17417 h 78377"/>
              <a:gd name="connsiteX1" fmla="*/ 87086 w 136434"/>
              <a:gd name="connsiteY1" fmla="*/ 0 h 78377"/>
              <a:gd name="connsiteX2" fmla="*/ 136434 w 136434"/>
              <a:gd name="connsiteY2" fmla="*/ 52251 h 78377"/>
              <a:gd name="connsiteX3" fmla="*/ 127726 w 136434"/>
              <a:gd name="connsiteY3" fmla="*/ 78377 h 78377"/>
              <a:gd name="connsiteX4" fmla="*/ 0 w 136434"/>
              <a:gd name="connsiteY4" fmla="*/ 17417 h 78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4" h="78377">
                <a:moveTo>
                  <a:pt x="0" y="17417"/>
                </a:moveTo>
                <a:lnTo>
                  <a:pt x="87086" y="0"/>
                </a:lnTo>
                <a:lnTo>
                  <a:pt x="136434" y="52251"/>
                </a:lnTo>
                <a:lnTo>
                  <a:pt x="127726" y="78377"/>
                </a:lnTo>
                <a:lnTo>
                  <a:pt x="0" y="17417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6" name="Freeform 105"/>
          <p:cNvSpPr/>
          <p:nvPr/>
        </p:nvSpPr>
        <p:spPr>
          <a:xfrm>
            <a:off x="7494590" y="4413252"/>
            <a:ext cx="92075" cy="112713"/>
          </a:xfrm>
          <a:custGeom>
            <a:avLst/>
            <a:gdLst>
              <a:gd name="connsiteX0" fmla="*/ 0 w 92892"/>
              <a:gd name="connsiteY0" fmla="*/ 43543 h 113211"/>
              <a:gd name="connsiteX1" fmla="*/ 14515 w 92892"/>
              <a:gd name="connsiteY1" fmla="*/ 107406 h 113211"/>
              <a:gd name="connsiteX2" fmla="*/ 55155 w 92892"/>
              <a:gd name="connsiteY2" fmla="*/ 113211 h 113211"/>
              <a:gd name="connsiteX3" fmla="*/ 92892 w 92892"/>
              <a:gd name="connsiteY3" fmla="*/ 63863 h 113211"/>
              <a:gd name="connsiteX4" fmla="*/ 63863 w 92892"/>
              <a:gd name="connsiteY4" fmla="*/ 0 h 113211"/>
              <a:gd name="connsiteX5" fmla="*/ 0 w 92892"/>
              <a:gd name="connsiteY5" fmla="*/ 43543 h 1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892" h="113211">
                <a:moveTo>
                  <a:pt x="0" y="43543"/>
                </a:moveTo>
                <a:lnTo>
                  <a:pt x="14515" y="107406"/>
                </a:lnTo>
                <a:lnTo>
                  <a:pt x="55155" y="113211"/>
                </a:lnTo>
                <a:lnTo>
                  <a:pt x="92892" y="63863"/>
                </a:lnTo>
                <a:lnTo>
                  <a:pt x="63863" y="0"/>
                </a:lnTo>
                <a:lnTo>
                  <a:pt x="0" y="43543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7" name="Freeform 106"/>
          <p:cNvSpPr/>
          <p:nvPr/>
        </p:nvSpPr>
        <p:spPr>
          <a:xfrm>
            <a:off x="6980238" y="3495677"/>
            <a:ext cx="133350" cy="150813"/>
          </a:xfrm>
          <a:custGeom>
            <a:avLst/>
            <a:gdLst>
              <a:gd name="connsiteX0" fmla="*/ 37737 w 133531"/>
              <a:gd name="connsiteY0" fmla="*/ 14514 h 150949"/>
              <a:gd name="connsiteX1" fmla="*/ 0 w 133531"/>
              <a:gd name="connsiteY1" fmla="*/ 101600 h 150949"/>
              <a:gd name="connsiteX2" fmla="*/ 37737 w 133531"/>
              <a:gd name="connsiteY2" fmla="*/ 150949 h 150949"/>
              <a:gd name="connsiteX3" fmla="*/ 78377 w 133531"/>
              <a:gd name="connsiteY3" fmla="*/ 124823 h 150949"/>
              <a:gd name="connsiteX4" fmla="*/ 133531 w 133531"/>
              <a:gd name="connsiteY4" fmla="*/ 52251 h 150949"/>
              <a:gd name="connsiteX5" fmla="*/ 127725 w 133531"/>
              <a:gd name="connsiteY5" fmla="*/ 0 h 150949"/>
              <a:gd name="connsiteX6" fmla="*/ 37737 w 133531"/>
              <a:gd name="connsiteY6" fmla="*/ 14514 h 15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531" h="150949">
                <a:moveTo>
                  <a:pt x="37737" y="14514"/>
                </a:moveTo>
                <a:lnTo>
                  <a:pt x="0" y="101600"/>
                </a:lnTo>
                <a:lnTo>
                  <a:pt x="37737" y="150949"/>
                </a:lnTo>
                <a:lnTo>
                  <a:pt x="78377" y="124823"/>
                </a:lnTo>
                <a:lnTo>
                  <a:pt x="133531" y="52251"/>
                </a:lnTo>
                <a:lnTo>
                  <a:pt x="127725" y="0"/>
                </a:lnTo>
                <a:lnTo>
                  <a:pt x="37737" y="14514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8" name="Freeform 107"/>
          <p:cNvSpPr/>
          <p:nvPr/>
        </p:nvSpPr>
        <p:spPr>
          <a:xfrm>
            <a:off x="7253288" y="3548063"/>
            <a:ext cx="80962" cy="133350"/>
          </a:xfrm>
          <a:custGeom>
            <a:avLst/>
            <a:gdLst>
              <a:gd name="connsiteX0" fmla="*/ 23223 w 81280"/>
              <a:gd name="connsiteY0" fmla="*/ 0 h 133532"/>
              <a:gd name="connsiteX1" fmla="*/ 0 w 81280"/>
              <a:gd name="connsiteY1" fmla="*/ 78378 h 133532"/>
              <a:gd name="connsiteX2" fmla="*/ 52252 w 81280"/>
              <a:gd name="connsiteY2" fmla="*/ 133532 h 133532"/>
              <a:gd name="connsiteX3" fmla="*/ 69669 w 81280"/>
              <a:gd name="connsiteY3" fmla="*/ 113212 h 133532"/>
              <a:gd name="connsiteX4" fmla="*/ 60960 w 81280"/>
              <a:gd name="connsiteY4" fmla="*/ 72572 h 133532"/>
              <a:gd name="connsiteX5" fmla="*/ 81280 w 81280"/>
              <a:gd name="connsiteY5" fmla="*/ 40640 h 133532"/>
              <a:gd name="connsiteX6" fmla="*/ 23223 w 81280"/>
              <a:gd name="connsiteY6" fmla="*/ 0 h 13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80" h="133532">
                <a:moveTo>
                  <a:pt x="23223" y="0"/>
                </a:moveTo>
                <a:lnTo>
                  <a:pt x="0" y="78378"/>
                </a:lnTo>
                <a:lnTo>
                  <a:pt x="52252" y="133532"/>
                </a:lnTo>
                <a:lnTo>
                  <a:pt x="69669" y="113212"/>
                </a:lnTo>
                <a:lnTo>
                  <a:pt x="60960" y="72572"/>
                </a:lnTo>
                <a:lnTo>
                  <a:pt x="81280" y="40640"/>
                </a:lnTo>
                <a:lnTo>
                  <a:pt x="23223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09" name="Freeform 108"/>
          <p:cNvSpPr/>
          <p:nvPr/>
        </p:nvSpPr>
        <p:spPr>
          <a:xfrm>
            <a:off x="7351713" y="3349627"/>
            <a:ext cx="55562" cy="55563"/>
          </a:xfrm>
          <a:custGeom>
            <a:avLst/>
            <a:gdLst>
              <a:gd name="connsiteX0" fmla="*/ 0 w 55155"/>
              <a:gd name="connsiteY0" fmla="*/ 0 h 55154"/>
              <a:gd name="connsiteX1" fmla="*/ 23223 w 55155"/>
              <a:gd name="connsiteY1" fmla="*/ 55154 h 55154"/>
              <a:gd name="connsiteX2" fmla="*/ 55155 w 55155"/>
              <a:gd name="connsiteY2" fmla="*/ 29029 h 55154"/>
              <a:gd name="connsiteX3" fmla="*/ 0 w 55155"/>
              <a:gd name="connsiteY3" fmla="*/ 0 h 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5" h="55154">
                <a:moveTo>
                  <a:pt x="0" y="0"/>
                </a:moveTo>
                <a:lnTo>
                  <a:pt x="23223" y="55154"/>
                </a:lnTo>
                <a:lnTo>
                  <a:pt x="55155" y="29029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0" name="Freeform 109"/>
          <p:cNvSpPr/>
          <p:nvPr/>
        </p:nvSpPr>
        <p:spPr>
          <a:xfrm>
            <a:off x="7397752" y="3321050"/>
            <a:ext cx="55563" cy="25400"/>
          </a:xfrm>
          <a:custGeom>
            <a:avLst/>
            <a:gdLst>
              <a:gd name="connsiteX0" fmla="*/ 0 w 55154"/>
              <a:gd name="connsiteY0" fmla="*/ 0 h 26125"/>
              <a:gd name="connsiteX1" fmla="*/ 46446 w 55154"/>
              <a:gd name="connsiteY1" fmla="*/ 26125 h 26125"/>
              <a:gd name="connsiteX2" fmla="*/ 55154 w 55154"/>
              <a:gd name="connsiteY2" fmla="*/ 11611 h 26125"/>
              <a:gd name="connsiteX3" fmla="*/ 0 w 55154"/>
              <a:gd name="connsiteY3" fmla="*/ 0 h 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4" h="26125">
                <a:moveTo>
                  <a:pt x="0" y="0"/>
                </a:moveTo>
                <a:lnTo>
                  <a:pt x="46446" y="26125"/>
                </a:lnTo>
                <a:lnTo>
                  <a:pt x="55154" y="11611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1" name="Freeform 110"/>
          <p:cNvSpPr/>
          <p:nvPr/>
        </p:nvSpPr>
        <p:spPr>
          <a:xfrm>
            <a:off x="8181977" y="3533777"/>
            <a:ext cx="49213" cy="68263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2" name="Freeform 111"/>
          <p:cNvSpPr/>
          <p:nvPr/>
        </p:nvSpPr>
        <p:spPr>
          <a:xfrm>
            <a:off x="8305800" y="3271838"/>
            <a:ext cx="65088" cy="55562"/>
          </a:xfrm>
          <a:custGeom>
            <a:avLst/>
            <a:gdLst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0 w 34834"/>
              <a:gd name="connsiteY2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30628 w 65735"/>
              <a:gd name="connsiteY0" fmla="*/ 223 h 56156"/>
              <a:gd name="connsiteX1" fmla="*/ 65462 w 65735"/>
              <a:gd name="connsiteY1" fmla="*/ 52474 h 56156"/>
              <a:gd name="connsiteX2" fmla="*/ 10308 w 65735"/>
              <a:gd name="connsiteY2" fmla="*/ 35058 h 56156"/>
              <a:gd name="connsiteX3" fmla="*/ 30628 w 65735"/>
              <a:gd name="connsiteY3" fmla="*/ 223 h 5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35" h="56156">
                <a:moveTo>
                  <a:pt x="30628" y="223"/>
                </a:moveTo>
                <a:cubicBezTo>
                  <a:pt x="39820" y="3126"/>
                  <a:pt x="68849" y="46668"/>
                  <a:pt x="65462" y="52474"/>
                </a:cubicBezTo>
                <a:cubicBezTo>
                  <a:pt x="62075" y="58280"/>
                  <a:pt x="-30332" y="60216"/>
                  <a:pt x="10308" y="35058"/>
                </a:cubicBezTo>
                <a:cubicBezTo>
                  <a:pt x="17081" y="23446"/>
                  <a:pt x="21436" y="-2680"/>
                  <a:pt x="30628" y="223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6727825" y="3092451"/>
            <a:ext cx="452438" cy="434975"/>
          </a:xfrm>
          <a:custGeom>
            <a:avLst/>
            <a:gdLst>
              <a:gd name="connsiteX0" fmla="*/ 52251 w 452846"/>
              <a:gd name="connsiteY0" fmla="*/ 0 h 435428"/>
              <a:gd name="connsiteX1" fmla="*/ 37737 w 452846"/>
              <a:gd name="connsiteY1" fmla="*/ 121920 h 435428"/>
              <a:gd name="connsiteX2" fmla="*/ 49349 w 452846"/>
              <a:gd name="connsiteY2" fmla="*/ 148046 h 435428"/>
              <a:gd name="connsiteX3" fmla="*/ 60960 w 452846"/>
              <a:gd name="connsiteY3" fmla="*/ 275771 h 435428"/>
              <a:gd name="connsiteX4" fmla="*/ 0 w 452846"/>
              <a:gd name="connsiteY4" fmla="*/ 362857 h 435428"/>
              <a:gd name="connsiteX5" fmla="*/ 107406 w 452846"/>
              <a:gd name="connsiteY5" fmla="*/ 345440 h 435428"/>
              <a:gd name="connsiteX6" fmla="*/ 130629 w 452846"/>
              <a:gd name="connsiteY6" fmla="*/ 435428 h 435428"/>
              <a:gd name="connsiteX7" fmla="*/ 179977 w 452846"/>
              <a:gd name="connsiteY7" fmla="*/ 391886 h 435428"/>
              <a:gd name="connsiteX8" fmla="*/ 191589 w 452846"/>
              <a:gd name="connsiteY8" fmla="*/ 333828 h 435428"/>
              <a:gd name="connsiteX9" fmla="*/ 229326 w 452846"/>
              <a:gd name="connsiteY9" fmla="*/ 307703 h 435428"/>
              <a:gd name="connsiteX10" fmla="*/ 226423 w 452846"/>
              <a:gd name="connsiteY10" fmla="*/ 278674 h 435428"/>
              <a:gd name="connsiteX11" fmla="*/ 252549 w 452846"/>
              <a:gd name="connsiteY11" fmla="*/ 246743 h 435428"/>
              <a:gd name="connsiteX12" fmla="*/ 284480 w 452846"/>
              <a:gd name="connsiteY12" fmla="*/ 269966 h 435428"/>
              <a:gd name="connsiteX13" fmla="*/ 313509 w 452846"/>
              <a:gd name="connsiteY13" fmla="*/ 261257 h 435428"/>
              <a:gd name="connsiteX14" fmla="*/ 313509 w 452846"/>
              <a:gd name="connsiteY14" fmla="*/ 313508 h 435428"/>
              <a:gd name="connsiteX15" fmla="*/ 415109 w 452846"/>
              <a:gd name="connsiteY15" fmla="*/ 322217 h 435428"/>
              <a:gd name="connsiteX16" fmla="*/ 452846 w 452846"/>
              <a:gd name="connsiteY16" fmla="*/ 249646 h 435428"/>
              <a:gd name="connsiteX17" fmla="*/ 429623 w 452846"/>
              <a:gd name="connsiteY17" fmla="*/ 214811 h 435428"/>
              <a:gd name="connsiteX18" fmla="*/ 362857 w 452846"/>
              <a:gd name="connsiteY18" fmla="*/ 243840 h 435428"/>
              <a:gd name="connsiteX19" fmla="*/ 362857 w 452846"/>
              <a:gd name="connsiteY19" fmla="*/ 243840 h 435428"/>
              <a:gd name="connsiteX20" fmla="*/ 359954 w 452846"/>
              <a:gd name="connsiteY20" fmla="*/ 209006 h 435428"/>
              <a:gd name="connsiteX21" fmla="*/ 310606 w 452846"/>
              <a:gd name="connsiteY21" fmla="*/ 156754 h 435428"/>
              <a:gd name="connsiteX22" fmla="*/ 275771 w 452846"/>
              <a:gd name="connsiteY22" fmla="*/ 148046 h 435428"/>
              <a:gd name="connsiteX23" fmla="*/ 214811 w 452846"/>
              <a:gd name="connsiteY23" fmla="*/ 95794 h 435428"/>
              <a:gd name="connsiteX24" fmla="*/ 185783 w 452846"/>
              <a:gd name="connsiteY24" fmla="*/ 98697 h 435428"/>
              <a:gd name="connsiteX25" fmla="*/ 150949 w 452846"/>
              <a:gd name="connsiteY25" fmla="*/ 72571 h 435428"/>
              <a:gd name="connsiteX26" fmla="*/ 127726 w 452846"/>
              <a:gd name="connsiteY26" fmla="*/ 98697 h 435428"/>
              <a:gd name="connsiteX27" fmla="*/ 107406 w 452846"/>
              <a:gd name="connsiteY27" fmla="*/ 92891 h 435428"/>
              <a:gd name="connsiteX28" fmla="*/ 52251 w 452846"/>
              <a:gd name="connsiteY28" fmla="*/ 0 h 43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2846" h="435428">
                <a:moveTo>
                  <a:pt x="52251" y="0"/>
                </a:moveTo>
                <a:lnTo>
                  <a:pt x="37737" y="121920"/>
                </a:lnTo>
                <a:lnTo>
                  <a:pt x="49349" y="148046"/>
                </a:lnTo>
                <a:lnTo>
                  <a:pt x="60960" y="275771"/>
                </a:lnTo>
                <a:lnTo>
                  <a:pt x="0" y="362857"/>
                </a:lnTo>
                <a:lnTo>
                  <a:pt x="107406" y="345440"/>
                </a:lnTo>
                <a:lnTo>
                  <a:pt x="130629" y="435428"/>
                </a:lnTo>
                <a:lnTo>
                  <a:pt x="179977" y="391886"/>
                </a:lnTo>
                <a:lnTo>
                  <a:pt x="191589" y="333828"/>
                </a:lnTo>
                <a:lnTo>
                  <a:pt x="229326" y="307703"/>
                </a:lnTo>
                <a:lnTo>
                  <a:pt x="226423" y="278674"/>
                </a:lnTo>
                <a:lnTo>
                  <a:pt x="252549" y="246743"/>
                </a:lnTo>
                <a:lnTo>
                  <a:pt x="284480" y="269966"/>
                </a:lnTo>
                <a:lnTo>
                  <a:pt x="313509" y="261257"/>
                </a:lnTo>
                <a:lnTo>
                  <a:pt x="313509" y="313508"/>
                </a:lnTo>
                <a:lnTo>
                  <a:pt x="415109" y="322217"/>
                </a:lnTo>
                <a:lnTo>
                  <a:pt x="452846" y="249646"/>
                </a:lnTo>
                <a:lnTo>
                  <a:pt x="429623" y="214811"/>
                </a:lnTo>
                <a:lnTo>
                  <a:pt x="362857" y="243840"/>
                </a:lnTo>
                <a:lnTo>
                  <a:pt x="362857" y="243840"/>
                </a:lnTo>
                <a:lnTo>
                  <a:pt x="359954" y="209006"/>
                </a:lnTo>
                <a:lnTo>
                  <a:pt x="310606" y="156754"/>
                </a:lnTo>
                <a:lnTo>
                  <a:pt x="275771" y="148046"/>
                </a:lnTo>
                <a:lnTo>
                  <a:pt x="214811" y="95794"/>
                </a:lnTo>
                <a:lnTo>
                  <a:pt x="185783" y="98697"/>
                </a:lnTo>
                <a:lnTo>
                  <a:pt x="150949" y="72571"/>
                </a:lnTo>
                <a:lnTo>
                  <a:pt x="127726" y="98697"/>
                </a:lnTo>
                <a:lnTo>
                  <a:pt x="107406" y="92891"/>
                </a:lnTo>
                <a:lnTo>
                  <a:pt x="52251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4044950" y="1901826"/>
            <a:ext cx="133350" cy="60325"/>
          </a:xfrm>
          <a:custGeom>
            <a:avLst/>
            <a:gdLst>
              <a:gd name="connsiteX0" fmla="*/ 0 w 133531"/>
              <a:gd name="connsiteY0" fmla="*/ 17418 h 31932"/>
              <a:gd name="connsiteX1" fmla="*/ 133531 w 133531"/>
              <a:gd name="connsiteY1" fmla="*/ 31932 h 31932"/>
              <a:gd name="connsiteX2" fmla="*/ 119017 w 133531"/>
              <a:gd name="connsiteY2" fmla="*/ 0 h 31932"/>
              <a:gd name="connsiteX3" fmla="*/ 101600 w 133531"/>
              <a:gd name="connsiteY3" fmla="*/ 17418 h 31932"/>
              <a:gd name="connsiteX4" fmla="*/ 63863 w 133531"/>
              <a:gd name="connsiteY4" fmla="*/ 8709 h 31932"/>
              <a:gd name="connsiteX5" fmla="*/ 0 w 133531"/>
              <a:gd name="connsiteY5" fmla="*/ 17418 h 31932"/>
              <a:gd name="connsiteX0" fmla="*/ 0 w 133531"/>
              <a:gd name="connsiteY0" fmla="*/ 17418 h 31932"/>
              <a:gd name="connsiteX1" fmla="*/ 49349 w 133531"/>
              <a:gd name="connsiteY1" fmla="*/ 23223 h 31932"/>
              <a:gd name="connsiteX2" fmla="*/ 133531 w 133531"/>
              <a:gd name="connsiteY2" fmla="*/ 31932 h 31932"/>
              <a:gd name="connsiteX3" fmla="*/ 119017 w 133531"/>
              <a:gd name="connsiteY3" fmla="*/ 0 h 31932"/>
              <a:gd name="connsiteX4" fmla="*/ 101600 w 133531"/>
              <a:gd name="connsiteY4" fmla="*/ 17418 h 31932"/>
              <a:gd name="connsiteX5" fmla="*/ 63863 w 133531"/>
              <a:gd name="connsiteY5" fmla="*/ 8709 h 31932"/>
              <a:gd name="connsiteX6" fmla="*/ 0 w 133531"/>
              <a:gd name="connsiteY6" fmla="*/ 17418 h 31932"/>
              <a:gd name="connsiteX0" fmla="*/ 0 w 133531"/>
              <a:gd name="connsiteY0" fmla="*/ 17418 h 60960"/>
              <a:gd name="connsiteX1" fmla="*/ 37738 w 133531"/>
              <a:gd name="connsiteY1" fmla="*/ 60960 h 60960"/>
              <a:gd name="connsiteX2" fmla="*/ 133531 w 133531"/>
              <a:gd name="connsiteY2" fmla="*/ 31932 h 60960"/>
              <a:gd name="connsiteX3" fmla="*/ 119017 w 133531"/>
              <a:gd name="connsiteY3" fmla="*/ 0 h 60960"/>
              <a:gd name="connsiteX4" fmla="*/ 101600 w 133531"/>
              <a:gd name="connsiteY4" fmla="*/ 17418 h 60960"/>
              <a:gd name="connsiteX5" fmla="*/ 63863 w 133531"/>
              <a:gd name="connsiteY5" fmla="*/ 8709 h 60960"/>
              <a:gd name="connsiteX6" fmla="*/ 0 w 133531"/>
              <a:gd name="connsiteY6" fmla="*/ 17418 h 6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531" h="60960">
                <a:moveTo>
                  <a:pt x="0" y="17418"/>
                </a:moveTo>
                <a:lnTo>
                  <a:pt x="37738" y="60960"/>
                </a:lnTo>
                <a:lnTo>
                  <a:pt x="133531" y="31932"/>
                </a:lnTo>
                <a:lnTo>
                  <a:pt x="119017" y="0"/>
                </a:lnTo>
                <a:lnTo>
                  <a:pt x="101600" y="17418"/>
                </a:lnTo>
                <a:lnTo>
                  <a:pt x="63863" y="8709"/>
                </a:lnTo>
                <a:lnTo>
                  <a:pt x="0" y="17418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5" name="Freeform 114"/>
          <p:cNvSpPr/>
          <p:nvPr/>
        </p:nvSpPr>
        <p:spPr>
          <a:xfrm>
            <a:off x="4762501" y="1524001"/>
            <a:ext cx="517525" cy="485775"/>
          </a:xfrm>
          <a:custGeom>
            <a:avLst/>
            <a:gdLst>
              <a:gd name="connsiteX0" fmla="*/ 0 w 516708"/>
              <a:gd name="connsiteY0" fmla="*/ 287383 h 484777"/>
              <a:gd name="connsiteX1" fmla="*/ 49348 w 516708"/>
              <a:gd name="connsiteY1" fmla="*/ 409303 h 484777"/>
              <a:gd name="connsiteX2" fmla="*/ 31931 w 516708"/>
              <a:gd name="connsiteY2" fmla="*/ 481874 h 484777"/>
              <a:gd name="connsiteX3" fmla="*/ 63863 w 516708"/>
              <a:gd name="connsiteY3" fmla="*/ 484777 h 484777"/>
              <a:gd name="connsiteX4" fmla="*/ 116114 w 516708"/>
              <a:gd name="connsiteY4" fmla="*/ 458651 h 484777"/>
              <a:gd name="connsiteX5" fmla="*/ 148045 w 516708"/>
              <a:gd name="connsiteY5" fmla="*/ 484777 h 484777"/>
              <a:gd name="connsiteX6" fmla="*/ 168365 w 516708"/>
              <a:gd name="connsiteY6" fmla="*/ 476069 h 484777"/>
              <a:gd name="connsiteX7" fmla="*/ 229325 w 516708"/>
              <a:gd name="connsiteY7" fmla="*/ 383177 h 484777"/>
              <a:gd name="connsiteX8" fmla="*/ 267063 w 516708"/>
              <a:gd name="connsiteY8" fmla="*/ 380274 h 484777"/>
              <a:gd name="connsiteX9" fmla="*/ 301897 w 516708"/>
              <a:gd name="connsiteY9" fmla="*/ 336731 h 484777"/>
              <a:gd name="connsiteX10" fmla="*/ 444137 w 516708"/>
              <a:gd name="connsiteY10" fmla="*/ 272869 h 484777"/>
              <a:gd name="connsiteX11" fmla="*/ 487680 w 516708"/>
              <a:gd name="connsiteY11" fmla="*/ 293189 h 484777"/>
              <a:gd name="connsiteX12" fmla="*/ 516708 w 516708"/>
              <a:gd name="connsiteY12" fmla="*/ 264160 h 484777"/>
              <a:gd name="connsiteX13" fmla="*/ 467360 w 516708"/>
              <a:gd name="connsiteY13" fmla="*/ 133531 h 484777"/>
              <a:gd name="connsiteX14" fmla="*/ 415108 w 516708"/>
              <a:gd name="connsiteY14" fmla="*/ 127726 h 484777"/>
              <a:gd name="connsiteX15" fmla="*/ 348343 w 516708"/>
              <a:gd name="connsiteY15" fmla="*/ 72571 h 484777"/>
              <a:gd name="connsiteX16" fmla="*/ 336731 w 516708"/>
              <a:gd name="connsiteY16" fmla="*/ 8709 h 484777"/>
              <a:gd name="connsiteX17" fmla="*/ 217714 w 516708"/>
              <a:gd name="connsiteY17" fmla="*/ 0 h 484777"/>
              <a:gd name="connsiteX18" fmla="*/ 191588 w 516708"/>
              <a:gd name="connsiteY18" fmla="*/ 58057 h 484777"/>
              <a:gd name="connsiteX19" fmla="*/ 179977 w 516708"/>
              <a:gd name="connsiteY19" fmla="*/ 92891 h 484777"/>
              <a:gd name="connsiteX20" fmla="*/ 0 w 516708"/>
              <a:gd name="connsiteY20" fmla="*/ 287383 h 48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6708" h="484777">
                <a:moveTo>
                  <a:pt x="0" y="287383"/>
                </a:moveTo>
                <a:lnTo>
                  <a:pt x="49348" y="409303"/>
                </a:lnTo>
                <a:lnTo>
                  <a:pt x="31931" y="481874"/>
                </a:lnTo>
                <a:lnTo>
                  <a:pt x="63863" y="484777"/>
                </a:lnTo>
                <a:lnTo>
                  <a:pt x="116114" y="458651"/>
                </a:lnTo>
                <a:lnTo>
                  <a:pt x="148045" y="484777"/>
                </a:lnTo>
                <a:lnTo>
                  <a:pt x="168365" y="476069"/>
                </a:lnTo>
                <a:lnTo>
                  <a:pt x="229325" y="383177"/>
                </a:lnTo>
                <a:lnTo>
                  <a:pt x="267063" y="380274"/>
                </a:lnTo>
                <a:lnTo>
                  <a:pt x="301897" y="336731"/>
                </a:lnTo>
                <a:lnTo>
                  <a:pt x="444137" y="272869"/>
                </a:lnTo>
                <a:lnTo>
                  <a:pt x="487680" y="293189"/>
                </a:lnTo>
                <a:lnTo>
                  <a:pt x="516708" y="264160"/>
                </a:lnTo>
                <a:lnTo>
                  <a:pt x="467360" y="133531"/>
                </a:lnTo>
                <a:lnTo>
                  <a:pt x="415108" y="127726"/>
                </a:lnTo>
                <a:lnTo>
                  <a:pt x="348343" y="72571"/>
                </a:lnTo>
                <a:lnTo>
                  <a:pt x="336731" y="8709"/>
                </a:lnTo>
                <a:lnTo>
                  <a:pt x="217714" y="0"/>
                </a:lnTo>
                <a:lnTo>
                  <a:pt x="191588" y="58057"/>
                </a:lnTo>
                <a:lnTo>
                  <a:pt x="179977" y="92891"/>
                </a:lnTo>
                <a:lnTo>
                  <a:pt x="0" y="287383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6" name="Freeform 115"/>
          <p:cNvSpPr/>
          <p:nvPr/>
        </p:nvSpPr>
        <p:spPr>
          <a:xfrm>
            <a:off x="5014915" y="1828802"/>
            <a:ext cx="479425" cy="563563"/>
          </a:xfrm>
          <a:custGeom>
            <a:avLst/>
            <a:gdLst>
              <a:gd name="connsiteX0" fmla="*/ 0 w 478972"/>
              <a:gd name="connsiteY0" fmla="*/ 455749 h 563154"/>
              <a:gd name="connsiteX1" fmla="*/ 371566 w 478972"/>
              <a:gd name="connsiteY1" fmla="*/ 563154 h 563154"/>
              <a:gd name="connsiteX2" fmla="*/ 478972 w 478972"/>
              <a:gd name="connsiteY2" fmla="*/ 101600 h 563154"/>
              <a:gd name="connsiteX3" fmla="*/ 455749 w 478972"/>
              <a:gd name="connsiteY3" fmla="*/ 121920 h 563154"/>
              <a:gd name="connsiteX4" fmla="*/ 461555 w 478972"/>
              <a:gd name="connsiteY4" fmla="*/ 148046 h 563154"/>
              <a:gd name="connsiteX5" fmla="*/ 452846 w 478972"/>
              <a:gd name="connsiteY5" fmla="*/ 182880 h 563154"/>
              <a:gd name="connsiteX6" fmla="*/ 441235 w 478972"/>
              <a:gd name="connsiteY6" fmla="*/ 174171 h 563154"/>
              <a:gd name="connsiteX7" fmla="*/ 412206 w 478972"/>
              <a:gd name="connsiteY7" fmla="*/ 197394 h 563154"/>
              <a:gd name="connsiteX8" fmla="*/ 388983 w 478972"/>
              <a:gd name="connsiteY8" fmla="*/ 185783 h 563154"/>
              <a:gd name="connsiteX9" fmla="*/ 406400 w 478972"/>
              <a:gd name="connsiteY9" fmla="*/ 150949 h 563154"/>
              <a:gd name="connsiteX10" fmla="*/ 348343 w 478972"/>
              <a:gd name="connsiteY10" fmla="*/ 78377 h 563154"/>
              <a:gd name="connsiteX11" fmla="*/ 310606 w 478972"/>
              <a:gd name="connsiteY11" fmla="*/ 124823 h 563154"/>
              <a:gd name="connsiteX12" fmla="*/ 278675 w 478972"/>
              <a:gd name="connsiteY12" fmla="*/ 124823 h 563154"/>
              <a:gd name="connsiteX13" fmla="*/ 264160 w 478972"/>
              <a:gd name="connsiteY13" fmla="*/ 113211 h 563154"/>
              <a:gd name="connsiteX14" fmla="*/ 313509 w 478972"/>
              <a:gd name="connsiteY14" fmla="*/ 72571 h 563154"/>
              <a:gd name="connsiteX15" fmla="*/ 284480 w 478972"/>
              <a:gd name="connsiteY15" fmla="*/ 0 h 563154"/>
              <a:gd name="connsiteX16" fmla="*/ 206103 w 478972"/>
              <a:gd name="connsiteY16" fmla="*/ 29029 h 563154"/>
              <a:gd name="connsiteX17" fmla="*/ 194492 w 478972"/>
              <a:gd name="connsiteY17" fmla="*/ 20320 h 563154"/>
              <a:gd name="connsiteX18" fmla="*/ 78377 w 478972"/>
              <a:gd name="connsiteY18" fmla="*/ 87086 h 563154"/>
              <a:gd name="connsiteX19" fmla="*/ 75475 w 478972"/>
              <a:gd name="connsiteY19" fmla="*/ 116114 h 563154"/>
              <a:gd name="connsiteX20" fmla="*/ 8709 w 478972"/>
              <a:gd name="connsiteY20" fmla="*/ 162560 h 563154"/>
              <a:gd name="connsiteX21" fmla="*/ 43543 w 478972"/>
              <a:gd name="connsiteY21" fmla="*/ 194491 h 563154"/>
              <a:gd name="connsiteX22" fmla="*/ 31932 w 478972"/>
              <a:gd name="connsiteY22" fmla="*/ 229326 h 563154"/>
              <a:gd name="connsiteX23" fmla="*/ 69669 w 478972"/>
              <a:gd name="connsiteY23" fmla="*/ 243840 h 563154"/>
              <a:gd name="connsiteX24" fmla="*/ 159657 w 478972"/>
              <a:gd name="connsiteY24" fmla="*/ 264160 h 563154"/>
              <a:gd name="connsiteX25" fmla="*/ 121920 w 478972"/>
              <a:gd name="connsiteY25" fmla="*/ 275771 h 563154"/>
              <a:gd name="connsiteX26" fmla="*/ 20320 w 478972"/>
              <a:gd name="connsiteY26" fmla="*/ 281577 h 563154"/>
              <a:gd name="connsiteX27" fmla="*/ 2903 w 478972"/>
              <a:gd name="connsiteY27" fmla="*/ 310606 h 563154"/>
              <a:gd name="connsiteX28" fmla="*/ 23223 w 478972"/>
              <a:gd name="connsiteY28" fmla="*/ 351246 h 563154"/>
              <a:gd name="connsiteX29" fmla="*/ 168366 w 478972"/>
              <a:gd name="connsiteY29" fmla="*/ 406400 h 563154"/>
              <a:gd name="connsiteX30" fmla="*/ 197395 w 478972"/>
              <a:gd name="connsiteY30" fmla="*/ 406400 h 563154"/>
              <a:gd name="connsiteX31" fmla="*/ 243840 w 478972"/>
              <a:gd name="connsiteY31" fmla="*/ 444137 h 563154"/>
              <a:gd name="connsiteX32" fmla="*/ 293189 w 478972"/>
              <a:gd name="connsiteY32" fmla="*/ 496389 h 563154"/>
              <a:gd name="connsiteX33" fmla="*/ 284480 w 478972"/>
              <a:gd name="connsiteY33" fmla="*/ 519611 h 563154"/>
              <a:gd name="connsiteX34" fmla="*/ 217715 w 478972"/>
              <a:gd name="connsiteY34" fmla="*/ 496389 h 563154"/>
              <a:gd name="connsiteX35" fmla="*/ 188686 w 478972"/>
              <a:gd name="connsiteY35" fmla="*/ 490583 h 563154"/>
              <a:gd name="connsiteX36" fmla="*/ 165463 w 478972"/>
              <a:gd name="connsiteY36" fmla="*/ 464457 h 563154"/>
              <a:gd name="connsiteX37" fmla="*/ 92892 w 478972"/>
              <a:gd name="connsiteY37" fmla="*/ 444137 h 563154"/>
              <a:gd name="connsiteX38" fmla="*/ 0 w 478972"/>
              <a:gd name="connsiteY38" fmla="*/ 455749 h 56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78972" h="563154">
                <a:moveTo>
                  <a:pt x="0" y="455749"/>
                </a:moveTo>
                <a:lnTo>
                  <a:pt x="371566" y="563154"/>
                </a:lnTo>
                <a:lnTo>
                  <a:pt x="478972" y="101600"/>
                </a:lnTo>
                <a:lnTo>
                  <a:pt x="455749" y="121920"/>
                </a:lnTo>
                <a:lnTo>
                  <a:pt x="461555" y="148046"/>
                </a:lnTo>
                <a:lnTo>
                  <a:pt x="452846" y="182880"/>
                </a:lnTo>
                <a:lnTo>
                  <a:pt x="441235" y="174171"/>
                </a:lnTo>
                <a:lnTo>
                  <a:pt x="412206" y="197394"/>
                </a:lnTo>
                <a:lnTo>
                  <a:pt x="388983" y="185783"/>
                </a:lnTo>
                <a:lnTo>
                  <a:pt x="406400" y="150949"/>
                </a:lnTo>
                <a:lnTo>
                  <a:pt x="348343" y="78377"/>
                </a:lnTo>
                <a:lnTo>
                  <a:pt x="310606" y="124823"/>
                </a:lnTo>
                <a:lnTo>
                  <a:pt x="278675" y="124823"/>
                </a:lnTo>
                <a:lnTo>
                  <a:pt x="264160" y="113211"/>
                </a:lnTo>
                <a:lnTo>
                  <a:pt x="313509" y="72571"/>
                </a:lnTo>
                <a:lnTo>
                  <a:pt x="284480" y="0"/>
                </a:lnTo>
                <a:lnTo>
                  <a:pt x="206103" y="29029"/>
                </a:lnTo>
                <a:lnTo>
                  <a:pt x="194492" y="20320"/>
                </a:lnTo>
                <a:lnTo>
                  <a:pt x="78377" y="87086"/>
                </a:lnTo>
                <a:lnTo>
                  <a:pt x="75475" y="116114"/>
                </a:lnTo>
                <a:lnTo>
                  <a:pt x="8709" y="162560"/>
                </a:lnTo>
                <a:lnTo>
                  <a:pt x="43543" y="194491"/>
                </a:lnTo>
                <a:lnTo>
                  <a:pt x="31932" y="229326"/>
                </a:lnTo>
                <a:lnTo>
                  <a:pt x="69669" y="243840"/>
                </a:lnTo>
                <a:lnTo>
                  <a:pt x="159657" y="264160"/>
                </a:lnTo>
                <a:lnTo>
                  <a:pt x="121920" y="275771"/>
                </a:lnTo>
                <a:lnTo>
                  <a:pt x="20320" y="281577"/>
                </a:lnTo>
                <a:lnTo>
                  <a:pt x="2903" y="310606"/>
                </a:lnTo>
                <a:lnTo>
                  <a:pt x="23223" y="351246"/>
                </a:lnTo>
                <a:lnTo>
                  <a:pt x="168366" y="406400"/>
                </a:lnTo>
                <a:lnTo>
                  <a:pt x="197395" y="406400"/>
                </a:lnTo>
                <a:lnTo>
                  <a:pt x="243840" y="444137"/>
                </a:lnTo>
                <a:lnTo>
                  <a:pt x="293189" y="496389"/>
                </a:lnTo>
                <a:lnTo>
                  <a:pt x="284480" y="519611"/>
                </a:lnTo>
                <a:lnTo>
                  <a:pt x="217715" y="496389"/>
                </a:lnTo>
                <a:lnTo>
                  <a:pt x="188686" y="490583"/>
                </a:lnTo>
                <a:lnTo>
                  <a:pt x="165463" y="464457"/>
                </a:lnTo>
                <a:lnTo>
                  <a:pt x="92892" y="444137"/>
                </a:lnTo>
                <a:lnTo>
                  <a:pt x="0" y="455749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7" name="Freeform 116"/>
          <p:cNvSpPr/>
          <p:nvPr/>
        </p:nvSpPr>
        <p:spPr>
          <a:xfrm>
            <a:off x="5291138" y="1352550"/>
            <a:ext cx="290512" cy="336550"/>
          </a:xfrm>
          <a:custGeom>
            <a:avLst/>
            <a:gdLst>
              <a:gd name="connsiteX0" fmla="*/ 269965 w 290285"/>
              <a:gd name="connsiteY0" fmla="*/ 304800 h 336732"/>
              <a:gd name="connsiteX1" fmla="*/ 159657 w 290285"/>
              <a:gd name="connsiteY1" fmla="*/ 336732 h 336732"/>
              <a:gd name="connsiteX2" fmla="*/ 104503 w 290285"/>
              <a:gd name="connsiteY2" fmla="*/ 281578 h 336732"/>
              <a:gd name="connsiteX3" fmla="*/ 179977 w 290285"/>
              <a:gd name="connsiteY3" fmla="*/ 264160 h 336732"/>
              <a:gd name="connsiteX4" fmla="*/ 217714 w 290285"/>
              <a:gd name="connsiteY4" fmla="*/ 275772 h 336732"/>
              <a:gd name="connsiteX5" fmla="*/ 243840 w 290285"/>
              <a:gd name="connsiteY5" fmla="*/ 238035 h 336732"/>
              <a:gd name="connsiteX6" fmla="*/ 232228 w 290285"/>
              <a:gd name="connsiteY6" fmla="*/ 226423 h 336732"/>
              <a:gd name="connsiteX7" fmla="*/ 203200 w 290285"/>
              <a:gd name="connsiteY7" fmla="*/ 232229 h 336732"/>
              <a:gd name="connsiteX8" fmla="*/ 182880 w 290285"/>
              <a:gd name="connsiteY8" fmla="*/ 223520 h 336732"/>
              <a:gd name="connsiteX9" fmla="*/ 142240 w 290285"/>
              <a:gd name="connsiteY9" fmla="*/ 235132 h 336732"/>
              <a:gd name="connsiteX10" fmla="*/ 139337 w 290285"/>
              <a:gd name="connsiteY10" fmla="*/ 194492 h 336732"/>
              <a:gd name="connsiteX11" fmla="*/ 107405 w 290285"/>
              <a:gd name="connsiteY11" fmla="*/ 223520 h 336732"/>
              <a:gd name="connsiteX12" fmla="*/ 55154 w 290285"/>
              <a:gd name="connsiteY12" fmla="*/ 211909 h 336732"/>
              <a:gd name="connsiteX13" fmla="*/ 0 w 290285"/>
              <a:gd name="connsiteY13" fmla="*/ 139338 h 336732"/>
              <a:gd name="connsiteX14" fmla="*/ 58057 w 290285"/>
              <a:gd name="connsiteY14" fmla="*/ 130629 h 336732"/>
              <a:gd name="connsiteX15" fmla="*/ 40640 w 290285"/>
              <a:gd name="connsiteY15" fmla="*/ 101600 h 336732"/>
              <a:gd name="connsiteX16" fmla="*/ 63863 w 290285"/>
              <a:gd name="connsiteY16" fmla="*/ 84183 h 336732"/>
              <a:gd name="connsiteX17" fmla="*/ 89988 w 290285"/>
              <a:gd name="connsiteY17" fmla="*/ 98698 h 336732"/>
              <a:gd name="connsiteX18" fmla="*/ 84183 w 290285"/>
              <a:gd name="connsiteY18" fmla="*/ 55155 h 336732"/>
              <a:gd name="connsiteX19" fmla="*/ 148045 w 290285"/>
              <a:gd name="connsiteY19" fmla="*/ 0 h 336732"/>
              <a:gd name="connsiteX20" fmla="*/ 171268 w 290285"/>
              <a:gd name="connsiteY20" fmla="*/ 11612 h 336732"/>
              <a:gd name="connsiteX21" fmla="*/ 177074 w 290285"/>
              <a:gd name="connsiteY21" fmla="*/ 46446 h 336732"/>
              <a:gd name="connsiteX22" fmla="*/ 214811 w 290285"/>
              <a:gd name="connsiteY22" fmla="*/ 66766 h 336732"/>
              <a:gd name="connsiteX23" fmla="*/ 249645 w 290285"/>
              <a:gd name="connsiteY23" fmla="*/ 133532 h 336732"/>
              <a:gd name="connsiteX24" fmla="*/ 249645 w 290285"/>
              <a:gd name="connsiteY24" fmla="*/ 171269 h 336732"/>
              <a:gd name="connsiteX25" fmla="*/ 290285 w 290285"/>
              <a:gd name="connsiteY25" fmla="*/ 197395 h 336732"/>
              <a:gd name="connsiteX26" fmla="*/ 269965 w 290285"/>
              <a:gd name="connsiteY26" fmla="*/ 304800 h 33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0285" h="336732">
                <a:moveTo>
                  <a:pt x="269965" y="304800"/>
                </a:moveTo>
                <a:lnTo>
                  <a:pt x="159657" y="336732"/>
                </a:lnTo>
                <a:lnTo>
                  <a:pt x="104503" y="281578"/>
                </a:lnTo>
                <a:lnTo>
                  <a:pt x="179977" y="264160"/>
                </a:lnTo>
                <a:lnTo>
                  <a:pt x="217714" y="275772"/>
                </a:lnTo>
                <a:lnTo>
                  <a:pt x="243840" y="238035"/>
                </a:lnTo>
                <a:lnTo>
                  <a:pt x="232228" y="226423"/>
                </a:lnTo>
                <a:lnTo>
                  <a:pt x="203200" y="232229"/>
                </a:lnTo>
                <a:lnTo>
                  <a:pt x="182880" y="223520"/>
                </a:lnTo>
                <a:lnTo>
                  <a:pt x="142240" y="235132"/>
                </a:lnTo>
                <a:lnTo>
                  <a:pt x="139337" y="194492"/>
                </a:lnTo>
                <a:lnTo>
                  <a:pt x="107405" y="223520"/>
                </a:lnTo>
                <a:lnTo>
                  <a:pt x="55154" y="211909"/>
                </a:lnTo>
                <a:lnTo>
                  <a:pt x="0" y="139338"/>
                </a:lnTo>
                <a:lnTo>
                  <a:pt x="58057" y="130629"/>
                </a:lnTo>
                <a:lnTo>
                  <a:pt x="40640" y="101600"/>
                </a:lnTo>
                <a:lnTo>
                  <a:pt x="63863" y="84183"/>
                </a:lnTo>
                <a:lnTo>
                  <a:pt x="89988" y="98698"/>
                </a:lnTo>
                <a:lnTo>
                  <a:pt x="84183" y="55155"/>
                </a:lnTo>
                <a:lnTo>
                  <a:pt x="148045" y="0"/>
                </a:lnTo>
                <a:lnTo>
                  <a:pt x="171268" y="11612"/>
                </a:lnTo>
                <a:lnTo>
                  <a:pt x="177074" y="46446"/>
                </a:lnTo>
                <a:lnTo>
                  <a:pt x="214811" y="66766"/>
                </a:lnTo>
                <a:lnTo>
                  <a:pt x="249645" y="133532"/>
                </a:lnTo>
                <a:lnTo>
                  <a:pt x="249645" y="171269"/>
                </a:lnTo>
                <a:lnTo>
                  <a:pt x="290285" y="197395"/>
                </a:lnTo>
                <a:lnTo>
                  <a:pt x="269965" y="30480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8" name="Freeform 117"/>
          <p:cNvSpPr/>
          <p:nvPr/>
        </p:nvSpPr>
        <p:spPr>
          <a:xfrm>
            <a:off x="5157788" y="1162052"/>
            <a:ext cx="322262" cy="214313"/>
          </a:xfrm>
          <a:custGeom>
            <a:avLst/>
            <a:gdLst>
              <a:gd name="connsiteX0" fmla="*/ 264160 w 264160"/>
              <a:gd name="connsiteY0" fmla="*/ 0 h 185783"/>
              <a:gd name="connsiteX1" fmla="*/ 124823 w 264160"/>
              <a:gd name="connsiteY1" fmla="*/ 49349 h 185783"/>
              <a:gd name="connsiteX2" fmla="*/ 92892 w 264160"/>
              <a:gd name="connsiteY2" fmla="*/ 52252 h 185783"/>
              <a:gd name="connsiteX3" fmla="*/ 72572 w 264160"/>
              <a:gd name="connsiteY3" fmla="*/ 81280 h 185783"/>
              <a:gd name="connsiteX4" fmla="*/ 46446 w 264160"/>
              <a:gd name="connsiteY4" fmla="*/ 78378 h 185783"/>
              <a:gd name="connsiteX5" fmla="*/ 2903 w 264160"/>
              <a:gd name="connsiteY5" fmla="*/ 92892 h 185783"/>
              <a:gd name="connsiteX6" fmla="*/ 0 w 264160"/>
              <a:gd name="connsiteY6" fmla="*/ 130629 h 185783"/>
              <a:gd name="connsiteX7" fmla="*/ 66766 w 264160"/>
              <a:gd name="connsiteY7" fmla="*/ 148046 h 185783"/>
              <a:gd name="connsiteX8" fmla="*/ 66766 w 264160"/>
              <a:gd name="connsiteY8" fmla="*/ 185783 h 185783"/>
              <a:gd name="connsiteX9" fmla="*/ 104503 w 264160"/>
              <a:gd name="connsiteY9" fmla="*/ 185783 h 185783"/>
              <a:gd name="connsiteX10" fmla="*/ 110309 w 264160"/>
              <a:gd name="connsiteY10" fmla="*/ 150949 h 185783"/>
              <a:gd name="connsiteX11" fmla="*/ 136435 w 264160"/>
              <a:gd name="connsiteY11" fmla="*/ 150949 h 185783"/>
              <a:gd name="connsiteX12" fmla="*/ 209006 w 264160"/>
              <a:gd name="connsiteY12" fmla="*/ 69669 h 185783"/>
              <a:gd name="connsiteX13" fmla="*/ 191589 w 264160"/>
              <a:gd name="connsiteY13" fmla="*/ 142240 h 185783"/>
              <a:gd name="connsiteX14" fmla="*/ 197395 w 264160"/>
              <a:gd name="connsiteY14" fmla="*/ 165463 h 185783"/>
              <a:gd name="connsiteX15" fmla="*/ 258355 w 264160"/>
              <a:gd name="connsiteY15" fmla="*/ 127726 h 185783"/>
              <a:gd name="connsiteX0" fmla="*/ 264160 w 264160"/>
              <a:gd name="connsiteY0" fmla="*/ 0 h 185783"/>
              <a:gd name="connsiteX1" fmla="*/ 174172 w 264160"/>
              <a:gd name="connsiteY1" fmla="*/ 31932 h 185783"/>
              <a:gd name="connsiteX2" fmla="*/ 124823 w 264160"/>
              <a:gd name="connsiteY2" fmla="*/ 49349 h 185783"/>
              <a:gd name="connsiteX3" fmla="*/ 92892 w 264160"/>
              <a:gd name="connsiteY3" fmla="*/ 52252 h 185783"/>
              <a:gd name="connsiteX4" fmla="*/ 72572 w 264160"/>
              <a:gd name="connsiteY4" fmla="*/ 81280 h 185783"/>
              <a:gd name="connsiteX5" fmla="*/ 46446 w 264160"/>
              <a:gd name="connsiteY5" fmla="*/ 78378 h 185783"/>
              <a:gd name="connsiteX6" fmla="*/ 2903 w 264160"/>
              <a:gd name="connsiteY6" fmla="*/ 92892 h 185783"/>
              <a:gd name="connsiteX7" fmla="*/ 0 w 264160"/>
              <a:gd name="connsiteY7" fmla="*/ 130629 h 185783"/>
              <a:gd name="connsiteX8" fmla="*/ 66766 w 264160"/>
              <a:gd name="connsiteY8" fmla="*/ 148046 h 185783"/>
              <a:gd name="connsiteX9" fmla="*/ 66766 w 264160"/>
              <a:gd name="connsiteY9" fmla="*/ 185783 h 185783"/>
              <a:gd name="connsiteX10" fmla="*/ 104503 w 264160"/>
              <a:gd name="connsiteY10" fmla="*/ 185783 h 185783"/>
              <a:gd name="connsiteX11" fmla="*/ 110309 w 264160"/>
              <a:gd name="connsiteY11" fmla="*/ 150949 h 185783"/>
              <a:gd name="connsiteX12" fmla="*/ 136435 w 264160"/>
              <a:gd name="connsiteY12" fmla="*/ 150949 h 185783"/>
              <a:gd name="connsiteX13" fmla="*/ 209006 w 264160"/>
              <a:gd name="connsiteY13" fmla="*/ 69669 h 185783"/>
              <a:gd name="connsiteX14" fmla="*/ 191589 w 264160"/>
              <a:gd name="connsiteY14" fmla="*/ 142240 h 185783"/>
              <a:gd name="connsiteX15" fmla="*/ 197395 w 264160"/>
              <a:gd name="connsiteY15" fmla="*/ 165463 h 185783"/>
              <a:gd name="connsiteX16" fmla="*/ 258355 w 264160"/>
              <a:gd name="connsiteY16" fmla="*/ 127726 h 185783"/>
              <a:gd name="connsiteX0" fmla="*/ 264160 w 264160"/>
              <a:gd name="connsiteY0" fmla="*/ 29028 h 214811"/>
              <a:gd name="connsiteX1" fmla="*/ 206104 w 264160"/>
              <a:gd name="connsiteY1" fmla="*/ 0 h 214811"/>
              <a:gd name="connsiteX2" fmla="*/ 124823 w 264160"/>
              <a:gd name="connsiteY2" fmla="*/ 78377 h 214811"/>
              <a:gd name="connsiteX3" fmla="*/ 92892 w 264160"/>
              <a:gd name="connsiteY3" fmla="*/ 81280 h 214811"/>
              <a:gd name="connsiteX4" fmla="*/ 72572 w 264160"/>
              <a:gd name="connsiteY4" fmla="*/ 110308 h 214811"/>
              <a:gd name="connsiteX5" fmla="*/ 46446 w 264160"/>
              <a:gd name="connsiteY5" fmla="*/ 107406 h 214811"/>
              <a:gd name="connsiteX6" fmla="*/ 2903 w 264160"/>
              <a:gd name="connsiteY6" fmla="*/ 121920 h 214811"/>
              <a:gd name="connsiteX7" fmla="*/ 0 w 264160"/>
              <a:gd name="connsiteY7" fmla="*/ 159657 h 214811"/>
              <a:gd name="connsiteX8" fmla="*/ 66766 w 264160"/>
              <a:gd name="connsiteY8" fmla="*/ 177074 h 214811"/>
              <a:gd name="connsiteX9" fmla="*/ 66766 w 264160"/>
              <a:gd name="connsiteY9" fmla="*/ 214811 h 214811"/>
              <a:gd name="connsiteX10" fmla="*/ 104503 w 264160"/>
              <a:gd name="connsiteY10" fmla="*/ 214811 h 214811"/>
              <a:gd name="connsiteX11" fmla="*/ 110309 w 264160"/>
              <a:gd name="connsiteY11" fmla="*/ 179977 h 214811"/>
              <a:gd name="connsiteX12" fmla="*/ 136435 w 264160"/>
              <a:gd name="connsiteY12" fmla="*/ 179977 h 214811"/>
              <a:gd name="connsiteX13" fmla="*/ 209006 w 264160"/>
              <a:gd name="connsiteY13" fmla="*/ 98697 h 214811"/>
              <a:gd name="connsiteX14" fmla="*/ 191589 w 264160"/>
              <a:gd name="connsiteY14" fmla="*/ 171268 h 214811"/>
              <a:gd name="connsiteX15" fmla="*/ 197395 w 264160"/>
              <a:gd name="connsiteY15" fmla="*/ 194491 h 214811"/>
              <a:gd name="connsiteX16" fmla="*/ 258355 w 264160"/>
              <a:gd name="connsiteY16" fmla="*/ 156754 h 214811"/>
              <a:gd name="connsiteX0" fmla="*/ 264160 w 267063"/>
              <a:gd name="connsiteY0" fmla="*/ 29028 h 214811"/>
              <a:gd name="connsiteX1" fmla="*/ 267063 w 267063"/>
              <a:gd name="connsiteY1" fmla="*/ 26126 h 214811"/>
              <a:gd name="connsiteX2" fmla="*/ 206104 w 267063"/>
              <a:gd name="connsiteY2" fmla="*/ 0 h 214811"/>
              <a:gd name="connsiteX3" fmla="*/ 124823 w 267063"/>
              <a:gd name="connsiteY3" fmla="*/ 78377 h 214811"/>
              <a:gd name="connsiteX4" fmla="*/ 92892 w 267063"/>
              <a:gd name="connsiteY4" fmla="*/ 81280 h 214811"/>
              <a:gd name="connsiteX5" fmla="*/ 72572 w 267063"/>
              <a:gd name="connsiteY5" fmla="*/ 110308 h 214811"/>
              <a:gd name="connsiteX6" fmla="*/ 46446 w 267063"/>
              <a:gd name="connsiteY6" fmla="*/ 107406 h 214811"/>
              <a:gd name="connsiteX7" fmla="*/ 2903 w 267063"/>
              <a:gd name="connsiteY7" fmla="*/ 121920 h 214811"/>
              <a:gd name="connsiteX8" fmla="*/ 0 w 267063"/>
              <a:gd name="connsiteY8" fmla="*/ 159657 h 214811"/>
              <a:gd name="connsiteX9" fmla="*/ 66766 w 267063"/>
              <a:gd name="connsiteY9" fmla="*/ 177074 h 214811"/>
              <a:gd name="connsiteX10" fmla="*/ 66766 w 267063"/>
              <a:gd name="connsiteY10" fmla="*/ 214811 h 214811"/>
              <a:gd name="connsiteX11" fmla="*/ 104503 w 267063"/>
              <a:gd name="connsiteY11" fmla="*/ 214811 h 214811"/>
              <a:gd name="connsiteX12" fmla="*/ 110309 w 267063"/>
              <a:gd name="connsiteY12" fmla="*/ 179977 h 214811"/>
              <a:gd name="connsiteX13" fmla="*/ 136435 w 267063"/>
              <a:gd name="connsiteY13" fmla="*/ 179977 h 214811"/>
              <a:gd name="connsiteX14" fmla="*/ 209006 w 267063"/>
              <a:gd name="connsiteY14" fmla="*/ 98697 h 214811"/>
              <a:gd name="connsiteX15" fmla="*/ 191589 w 267063"/>
              <a:gd name="connsiteY15" fmla="*/ 171268 h 214811"/>
              <a:gd name="connsiteX16" fmla="*/ 197395 w 267063"/>
              <a:gd name="connsiteY16" fmla="*/ 194491 h 214811"/>
              <a:gd name="connsiteX17" fmla="*/ 258355 w 267063"/>
              <a:gd name="connsiteY17" fmla="*/ 156754 h 214811"/>
              <a:gd name="connsiteX0" fmla="*/ 264160 w 322217"/>
              <a:gd name="connsiteY0" fmla="*/ 29028 h 214811"/>
              <a:gd name="connsiteX1" fmla="*/ 322217 w 322217"/>
              <a:gd name="connsiteY1" fmla="*/ 31931 h 214811"/>
              <a:gd name="connsiteX2" fmla="*/ 206104 w 322217"/>
              <a:gd name="connsiteY2" fmla="*/ 0 h 214811"/>
              <a:gd name="connsiteX3" fmla="*/ 124823 w 322217"/>
              <a:gd name="connsiteY3" fmla="*/ 78377 h 214811"/>
              <a:gd name="connsiteX4" fmla="*/ 92892 w 322217"/>
              <a:gd name="connsiteY4" fmla="*/ 81280 h 214811"/>
              <a:gd name="connsiteX5" fmla="*/ 72572 w 322217"/>
              <a:gd name="connsiteY5" fmla="*/ 110308 h 214811"/>
              <a:gd name="connsiteX6" fmla="*/ 46446 w 322217"/>
              <a:gd name="connsiteY6" fmla="*/ 107406 h 214811"/>
              <a:gd name="connsiteX7" fmla="*/ 2903 w 322217"/>
              <a:gd name="connsiteY7" fmla="*/ 121920 h 214811"/>
              <a:gd name="connsiteX8" fmla="*/ 0 w 322217"/>
              <a:gd name="connsiteY8" fmla="*/ 159657 h 214811"/>
              <a:gd name="connsiteX9" fmla="*/ 66766 w 322217"/>
              <a:gd name="connsiteY9" fmla="*/ 177074 h 214811"/>
              <a:gd name="connsiteX10" fmla="*/ 66766 w 322217"/>
              <a:gd name="connsiteY10" fmla="*/ 214811 h 214811"/>
              <a:gd name="connsiteX11" fmla="*/ 104503 w 322217"/>
              <a:gd name="connsiteY11" fmla="*/ 214811 h 214811"/>
              <a:gd name="connsiteX12" fmla="*/ 110309 w 322217"/>
              <a:gd name="connsiteY12" fmla="*/ 179977 h 214811"/>
              <a:gd name="connsiteX13" fmla="*/ 136435 w 322217"/>
              <a:gd name="connsiteY13" fmla="*/ 179977 h 214811"/>
              <a:gd name="connsiteX14" fmla="*/ 209006 w 322217"/>
              <a:gd name="connsiteY14" fmla="*/ 98697 h 214811"/>
              <a:gd name="connsiteX15" fmla="*/ 191589 w 322217"/>
              <a:gd name="connsiteY15" fmla="*/ 171268 h 214811"/>
              <a:gd name="connsiteX16" fmla="*/ 197395 w 322217"/>
              <a:gd name="connsiteY16" fmla="*/ 194491 h 214811"/>
              <a:gd name="connsiteX17" fmla="*/ 258355 w 322217"/>
              <a:gd name="connsiteY17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06104 w 322217"/>
              <a:gd name="connsiteY2" fmla="*/ 0 h 214811"/>
              <a:gd name="connsiteX3" fmla="*/ 124823 w 322217"/>
              <a:gd name="connsiteY3" fmla="*/ 78377 h 214811"/>
              <a:gd name="connsiteX4" fmla="*/ 92892 w 322217"/>
              <a:gd name="connsiteY4" fmla="*/ 81280 h 214811"/>
              <a:gd name="connsiteX5" fmla="*/ 72572 w 322217"/>
              <a:gd name="connsiteY5" fmla="*/ 110308 h 214811"/>
              <a:gd name="connsiteX6" fmla="*/ 46446 w 322217"/>
              <a:gd name="connsiteY6" fmla="*/ 107406 h 214811"/>
              <a:gd name="connsiteX7" fmla="*/ 2903 w 322217"/>
              <a:gd name="connsiteY7" fmla="*/ 121920 h 214811"/>
              <a:gd name="connsiteX8" fmla="*/ 0 w 322217"/>
              <a:gd name="connsiteY8" fmla="*/ 159657 h 214811"/>
              <a:gd name="connsiteX9" fmla="*/ 66766 w 322217"/>
              <a:gd name="connsiteY9" fmla="*/ 177074 h 214811"/>
              <a:gd name="connsiteX10" fmla="*/ 66766 w 322217"/>
              <a:gd name="connsiteY10" fmla="*/ 214811 h 214811"/>
              <a:gd name="connsiteX11" fmla="*/ 104503 w 322217"/>
              <a:gd name="connsiteY11" fmla="*/ 214811 h 214811"/>
              <a:gd name="connsiteX12" fmla="*/ 110309 w 322217"/>
              <a:gd name="connsiteY12" fmla="*/ 179977 h 214811"/>
              <a:gd name="connsiteX13" fmla="*/ 136435 w 322217"/>
              <a:gd name="connsiteY13" fmla="*/ 179977 h 214811"/>
              <a:gd name="connsiteX14" fmla="*/ 209006 w 322217"/>
              <a:gd name="connsiteY14" fmla="*/ 98697 h 214811"/>
              <a:gd name="connsiteX15" fmla="*/ 191589 w 322217"/>
              <a:gd name="connsiteY15" fmla="*/ 171268 h 214811"/>
              <a:gd name="connsiteX16" fmla="*/ 197395 w 322217"/>
              <a:gd name="connsiteY16" fmla="*/ 194491 h 214811"/>
              <a:gd name="connsiteX17" fmla="*/ 258355 w 322217"/>
              <a:gd name="connsiteY17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75772 w 322217"/>
              <a:gd name="connsiteY2" fmla="*/ 17417 h 214811"/>
              <a:gd name="connsiteX3" fmla="*/ 206104 w 322217"/>
              <a:gd name="connsiteY3" fmla="*/ 0 h 214811"/>
              <a:gd name="connsiteX4" fmla="*/ 124823 w 322217"/>
              <a:gd name="connsiteY4" fmla="*/ 78377 h 214811"/>
              <a:gd name="connsiteX5" fmla="*/ 92892 w 322217"/>
              <a:gd name="connsiteY5" fmla="*/ 81280 h 214811"/>
              <a:gd name="connsiteX6" fmla="*/ 72572 w 322217"/>
              <a:gd name="connsiteY6" fmla="*/ 110308 h 214811"/>
              <a:gd name="connsiteX7" fmla="*/ 46446 w 322217"/>
              <a:gd name="connsiteY7" fmla="*/ 107406 h 214811"/>
              <a:gd name="connsiteX8" fmla="*/ 2903 w 322217"/>
              <a:gd name="connsiteY8" fmla="*/ 121920 h 214811"/>
              <a:gd name="connsiteX9" fmla="*/ 0 w 322217"/>
              <a:gd name="connsiteY9" fmla="*/ 159657 h 214811"/>
              <a:gd name="connsiteX10" fmla="*/ 66766 w 322217"/>
              <a:gd name="connsiteY10" fmla="*/ 177074 h 214811"/>
              <a:gd name="connsiteX11" fmla="*/ 66766 w 322217"/>
              <a:gd name="connsiteY11" fmla="*/ 214811 h 214811"/>
              <a:gd name="connsiteX12" fmla="*/ 104503 w 322217"/>
              <a:gd name="connsiteY12" fmla="*/ 214811 h 214811"/>
              <a:gd name="connsiteX13" fmla="*/ 110309 w 322217"/>
              <a:gd name="connsiteY13" fmla="*/ 179977 h 214811"/>
              <a:gd name="connsiteX14" fmla="*/ 136435 w 322217"/>
              <a:gd name="connsiteY14" fmla="*/ 179977 h 214811"/>
              <a:gd name="connsiteX15" fmla="*/ 209006 w 322217"/>
              <a:gd name="connsiteY15" fmla="*/ 98697 h 214811"/>
              <a:gd name="connsiteX16" fmla="*/ 191589 w 322217"/>
              <a:gd name="connsiteY16" fmla="*/ 171268 h 214811"/>
              <a:gd name="connsiteX17" fmla="*/ 197395 w 322217"/>
              <a:gd name="connsiteY17" fmla="*/ 194491 h 214811"/>
              <a:gd name="connsiteX18" fmla="*/ 258355 w 322217"/>
              <a:gd name="connsiteY18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06104 w 322217"/>
              <a:gd name="connsiteY3" fmla="*/ 0 h 214811"/>
              <a:gd name="connsiteX4" fmla="*/ 124823 w 322217"/>
              <a:gd name="connsiteY4" fmla="*/ 78377 h 214811"/>
              <a:gd name="connsiteX5" fmla="*/ 92892 w 322217"/>
              <a:gd name="connsiteY5" fmla="*/ 81280 h 214811"/>
              <a:gd name="connsiteX6" fmla="*/ 72572 w 322217"/>
              <a:gd name="connsiteY6" fmla="*/ 110308 h 214811"/>
              <a:gd name="connsiteX7" fmla="*/ 46446 w 322217"/>
              <a:gd name="connsiteY7" fmla="*/ 107406 h 214811"/>
              <a:gd name="connsiteX8" fmla="*/ 2903 w 322217"/>
              <a:gd name="connsiteY8" fmla="*/ 121920 h 214811"/>
              <a:gd name="connsiteX9" fmla="*/ 0 w 322217"/>
              <a:gd name="connsiteY9" fmla="*/ 159657 h 214811"/>
              <a:gd name="connsiteX10" fmla="*/ 66766 w 322217"/>
              <a:gd name="connsiteY10" fmla="*/ 177074 h 214811"/>
              <a:gd name="connsiteX11" fmla="*/ 66766 w 322217"/>
              <a:gd name="connsiteY11" fmla="*/ 214811 h 214811"/>
              <a:gd name="connsiteX12" fmla="*/ 104503 w 322217"/>
              <a:gd name="connsiteY12" fmla="*/ 214811 h 214811"/>
              <a:gd name="connsiteX13" fmla="*/ 110309 w 322217"/>
              <a:gd name="connsiteY13" fmla="*/ 179977 h 214811"/>
              <a:gd name="connsiteX14" fmla="*/ 136435 w 322217"/>
              <a:gd name="connsiteY14" fmla="*/ 179977 h 214811"/>
              <a:gd name="connsiteX15" fmla="*/ 209006 w 322217"/>
              <a:gd name="connsiteY15" fmla="*/ 98697 h 214811"/>
              <a:gd name="connsiteX16" fmla="*/ 191589 w 322217"/>
              <a:gd name="connsiteY16" fmla="*/ 171268 h 214811"/>
              <a:gd name="connsiteX17" fmla="*/ 197395 w 322217"/>
              <a:gd name="connsiteY17" fmla="*/ 194491 h 214811"/>
              <a:gd name="connsiteX18" fmla="*/ 258355 w 322217"/>
              <a:gd name="connsiteY18" fmla="*/ 156754 h 214811"/>
              <a:gd name="connsiteX0" fmla="*/ 275772 w 322217"/>
              <a:gd name="connsiteY0" fmla="*/ 84183 h 217714"/>
              <a:gd name="connsiteX1" fmla="*/ 322217 w 322217"/>
              <a:gd name="connsiteY1" fmla="*/ 34834 h 217714"/>
              <a:gd name="connsiteX2" fmla="*/ 298995 w 322217"/>
              <a:gd name="connsiteY2" fmla="*/ 5806 h 217714"/>
              <a:gd name="connsiteX3" fmla="*/ 243840 w 322217"/>
              <a:gd name="connsiteY3" fmla="*/ 0 h 217714"/>
              <a:gd name="connsiteX4" fmla="*/ 206104 w 322217"/>
              <a:gd name="connsiteY4" fmla="*/ 2903 h 217714"/>
              <a:gd name="connsiteX5" fmla="*/ 124823 w 322217"/>
              <a:gd name="connsiteY5" fmla="*/ 81280 h 217714"/>
              <a:gd name="connsiteX6" fmla="*/ 92892 w 322217"/>
              <a:gd name="connsiteY6" fmla="*/ 84183 h 217714"/>
              <a:gd name="connsiteX7" fmla="*/ 72572 w 322217"/>
              <a:gd name="connsiteY7" fmla="*/ 113211 h 217714"/>
              <a:gd name="connsiteX8" fmla="*/ 46446 w 322217"/>
              <a:gd name="connsiteY8" fmla="*/ 110309 h 217714"/>
              <a:gd name="connsiteX9" fmla="*/ 2903 w 322217"/>
              <a:gd name="connsiteY9" fmla="*/ 124823 h 217714"/>
              <a:gd name="connsiteX10" fmla="*/ 0 w 322217"/>
              <a:gd name="connsiteY10" fmla="*/ 162560 h 217714"/>
              <a:gd name="connsiteX11" fmla="*/ 66766 w 322217"/>
              <a:gd name="connsiteY11" fmla="*/ 179977 h 217714"/>
              <a:gd name="connsiteX12" fmla="*/ 66766 w 322217"/>
              <a:gd name="connsiteY12" fmla="*/ 217714 h 217714"/>
              <a:gd name="connsiteX13" fmla="*/ 104503 w 322217"/>
              <a:gd name="connsiteY13" fmla="*/ 217714 h 217714"/>
              <a:gd name="connsiteX14" fmla="*/ 110309 w 322217"/>
              <a:gd name="connsiteY14" fmla="*/ 182880 h 217714"/>
              <a:gd name="connsiteX15" fmla="*/ 136435 w 322217"/>
              <a:gd name="connsiteY15" fmla="*/ 182880 h 217714"/>
              <a:gd name="connsiteX16" fmla="*/ 209006 w 322217"/>
              <a:gd name="connsiteY16" fmla="*/ 101600 h 217714"/>
              <a:gd name="connsiteX17" fmla="*/ 191589 w 322217"/>
              <a:gd name="connsiteY17" fmla="*/ 174171 h 217714"/>
              <a:gd name="connsiteX18" fmla="*/ 197395 w 322217"/>
              <a:gd name="connsiteY18" fmla="*/ 197394 h 217714"/>
              <a:gd name="connsiteX19" fmla="*/ 258355 w 322217"/>
              <a:gd name="connsiteY19" fmla="*/ 159657 h 217714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61257 w 322217"/>
              <a:gd name="connsiteY3" fmla="*/ 29028 h 214811"/>
              <a:gd name="connsiteX4" fmla="*/ 206104 w 322217"/>
              <a:gd name="connsiteY4" fmla="*/ 0 h 214811"/>
              <a:gd name="connsiteX5" fmla="*/ 124823 w 322217"/>
              <a:gd name="connsiteY5" fmla="*/ 78377 h 214811"/>
              <a:gd name="connsiteX6" fmla="*/ 92892 w 322217"/>
              <a:gd name="connsiteY6" fmla="*/ 81280 h 214811"/>
              <a:gd name="connsiteX7" fmla="*/ 72572 w 322217"/>
              <a:gd name="connsiteY7" fmla="*/ 110308 h 214811"/>
              <a:gd name="connsiteX8" fmla="*/ 46446 w 322217"/>
              <a:gd name="connsiteY8" fmla="*/ 107406 h 214811"/>
              <a:gd name="connsiteX9" fmla="*/ 2903 w 322217"/>
              <a:gd name="connsiteY9" fmla="*/ 121920 h 214811"/>
              <a:gd name="connsiteX10" fmla="*/ 0 w 322217"/>
              <a:gd name="connsiteY10" fmla="*/ 159657 h 214811"/>
              <a:gd name="connsiteX11" fmla="*/ 66766 w 322217"/>
              <a:gd name="connsiteY11" fmla="*/ 177074 h 214811"/>
              <a:gd name="connsiteX12" fmla="*/ 66766 w 322217"/>
              <a:gd name="connsiteY12" fmla="*/ 214811 h 214811"/>
              <a:gd name="connsiteX13" fmla="*/ 104503 w 322217"/>
              <a:gd name="connsiteY13" fmla="*/ 214811 h 214811"/>
              <a:gd name="connsiteX14" fmla="*/ 110309 w 322217"/>
              <a:gd name="connsiteY14" fmla="*/ 179977 h 214811"/>
              <a:gd name="connsiteX15" fmla="*/ 136435 w 322217"/>
              <a:gd name="connsiteY15" fmla="*/ 179977 h 214811"/>
              <a:gd name="connsiteX16" fmla="*/ 209006 w 322217"/>
              <a:gd name="connsiteY16" fmla="*/ 98697 h 214811"/>
              <a:gd name="connsiteX17" fmla="*/ 191589 w 322217"/>
              <a:gd name="connsiteY17" fmla="*/ 171268 h 214811"/>
              <a:gd name="connsiteX18" fmla="*/ 197395 w 322217"/>
              <a:gd name="connsiteY18" fmla="*/ 194491 h 214811"/>
              <a:gd name="connsiteX19" fmla="*/ 258355 w 322217"/>
              <a:gd name="connsiteY19" fmla="*/ 156754 h 214811"/>
              <a:gd name="connsiteX0" fmla="*/ 275772 w 322217"/>
              <a:gd name="connsiteY0" fmla="*/ 81280 h 214811"/>
              <a:gd name="connsiteX1" fmla="*/ 322217 w 322217"/>
              <a:gd name="connsiteY1" fmla="*/ 31931 h 214811"/>
              <a:gd name="connsiteX2" fmla="*/ 298995 w 322217"/>
              <a:gd name="connsiteY2" fmla="*/ 2903 h 214811"/>
              <a:gd name="connsiteX3" fmla="*/ 261257 w 322217"/>
              <a:gd name="connsiteY3" fmla="*/ 29028 h 214811"/>
              <a:gd name="connsiteX4" fmla="*/ 206104 w 322217"/>
              <a:gd name="connsiteY4" fmla="*/ 0 h 214811"/>
              <a:gd name="connsiteX5" fmla="*/ 124823 w 322217"/>
              <a:gd name="connsiteY5" fmla="*/ 78377 h 214811"/>
              <a:gd name="connsiteX6" fmla="*/ 92892 w 322217"/>
              <a:gd name="connsiteY6" fmla="*/ 81280 h 214811"/>
              <a:gd name="connsiteX7" fmla="*/ 72572 w 322217"/>
              <a:gd name="connsiteY7" fmla="*/ 110308 h 214811"/>
              <a:gd name="connsiteX8" fmla="*/ 46446 w 322217"/>
              <a:gd name="connsiteY8" fmla="*/ 107406 h 214811"/>
              <a:gd name="connsiteX9" fmla="*/ 2903 w 322217"/>
              <a:gd name="connsiteY9" fmla="*/ 121920 h 214811"/>
              <a:gd name="connsiteX10" fmla="*/ 0 w 322217"/>
              <a:gd name="connsiteY10" fmla="*/ 159657 h 214811"/>
              <a:gd name="connsiteX11" fmla="*/ 66766 w 322217"/>
              <a:gd name="connsiteY11" fmla="*/ 177074 h 214811"/>
              <a:gd name="connsiteX12" fmla="*/ 66766 w 322217"/>
              <a:gd name="connsiteY12" fmla="*/ 214811 h 214811"/>
              <a:gd name="connsiteX13" fmla="*/ 104503 w 322217"/>
              <a:gd name="connsiteY13" fmla="*/ 214811 h 214811"/>
              <a:gd name="connsiteX14" fmla="*/ 110309 w 322217"/>
              <a:gd name="connsiteY14" fmla="*/ 179977 h 214811"/>
              <a:gd name="connsiteX15" fmla="*/ 136435 w 322217"/>
              <a:gd name="connsiteY15" fmla="*/ 179977 h 214811"/>
              <a:gd name="connsiteX16" fmla="*/ 209006 w 322217"/>
              <a:gd name="connsiteY16" fmla="*/ 98697 h 214811"/>
              <a:gd name="connsiteX17" fmla="*/ 191589 w 322217"/>
              <a:gd name="connsiteY17" fmla="*/ 171268 h 214811"/>
              <a:gd name="connsiteX18" fmla="*/ 197395 w 322217"/>
              <a:gd name="connsiteY18" fmla="*/ 194491 h 214811"/>
              <a:gd name="connsiteX19" fmla="*/ 258355 w 322217"/>
              <a:gd name="connsiteY19" fmla="*/ 156754 h 214811"/>
              <a:gd name="connsiteX20" fmla="*/ 275772 w 322217"/>
              <a:gd name="connsiteY20" fmla="*/ 81280 h 21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217" h="214811">
                <a:moveTo>
                  <a:pt x="275772" y="81280"/>
                </a:moveTo>
                <a:lnTo>
                  <a:pt x="322217" y="31931"/>
                </a:lnTo>
                <a:lnTo>
                  <a:pt x="298995" y="2903"/>
                </a:lnTo>
                <a:lnTo>
                  <a:pt x="261257" y="29028"/>
                </a:lnTo>
                <a:lnTo>
                  <a:pt x="206104" y="0"/>
                </a:lnTo>
                <a:lnTo>
                  <a:pt x="124823" y="78377"/>
                </a:lnTo>
                <a:lnTo>
                  <a:pt x="92892" y="81280"/>
                </a:lnTo>
                <a:lnTo>
                  <a:pt x="72572" y="110308"/>
                </a:lnTo>
                <a:lnTo>
                  <a:pt x="46446" y="107406"/>
                </a:lnTo>
                <a:lnTo>
                  <a:pt x="2903" y="121920"/>
                </a:lnTo>
                <a:lnTo>
                  <a:pt x="0" y="159657"/>
                </a:lnTo>
                <a:lnTo>
                  <a:pt x="66766" y="177074"/>
                </a:lnTo>
                <a:lnTo>
                  <a:pt x="66766" y="214811"/>
                </a:lnTo>
                <a:lnTo>
                  <a:pt x="104503" y="214811"/>
                </a:lnTo>
                <a:lnTo>
                  <a:pt x="110309" y="179977"/>
                </a:lnTo>
                <a:lnTo>
                  <a:pt x="136435" y="179977"/>
                </a:lnTo>
                <a:lnTo>
                  <a:pt x="209006" y="98697"/>
                </a:lnTo>
                <a:lnTo>
                  <a:pt x="191589" y="171268"/>
                </a:lnTo>
                <a:lnTo>
                  <a:pt x="197395" y="194491"/>
                </a:lnTo>
                <a:lnTo>
                  <a:pt x="258355" y="156754"/>
                </a:lnTo>
                <a:lnTo>
                  <a:pt x="275772" y="8128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19" name="Freeform 118"/>
          <p:cNvSpPr/>
          <p:nvPr/>
        </p:nvSpPr>
        <p:spPr>
          <a:xfrm>
            <a:off x="5237165" y="1377952"/>
            <a:ext cx="92075" cy="61913"/>
          </a:xfrm>
          <a:custGeom>
            <a:avLst/>
            <a:gdLst>
              <a:gd name="connsiteX0" fmla="*/ 0 w 89989"/>
              <a:gd name="connsiteY0" fmla="*/ 31932 h 31932"/>
              <a:gd name="connsiteX1" fmla="*/ 89989 w 89989"/>
              <a:gd name="connsiteY1" fmla="*/ 0 h 31932"/>
              <a:gd name="connsiteX2" fmla="*/ 0 w 89989"/>
              <a:gd name="connsiteY2" fmla="*/ 31932 h 31932"/>
              <a:gd name="connsiteX0" fmla="*/ 0 w 89989"/>
              <a:gd name="connsiteY0" fmla="*/ 31932 h 31932"/>
              <a:gd name="connsiteX1" fmla="*/ 89989 w 89989"/>
              <a:gd name="connsiteY1" fmla="*/ 0 h 31932"/>
              <a:gd name="connsiteX2" fmla="*/ 43543 w 89989"/>
              <a:gd name="connsiteY2" fmla="*/ 14514 h 31932"/>
              <a:gd name="connsiteX3" fmla="*/ 0 w 89989"/>
              <a:gd name="connsiteY3" fmla="*/ 31932 h 31932"/>
              <a:gd name="connsiteX0" fmla="*/ 1227 w 91986"/>
              <a:gd name="connsiteY0" fmla="*/ 32514 h 61541"/>
              <a:gd name="connsiteX1" fmla="*/ 91216 w 91986"/>
              <a:gd name="connsiteY1" fmla="*/ 582 h 61541"/>
              <a:gd name="connsiteX2" fmla="*/ 41867 w 91986"/>
              <a:gd name="connsiteY2" fmla="*/ 61541 h 61541"/>
              <a:gd name="connsiteX3" fmla="*/ 1227 w 91986"/>
              <a:gd name="connsiteY3" fmla="*/ 32514 h 6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86" h="61541">
                <a:moveTo>
                  <a:pt x="1227" y="32514"/>
                </a:moveTo>
                <a:cubicBezTo>
                  <a:pt x="9452" y="22354"/>
                  <a:pt x="84443" y="-4256"/>
                  <a:pt x="91216" y="582"/>
                </a:cubicBezTo>
                <a:cubicBezTo>
                  <a:pt x="97989" y="5420"/>
                  <a:pt x="58317" y="41221"/>
                  <a:pt x="41867" y="61541"/>
                </a:cubicBezTo>
                <a:cubicBezTo>
                  <a:pt x="28320" y="51865"/>
                  <a:pt x="-6998" y="42674"/>
                  <a:pt x="1227" y="32514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0" name="Freeform 119"/>
          <p:cNvSpPr/>
          <p:nvPr/>
        </p:nvSpPr>
        <p:spPr>
          <a:xfrm>
            <a:off x="5473700" y="1298575"/>
            <a:ext cx="46038" cy="25400"/>
          </a:xfrm>
          <a:custGeom>
            <a:avLst/>
            <a:gdLst>
              <a:gd name="connsiteX0" fmla="*/ 0 w 46445"/>
              <a:gd name="connsiteY0" fmla="*/ 0 h 26126"/>
              <a:gd name="connsiteX1" fmla="*/ 46445 w 46445"/>
              <a:gd name="connsiteY1" fmla="*/ 26126 h 26126"/>
              <a:gd name="connsiteX2" fmla="*/ 0 w 46445"/>
              <a:gd name="connsiteY2" fmla="*/ 0 h 2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445" h="26126">
                <a:moveTo>
                  <a:pt x="0" y="0"/>
                </a:moveTo>
                <a:lnTo>
                  <a:pt x="46445" y="26126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1" name="Freeform 120"/>
          <p:cNvSpPr/>
          <p:nvPr/>
        </p:nvSpPr>
        <p:spPr>
          <a:xfrm>
            <a:off x="5561013" y="1141415"/>
            <a:ext cx="119062" cy="109537"/>
          </a:xfrm>
          <a:custGeom>
            <a:avLst/>
            <a:gdLst>
              <a:gd name="connsiteX0" fmla="*/ 119018 w 119018"/>
              <a:gd name="connsiteY0" fmla="*/ 0 h 110308"/>
              <a:gd name="connsiteX1" fmla="*/ 26126 w 119018"/>
              <a:gd name="connsiteY1" fmla="*/ 8708 h 110308"/>
              <a:gd name="connsiteX2" fmla="*/ 0 w 119018"/>
              <a:gd name="connsiteY2" fmla="*/ 58057 h 110308"/>
              <a:gd name="connsiteX3" fmla="*/ 31932 w 119018"/>
              <a:gd name="connsiteY3" fmla="*/ 104503 h 110308"/>
              <a:gd name="connsiteX4" fmla="*/ 92892 w 119018"/>
              <a:gd name="connsiteY4" fmla="*/ 110308 h 110308"/>
              <a:gd name="connsiteX5" fmla="*/ 101600 w 119018"/>
              <a:gd name="connsiteY5" fmla="*/ 63863 h 110308"/>
              <a:gd name="connsiteX6" fmla="*/ 119018 w 119018"/>
              <a:gd name="connsiteY6" fmla="*/ 0 h 11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018" h="110308">
                <a:moveTo>
                  <a:pt x="119018" y="0"/>
                </a:moveTo>
                <a:lnTo>
                  <a:pt x="26126" y="8708"/>
                </a:lnTo>
                <a:lnTo>
                  <a:pt x="0" y="58057"/>
                </a:lnTo>
                <a:lnTo>
                  <a:pt x="31932" y="104503"/>
                </a:lnTo>
                <a:lnTo>
                  <a:pt x="92892" y="110308"/>
                </a:lnTo>
                <a:lnTo>
                  <a:pt x="101600" y="63863"/>
                </a:lnTo>
                <a:lnTo>
                  <a:pt x="1190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2" name="Freeform 121"/>
          <p:cNvSpPr/>
          <p:nvPr/>
        </p:nvSpPr>
        <p:spPr>
          <a:xfrm>
            <a:off x="5595940" y="1039815"/>
            <a:ext cx="98425" cy="71437"/>
          </a:xfrm>
          <a:custGeom>
            <a:avLst/>
            <a:gdLst>
              <a:gd name="connsiteX0" fmla="*/ 98697 w 98697"/>
              <a:gd name="connsiteY0" fmla="*/ 0 h 72571"/>
              <a:gd name="connsiteX1" fmla="*/ 0 w 98697"/>
              <a:gd name="connsiteY1" fmla="*/ 29028 h 72571"/>
              <a:gd name="connsiteX2" fmla="*/ 46445 w 98697"/>
              <a:gd name="connsiteY2" fmla="*/ 72571 h 72571"/>
              <a:gd name="connsiteX3" fmla="*/ 72571 w 98697"/>
              <a:gd name="connsiteY3" fmla="*/ 55154 h 72571"/>
              <a:gd name="connsiteX4" fmla="*/ 87085 w 98697"/>
              <a:gd name="connsiteY4" fmla="*/ 72571 h 72571"/>
              <a:gd name="connsiteX5" fmla="*/ 98697 w 98697"/>
              <a:gd name="connsiteY5" fmla="*/ 0 h 72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697" h="72571">
                <a:moveTo>
                  <a:pt x="98697" y="0"/>
                </a:moveTo>
                <a:lnTo>
                  <a:pt x="0" y="29028"/>
                </a:lnTo>
                <a:lnTo>
                  <a:pt x="46445" y="72571"/>
                </a:lnTo>
                <a:lnTo>
                  <a:pt x="72571" y="55154"/>
                </a:lnTo>
                <a:lnTo>
                  <a:pt x="87085" y="72571"/>
                </a:lnTo>
                <a:lnTo>
                  <a:pt x="9869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3" name="Freeform 122"/>
          <p:cNvSpPr/>
          <p:nvPr/>
        </p:nvSpPr>
        <p:spPr>
          <a:xfrm>
            <a:off x="5511800" y="1111250"/>
            <a:ext cx="46038" cy="58738"/>
          </a:xfrm>
          <a:custGeom>
            <a:avLst/>
            <a:gdLst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0 w 46446"/>
              <a:gd name="connsiteY2" fmla="*/ 0 h 23223"/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17417 w 46446"/>
              <a:gd name="connsiteY2" fmla="*/ 8708 h 23223"/>
              <a:gd name="connsiteX3" fmla="*/ 0 w 46446"/>
              <a:gd name="connsiteY3" fmla="*/ 0 h 23223"/>
              <a:gd name="connsiteX0" fmla="*/ 258 w 47582"/>
              <a:gd name="connsiteY0" fmla="*/ 506 h 46951"/>
              <a:gd name="connsiteX1" fmla="*/ 46704 w 47582"/>
              <a:gd name="connsiteY1" fmla="*/ 23729 h 46951"/>
              <a:gd name="connsiteX2" fmla="*/ 29286 w 47582"/>
              <a:gd name="connsiteY2" fmla="*/ 46951 h 46951"/>
              <a:gd name="connsiteX3" fmla="*/ 258 w 47582"/>
              <a:gd name="connsiteY3" fmla="*/ 506 h 46951"/>
              <a:gd name="connsiteX0" fmla="*/ 258 w 46704"/>
              <a:gd name="connsiteY0" fmla="*/ 2501 h 48946"/>
              <a:gd name="connsiteX1" fmla="*/ 29286 w 46704"/>
              <a:gd name="connsiteY1" fmla="*/ 8306 h 48946"/>
              <a:gd name="connsiteX2" fmla="*/ 46704 w 46704"/>
              <a:gd name="connsiteY2" fmla="*/ 25724 h 48946"/>
              <a:gd name="connsiteX3" fmla="*/ 29286 w 46704"/>
              <a:gd name="connsiteY3" fmla="*/ 48946 h 48946"/>
              <a:gd name="connsiteX4" fmla="*/ 258 w 46704"/>
              <a:gd name="connsiteY4" fmla="*/ 2501 h 48946"/>
              <a:gd name="connsiteX0" fmla="*/ 215 w 46848"/>
              <a:gd name="connsiteY0" fmla="*/ 12824 h 59269"/>
              <a:gd name="connsiteX1" fmla="*/ 17632 w 46848"/>
              <a:gd name="connsiteY1" fmla="*/ 1212 h 59269"/>
              <a:gd name="connsiteX2" fmla="*/ 46661 w 46848"/>
              <a:gd name="connsiteY2" fmla="*/ 36047 h 59269"/>
              <a:gd name="connsiteX3" fmla="*/ 29243 w 46848"/>
              <a:gd name="connsiteY3" fmla="*/ 59269 h 59269"/>
              <a:gd name="connsiteX4" fmla="*/ 215 w 46848"/>
              <a:gd name="connsiteY4" fmla="*/ 12824 h 5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48" h="59269">
                <a:moveTo>
                  <a:pt x="215" y="12824"/>
                </a:moveTo>
                <a:cubicBezTo>
                  <a:pt x="-1720" y="3148"/>
                  <a:pt x="9891" y="-2658"/>
                  <a:pt x="17632" y="1212"/>
                </a:cubicBezTo>
                <a:cubicBezTo>
                  <a:pt x="25373" y="5082"/>
                  <a:pt x="44726" y="26371"/>
                  <a:pt x="46661" y="36047"/>
                </a:cubicBezTo>
                <a:cubicBezTo>
                  <a:pt x="48596" y="45723"/>
                  <a:pt x="35049" y="51528"/>
                  <a:pt x="29243" y="59269"/>
                </a:cubicBezTo>
                <a:cubicBezTo>
                  <a:pt x="19567" y="43787"/>
                  <a:pt x="2150" y="22500"/>
                  <a:pt x="215" y="12824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cxnSp>
        <p:nvCxnSpPr>
          <p:cNvPr id="4137" name="Straight Connector 126"/>
          <p:cNvCxnSpPr>
            <a:cxnSpLocks noChangeShapeType="1"/>
            <a:endCxn id="116" idx="0"/>
          </p:cNvCxnSpPr>
          <p:nvPr/>
        </p:nvCxnSpPr>
        <p:spPr bwMode="auto">
          <a:xfrm flipH="1" flipV="1">
            <a:off x="5014915" y="2284415"/>
            <a:ext cx="14287" cy="539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>
          <a:xfrm>
            <a:off x="4740275" y="2205038"/>
            <a:ext cx="2274888" cy="1866900"/>
          </a:xfrm>
          <a:custGeom>
            <a:avLst/>
            <a:gdLst>
              <a:gd name="connsiteX0" fmla="*/ 91006 w 2275166"/>
              <a:gd name="connsiteY0" fmla="*/ 117009 h 1867803"/>
              <a:gd name="connsiteX1" fmla="*/ 0 w 2275166"/>
              <a:gd name="connsiteY1" fmla="*/ 299022 h 1867803"/>
              <a:gd name="connsiteX2" fmla="*/ 338024 w 2275166"/>
              <a:gd name="connsiteY2" fmla="*/ 858063 h 1867803"/>
              <a:gd name="connsiteX3" fmla="*/ 455033 w 2275166"/>
              <a:gd name="connsiteY3" fmla="*/ 875397 h 1867803"/>
              <a:gd name="connsiteX4" fmla="*/ 537372 w 2275166"/>
              <a:gd name="connsiteY4" fmla="*/ 1014074 h 1867803"/>
              <a:gd name="connsiteX5" fmla="*/ 962070 w 2275166"/>
              <a:gd name="connsiteY5" fmla="*/ 1178753 h 1867803"/>
              <a:gd name="connsiteX6" fmla="*/ 905732 w 2275166"/>
              <a:gd name="connsiteY6" fmla="*/ 1828800 h 1867803"/>
              <a:gd name="connsiteX7" fmla="*/ 1447439 w 2275166"/>
              <a:gd name="connsiteY7" fmla="*/ 1867803 h 1867803"/>
              <a:gd name="connsiteX8" fmla="*/ 1651120 w 2275166"/>
              <a:gd name="connsiteY8" fmla="*/ 1456106 h 1867803"/>
              <a:gd name="connsiteX9" fmla="*/ 1638119 w 2275166"/>
              <a:gd name="connsiteY9" fmla="*/ 1421437 h 1867803"/>
              <a:gd name="connsiteX10" fmla="*/ 1716125 w 2275166"/>
              <a:gd name="connsiteY10" fmla="*/ 1404103 h 1867803"/>
              <a:gd name="connsiteX11" fmla="*/ 1750794 w 2275166"/>
              <a:gd name="connsiteY11" fmla="*/ 1334764 h 1867803"/>
              <a:gd name="connsiteX12" fmla="*/ 1525444 w 2275166"/>
              <a:gd name="connsiteY12" fmla="*/ 1248091 h 1867803"/>
              <a:gd name="connsiteX13" fmla="*/ 1542779 w 2275166"/>
              <a:gd name="connsiteY13" fmla="*/ 1217756 h 1867803"/>
              <a:gd name="connsiteX14" fmla="*/ 1750794 w 2275166"/>
              <a:gd name="connsiteY14" fmla="*/ 1274093 h 1867803"/>
              <a:gd name="connsiteX15" fmla="*/ 1794131 w 2275166"/>
              <a:gd name="connsiteY15" fmla="*/ 1204755 h 1867803"/>
              <a:gd name="connsiteX16" fmla="*/ 1885137 w 2275166"/>
              <a:gd name="connsiteY16" fmla="*/ 1196088 h 1867803"/>
              <a:gd name="connsiteX17" fmla="*/ 1950142 w 2275166"/>
              <a:gd name="connsiteY17" fmla="*/ 1018408 h 1867803"/>
              <a:gd name="connsiteX18" fmla="*/ 1846134 w 2275166"/>
              <a:gd name="connsiteY18" fmla="*/ 1005407 h 1867803"/>
              <a:gd name="connsiteX19" fmla="*/ 1724792 w 2275166"/>
              <a:gd name="connsiteY19" fmla="*/ 910067 h 1867803"/>
              <a:gd name="connsiteX20" fmla="*/ 1876470 w 2275166"/>
              <a:gd name="connsiteY20" fmla="*/ 970738 h 1867803"/>
              <a:gd name="connsiteX21" fmla="*/ 1954476 w 2275166"/>
              <a:gd name="connsiteY21" fmla="*/ 979405 h 1867803"/>
              <a:gd name="connsiteX22" fmla="*/ 2015147 w 2275166"/>
              <a:gd name="connsiteY22" fmla="*/ 845062 h 1867803"/>
              <a:gd name="connsiteX23" fmla="*/ 1980477 w 2275166"/>
              <a:gd name="connsiteY23" fmla="*/ 806059 h 1867803"/>
              <a:gd name="connsiteX24" fmla="*/ 2054150 w 2275166"/>
              <a:gd name="connsiteY24" fmla="*/ 810393 h 1867803"/>
              <a:gd name="connsiteX25" fmla="*/ 2080151 w 2275166"/>
              <a:gd name="connsiteY25" fmla="*/ 823394 h 1867803"/>
              <a:gd name="connsiteX26" fmla="*/ 2275166 w 2275166"/>
              <a:gd name="connsiteY26" fmla="*/ 637047 h 1867803"/>
              <a:gd name="connsiteX27" fmla="*/ 2153823 w 2275166"/>
              <a:gd name="connsiteY27" fmla="*/ 463701 h 1867803"/>
              <a:gd name="connsiteX28" fmla="*/ 2197160 w 2275166"/>
              <a:gd name="connsiteY28" fmla="*/ 450700 h 1867803"/>
              <a:gd name="connsiteX29" fmla="*/ 2227495 w 2275166"/>
              <a:gd name="connsiteY29" fmla="*/ 390029 h 1867803"/>
              <a:gd name="connsiteX30" fmla="*/ 2119154 w 2275166"/>
              <a:gd name="connsiteY30" fmla="*/ 277354 h 1867803"/>
              <a:gd name="connsiteX31" fmla="*/ 1967477 w 2275166"/>
              <a:gd name="connsiteY31" fmla="*/ 286021 h 1867803"/>
              <a:gd name="connsiteX32" fmla="*/ 1976144 w 2275166"/>
              <a:gd name="connsiteY32" fmla="*/ 368361 h 1867803"/>
              <a:gd name="connsiteX33" fmla="*/ 2019480 w 2275166"/>
              <a:gd name="connsiteY33" fmla="*/ 398696 h 1867803"/>
              <a:gd name="connsiteX34" fmla="*/ 2010813 w 2275166"/>
              <a:gd name="connsiteY34" fmla="*/ 446366 h 1867803"/>
              <a:gd name="connsiteX35" fmla="*/ 1989145 w 2275166"/>
              <a:gd name="connsiteY35" fmla="*/ 468034 h 1867803"/>
              <a:gd name="connsiteX36" fmla="*/ 1911139 w 2275166"/>
              <a:gd name="connsiteY36" fmla="*/ 702052 h 1867803"/>
              <a:gd name="connsiteX37" fmla="*/ 1824466 w 2275166"/>
              <a:gd name="connsiteY37" fmla="*/ 572042 h 1867803"/>
              <a:gd name="connsiteX38" fmla="*/ 1867803 w 2275166"/>
              <a:gd name="connsiteY38" fmla="*/ 524372 h 1867803"/>
              <a:gd name="connsiteX39" fmla="*/ 1781130 w 2275166"/>
              <a:gd name="connsiteY39" fmla="*/ 394362 h 1867803"/>
              <a:gd name="connsiteX40" fmla="*/ 1720459 w 2275166"/>
              <a:gd name="connsiteY40" fmla="*/ 546040 h 1867803"/>
              <a:gd name="connsiteX41" fmla="*/ 1677122 w 2275166"/>
              <a:gd name="connsiteY41" fmla="*/ 385695 h 1867803"/>
              <a:gd name="connsiteX42" fmla="*/ 1685789 w 2275166"/>
              <a:gd name="connsiteY42" fmla="*/ 355360 h 1867803"/>
              <a:gd name="connsiteX43" fmla="*/ 1629452 w 2275166"/>
              <a:gd name="connsiteY43" fmla="*/ 338025 h 1867803"/>
              <a:gd name="connsiteX44" fmla="*/ 1594783 w 2275166"/>
              <a:gd name="connsiteY44" fmla="*/ 359693 h 1867803"/>
              <a:gd name="connsiteX45" fmla="*/ 1590449 w 2275166"/>
              <a:gd name="connsiteY45" fmla="*/ 320690 h 1867803"/>
              <a:gd name="connsiteX46" fmla="*/ 1599116 w 2275166"/>
              <a:gd name="connsiteY46" fmla="*/ 251352 h 1867803"/>
              <a:gd name="connsiteX47" fmla="*/ 1616451 w 2275166"/>
              <a:gd name="connsiteY47" fmla="*/ 229684 h 1867803"/>
              <a:gd name="connsiteX48" fmla="*/ 1499442 w 2275166"/>
              <a:gd name="connsiteY48" fmla="*/ 17335 h 1867803"/>
              <a:gd name="connsiteX49" fmla="*/ 1456106 w 2275166"/>
              <a:gd name="connsiteY49" fmla="*/ 0 h 1867803"/>
              <a:gd name="connsiteX50" fmla="*/ 1382434 w 2275166"/>
              <a:gd name="connsiteY50" fmla="*/ 91007 h 1867803"/>
              <a:gd name="connsiteX51" fmla="*/ 1369433 w 2275166"/>
              <a:gd name="connsiteY51" fmla="*/ 234017 h 1867803"/>
              <a:gd name="connsiteX52" fmla="*/ 1447439 w 2275166"/>
              <a:gd name="connsiteY52" fmla="*/ 338025 h 1867803"/>
              <a:gd name="connsiteX53" fmla="*/ 1469107 w 2275166"/>
              <a:gd name="connsiteY53" fmla="*/ 342359 h 1867803"/>
              <a:gd name="connsiteX54" fmla="*/ 1495109 w 2275166"/>
              <a:gd name="connsiteY54" fmla="*/ 394362 h 1867803"/>
              <a:gd name="connsiteX55" fmla="*/ 1464773 w 2275166"/>
              <a:gd name="connsiteY55" fmla="*/ 463701 h 1867803"/>
              <a:gd name="connsiteX56" fmla="*/ 1490775 w 2275166"/>
              <a:gd name="connsiteY56" fmla="*/ 485369 h 1867803"/>
              <a:gd name="connsiteX57" fmla="*/ 1516777 w 2275166"/>
              <a:gd name="connsiteY57" fmla="*/ 450700 h 1867803"/>
              <a:gd name="connsiteX58" fmla="*/ 1534112 w 2275166"/>
              <a:gd name="connsiteY58" fmla="*/ 515705 h 1867803"/>
              <a:gd name="connsiteX59" fmla="*/ 1469107 w 2275166"/>
              <a:gd name="connsiteY59" fmla="*/ 602378 h 1867803"/>
              <a:gd name="connsiteX60" fmla="*/ 1421437 w 2275166"/>
              <a:gd name="connsiteY60" fmla="*/ 606711 h 1867803"/>
              <a:gd name="connsiteX61" fmla="*/ 1425770 w 2275166"/>
              <a:gd name="connsiteY61" fmla="*/ 736721 h 1867803"/>
              <a:gd name="connsiteX62" fmla="*/ 1382434 w 2275166"/>
              <a:gd name="connsiteY62" fmla="*/ 723720 h 1867803"/>
              <a:gd name="connsiteX63" fmla="*/ 1378100 w 2275166"/>
              <a:gd name="connsiteY63" fmla="*/ 563375 h 1867803"/>
              <a:gd name="connsiteX64" fmla="*/ 1291427 w 2275166"/>
              <a:gd name="connsiteY64" fmla="*/ 520038 h 1867803"/>
              <a:gd name="connsiteX65" fmla="*/ 1243757 w 2275166"/>
              <a:gd name="connsiteY65" fmla="*/ 554707 h 1867803"/>
              <a:gd name="connsiteX66" fmla="*/ 1265425 w 2275166"/>
              <a:gd name="connsiteY66" fmla="*/ 598044 h 1867803"/>
              <a:gd name="connsiteX67" fmla="*/ 1304428 w 2275166"/>
              <a:gd name="connsiteY67" fmla="*/ 606711 h 1867803"/>
              <a:gd name="connsiteX68" fmla="*/ 1321763 w 2275166"/>
              <a:gd name="connsiteY68" fmla="*/ 645714 h 1867803"/>
              <a:gd name="connsiteX69" fmla="*/ 1300095 w 2275166"/>
              <a:gd name="connsiteY69" fmla="*/ 671716 h 1867803"/>
              <a:gd name="connsiteX70" fmla="*/ 1252424 w 2275166"/>
              <a:gd name="connsiteY70" fmla="*/ 619712 h 1867803"/>
              <a:gd name="connsiteX71" fmla="*/ 1204754 w 2275166"/>
              <a:gd name="connsiteY71" fmla="*/ 641380 h 1867803"/>
              <a:gd name="connsiteX72" fmla="*/ 1165751 w 2275166"/>
              <a:gd name="connsiteY72" fmla="*/ 615379 h 1867803"/>
              <a:gd name="connsiteX73" fmla="*/ 1035742 w 2275166"/>
              <a:gd name="connsiteY73" fmla="*/ 632713 h 1867803"/>
              <a:gd name="connsiteX74" fmla="*/ 957736 w 2275166"/>
              <a:gd name="connsiteY74" fmla="*/ 563375 h 1867803"/>
              <a:gd name="connsiteX75" fmla="*/ 918733 w 2275166"/>
              <a:gd name="connsiteY75" fmla="*/ 567708 h 1867803"/>
              <a:gd name="connsiteX76" fmla="*/ 845061 w 2275166"/>
              <a:gd name="connsiteY76" fmla="*/ 498370 h 1867803"/>
              <a:gd name="connsiteX77" fmla="*/ 689050 w 2275166"/>
              <a:gd name="connsiteY77" fmla="*/ 554707 h 1867803"/>
              <a:gd name="connsiteX78" fmla="*/ 702051 w 2275166"/>
              <a:gd name="connsiteY78" fmla="*/ 715052 h 1867803"/>
              <a:gd name="connsiteX79" fmla="*/ 658714 w 2275166"/>
              <a:gd name="connsiteY79" fmla="*/ 710719 h 1867803"/>
              <a:gd name="connsiteX80" fmla="*/ 658714 w 2275166"/>
              <a:gd name="connsiteY80" fmla="*/ 641380 h 1867803"/>
              <a:gd name="connsiteX81" fmla="*/ 580709 w 2275166"/>
              <a:gd name="connsiteY81" fmla="*/ 507037 h 1867803"/>
              <a:gd name="connsiteX82" fmla="*/ 446366 w 2275166"/>
              <a:gd name="connsiteY82" fmla="*/ 524372 h 1867803"/>
              <a:gd name="connsiteX83" fmla="*/ 277353 w 2275166"/>
              <a:gd name="connsiteY83" fmla="*/ 433365 h 1867803"/>
              <a:gd name="connsiteX84" fmla="*/ 303355 w 2275166"/>
              <a:gd name="connsiteY84" fmla="*/ 394362 h 1867803"/>
              <a:gd name="connsiteX85" fmla="*/ 359693 w 2275166"/>
              <a:gd name="connsiteY85" fmla="*/ 403030 h 1867803"/>
              <a:gd name="connsiteX86" fmla="*/ 359693 w 2275166"/>
              <a:gd name="connsiteY86" fmla="*/ 355360 h 1867803"/>
              <a:gd name="connsiteX87" fmla="*/ 299022 w 2275166"/>
              <a:gd name="connsiteY87" fmla="*/ 260019 h 1867803"/>
              <a:gd name="connsiteX88" fmla="*/ 234017 w 2275166"/>
              <a:gd name="connsiteY88" fmla="*/ 268687 h 1867803"/>
              <a:gd name="connsiteX89" fmla="*/ 91006 w 2275166"/>
              <a:gd name="connsiteY89" fmla="*/ 117009 h 186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275166" h="1867803">
                <a:moveTo>
                  <a:pt x="91006" y="117009"/>
                </a:moveTo>
                <a:lnTo>
                  <a:pt x="0" y="299022"/>
                </a:lnTo>
                <a:lnTo>
                  <a:pt x="338024" y="858063"/>
                </a:lnTo>
                <a:lnTo>
                  <a:pt x="455033" y="875397"/>
                </a:lnTo>
                <a:lnTo>
                  <a:pt x="537372" y="1014074"/>
                </a:lnTo>
                <a:lnTo>
                  <a:pt x="962070" y="1178753"/>
                </a:lnTo>
                <a:lnTo>
                  <a:pt x="905732" y="1828800"/>
                </a:lnTo>
                <a:lnTo>
                  <a:pt x="1447439" y="1867803"/>
                </a:lnTo>
                <a:lnTo>
                  <a:pt x="1651120" y="1456106"/>
                </a:lnTo>
                <a:lnTo>
                  <a:pt x="1638119" y="1421437"/>
                </a:lnTo>
                <a:lnTo>
                  <a:pt x="1716125" y="1404103"/>
                </a:lnTo>
                <a:lnTo>
                  <a:pt x="1750794" y="1334764"/>
                </a:lnTo>
                <a:lnTo>
                  <a:pt x="1525444" y="1248091"/>
                </a:lnTo>
                <a:lnTo>
                  <a:pt x="1542779" y="1217756"/>
                </a:lnTo>
                <a:lnTo>
                  <a:pt x="1750794" y="1274093"/>
                </a:lnTo>
                <a:lnTo>
                  <a:pt x="1794131" y="1204755"/>
                </a:lnTo>
                <a:lnTo>
                  <a:pt x="1885137" y="1196088"/>
                </a:lnTo>
                <a:lnTo>
                  <a:pt x="1950142" y="1018408"/>
                </a:lnTo>
                <a:lnTo>
                  <a:pt x="1846134" y="1005407"/>
                </a:lnTo>
                <a:lnTo>
                  <a:pt x="1724792" y="910067"/>
                </a:lnTo>
                <a:lnTo>
                  <a:pt x="1876470" y="970738"/>
                </a:lnTo>
                <a:lnTo>
                  <a:pt x="1954476" y="979405"/>
                </a:lnTo>
                <a:lnTo>
                  <a:pt x="2015147" y="845062"/>
                </a:lnTo>
                <a:lnTo>
                  <a:pt x="1980477" y="806059"/>
                </a:lnTo>
                <a:lnTo>
                  <a:pt x="2054150" y="810393"/>
                </a:lnTo>
                <a:lnTo>
                  <a:pt x="2080151" y="823394"/>
                </a:lnTo>
                <a:lnTo>
                  <a:pt x="2275166" y="637047"/>
                </a:lnTo>
                <a:lnTo>
                  <a:pt x="2153823" y="463701"/>
                </a:lnTo>
                <a:lnTo>
                  <a:pt x="2197160" y="450700"/>
                </a:lnTo>
                <a:lnTo>
                  <a:pt x="2227495" y="390029"/>
                </a:lnTo>
                <a:lnTo>
                  <a:pt x="2119154" y="277354"/>
                </a:lnTo>
                <a:lnTo>
                  <a:pt x="1967477" y="286021"/>
                </a:lnTo>
                <a:lnTo>
                  <a:pt x="1976144" y="368361"/>
                </a:lnTo>
                <a:lnTo>
                  <a:pt x="2019480" y="398696"/>
                </a:lnTo>
                <a:lnTo>
                  <a:pt x="2010813" y="446366"/>
                </a:lnTo>
                <a:lnTo>
                  <a:pt x="1989145" y="468034"/>
                </a:lnTo>
                <a:lnTo>
                  <a:pt x="1911139" y="702052"/>
                </a:lnTo>
                <a:lnTo>
                  <a:pt x="1824466" y="572042"/>
                </a:lnTo>
                <a:lnTo>
                  <a:pt x="1867803" y="524372"/>
                </a:lnTo>
                <a:lnTo>
                  <a:pt x="1781130" y="394362"/>
                </a:lnTo>
                <a:lnTo>
                  <a:pt x="1720459" y="546040"/>
                </a:lnTo>
                <a:lnTo>
                  <a:pt x="1677122" y="385695"/>
                </a:lnTo>
                <a:lnTo>
                  <a:pt x="1685789" y="355360"/>
                </a:lnTo>
                <a:lnTo>
                  <a:pt x="1629452" y="338025"/>
                </a:lnTo>
                <a:lnTo>
                  <a:pt x="1594783" y="359693"/>
                </a:lnTo>
                <a:lnTo>
                  <a:pt x="1590449" y="320690"/>
                </a:lnTo>
                <a:lnTo>
                  <a:pt x="1599116" y="251352"/>
                </a:lnTo>
                <a:lnTo>
                  <a:pt x="1616451" y="229684"/>
                </a:lnTo>
                <a:lnTo>
                  <a:pt x="1499442" y="17335"/>
                </a:lnTo>
                <a:lnTo>
                  <a:pt x="1456106" y="0"/>
                </a:lnTo>
                <a:lnTo>
                  <a:pt x="1382434" y="91007"/>
                </a:lnTo>
                <a:lnTo>
                  <a:pt x="1369433" y="234017"/>
                </a:lnTo>
                <a:lnTo>
                  <a:pt x="1447439" y="338025"/>
                </a:lnTo>
                <a:lnTo>
                  <a:pt x="1469107" y="342359"/>
                </a:lnTo>
                <a:lnTo>
                  <a:pt x="1495109" y="394362"/>
                </a:lnTo>
                <a:lnTo>
                  <a:pt x="1464773" y="463701"/>
                </a:lnTo>
                <a:lnTo>
                  <a:pt x="1490775" y="485369"/>
                </a:lnTo>
                <a:lnTo>
                  <a:pt x="1516777" y="450700"/>
                </a:lnTo>
                <a:lnTo>
                  <a:pt x="1534112" y="515705"/>
                </a:lnTo>
                <a:lnTo>
                  <a:pt x="1469107" y="602378"/>
                </a:lnTo>
                <a:lnTo>
                  <a:pt x="1421437" y="606711"/>
                </a:lnTo>
                <a:lnTo>
                  <a:pt x="1425770" y="736721"/>
                </a:lnTo>
                <a:lnTo>
                  <a:pt x="1382434" y="723720"/>
                </a:lnTo>
                <a:lnTo>
                  <a:pt x="1378100" y="563375"/>
                </a:lnTo>
                <a:lnTo>
                  <a:pt x="1291427" y="520038"/>
                </a:lnTo>
                <a:lnTo>
                  <a:pt x="1243757" y="554707"/>
                </a:lnTo>
                <a:lnTo>
                  <a:pt x="1265425" y="598044"/>
                </a:lnTo>
                <a:lnTo>
                  <a:pt x="1304428" y="606711"/>
                </a:lnTo>
                <a:lnTo>
                  <a:pt x="1321763" y="645714"/>
                </a:lnTo>
                <a:lnTo>
                  <a:pt x="1300095" y="671716"/>
                </a:lnTo>
                <a:lnTo>
                  <a:pt x="1252424" y="619712"/>
                </a:lnTo>
                <a:lnTo>
                  <a:pt x="1204754" y="641380"/>
                </a:lnTo>
                <a:lnTo>
                  <a:pt x="1165751" y="615379"/>
                </a:lnTo>
                <a:lnTo>
                  <a:pt x="1035742" y="632713"/>
                </a:lnTo>
                <a:lnTo>
                  <a:pt x="957736" y="563375"/>
                </a:lnTo>
                <a:lnTo>
                  <a:pt x="918733" y="567708"/>
                </a:lnTo>
                <a:lnTo>
                  <a:pt x="845061" y="498370"/>
                </a:lnTo>
                <a:lnTo>
                  <a:pt x="689050" y="554707"/>
                </a:lnTo>
                <a:lnTo>
                  <a:pt x="702051" y="715052"/>
                </a:lnTo>
                <a:lnTo>
                  <a:pt x="658714" y="710719"/>
                </a:lnTo>
                <a:lnTo>
                  <a:pt x="658714" y="641380"/>
                </a:lnTo>
                <a:lnTo>
                  <a:pt x="580709" y="507037"/>
                </a:lnTo>
                <a:lnTo>
                  <a:pt x="446366" y="524372"/>
                </a:lnTo>
                <a:lnTo>
                  <a:pt x="277353" y="433365"/>
                </a:lnTo>
                <a:lnTo>
                  <a:pt x="303355" y="394362"/>
                </a:lnTo>
                <a:lnTo>
                  <a:pt x="359693" y="403030"/>
                </a:lnTo>
                <a:lnTo>
                  <a:pt x="359693" y="355360"/>
                </a:lnTo>
                <a:lnTo>
                  <a:pt x="299022" y="260019"/>
                </a:lnTo>
                <a:lnTo>
                  <a:pt x="234017" y="268687"/>
                </a:lnTo>
                <a:lnTo>
                  <a:pt x="91006" y="117009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29" name="Freeform 128"/>
          <p:cNvSpPr/>
          <p:nvPr/>
        </p:nvSpPr>
        <p:spPr>
          <a:xfrm>
            <a:off x="5938838" y="2511427"/>
            <a:ext cx="227012" cy="214313"/>
          </a:xfrm>
          <a:custGeom>
            <a:avLst/>
            <a:gdLst>
              <a:gd name="connsiteX0" fmla="*/ 81221 w 227945"/>
              <a:gd name="connsiteY0" fmla="*/ 0 h 214845"/>
              <a:gd name="connsiteX1" fmla="*/ 49781 w 227945"/>
              <a:gd name="connsiteY1" fmla="*/ 47161 h 214845"/>
              <a:gd name="connsiteX2" fmla="*/ 47161 w 227945"/>
              <a:gd name="connsiteY2" fmla="*/ 86462 h 214845"/>
              <a:gd name="connsiteX3" fmla="*/ 0 w 227945"/>
              <a:gd name="connsiteY3" fmla="*/ 120522 h 214845"/>
              <a:gd name="connsiteX4" fmla="*/ 7860 w 227945"/>
              <a:gd name="connsiteY4" fmla="*/ 146723 h 214845"/>
              <a:gd name="connsiteX5" fmla="*/ 36680 w 227945"/>
              <a:gd name="connsiteY5" fmla="*/ 149343 h 214845"/>
              <a:gd name="connsiteX6" fmla="*/ 170303 w 227945"/>
              <a:gd name="connsiteY6" fmla="*/ 214845 h 214845"/>
              <a:gd name="connsiteX7" fmla="*/ 227945 w 227945"/>
              <a:gd name="connsiteY7" fmla="*/ 165063 h 214845"/>
              <a:gd name="connsiteX8" fmla="*/ 81221 w 227945"/>
              <a:gd name="connsiteY8" fmla="*/ 0 h 21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945" h="214845">
                <a:moveTo>
                  <a:pt x="81221" y="0"/>
                </a:moveTo>
                <a:lnTo>
                  <a:pt x="49781" y="47161"/>
                </a:lnTo>
                <a:lnTo>
                  <a:pt x="47161" y="86462"/>
                </a:lnTo>
                <a:lnTo>
                  <a:pt x="0" y="120522"/>
                </a:lnTo>
                <a:lnTo>
                  <a:pt x="7860" y="146723"/>
                </a:lnTo>
                <a:lnTo>
                  <a:pt x="36680" y="149343"/>
                </a:lnTo>
                <a:lnTo>
                  <a:pt x="170303" y="214845"/>
                </a:lnTo>
                <a:lnTo>
                  <a:pt x="227945" y="165063"/>
                </a:lnTo>
                <a:lnTo>
                  <a:pt x="81221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5400677" y="2611438"/>
            <a:ext cx="176213" cy="93662"/>
          </a:xfrm>
          <a:custGeom>
            <a:avLst/>
            <a:gdLst>
              <a:gd name="connsiteX0" fmla="*/ 26200 w 175544"/>
              <a:gd name="connsiteY0" fmla="*/ 26201 h 94322"/>
              <a:gd name="connsiteX1" fmla="*/ 0 w 175544"/>
              <a:gd name="connsiteY1" fmla="*/ 62881 h 94322"/>
              <a:gd name="connsiteX2" fmla="*/ 36681 w 175544"/>
              <a:gd name="connsiteY2" fmla="*/ 94322 h 94322"/>
              <a:gd name="connsiteX3" fmla="*/ 175544 w 175544"/>
              <a:gd name="connsiteY3" fmla="*/ 55021 h 94322"/>
              <a:gd name="connsiteX4" fmla="*/ 165063 w 175544"/>
              <a:gd name="connsiteY4" fmla="*/ 0 h 94322"/>
              <a:gd name="connsiteX5" fmla="*/ 26200 w 175544"/>
              <a:gd name="connsiteY5" fmla="*/ 26201 h 9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544" h="94322">
                <a:moveTo>
                  <a:pt x="26200" y="26201"/>
                </a:moveTo>
                <a:lnTo>
                  <a:pt x="0" y="62881"/>
                </a:lnTo>
                <a:lnTo>
                  <a:pt x="36681" y="94322"/>
                </a:lnTo>
                <a:lnTo>
                  <a:pt x="175544" y="55021"/>
                </a:lnTo>
                <a:lnTo>
                  <a:pt x="165063" y="0"/>
                </a:lnTo>
                <a:lnTo>
                  <a:pt x="26200" y="26201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1" name="Freeform 130"/>
          <p:cNvSpPr/>
          <p:nvPr/>
        </p:nvSpPr>
        <p:spPr>
          <a:xfrm>
            <a:off x="6169026" y="1855788"/>
            <a:ext cx="238125" cy="317500"/>
          </a:xfrm>
          <a:custGeom>
            <a:avLst/>
            <a:gdLst>
              <a:gd name="connsiteX0" fmla="*/ 26200 w 238425"/>
              <a:gd name="connsiteY0" fmla="*/ 0 h 317027"/>
              <a:gd name="connsiteX1" fmla="*/ 0 w 238425"/>
              <a:gd name="connsiteY1" fmla="*/ 60262 h 317027"/>
              <a:gd name="connsiteX2" fmla="*/ 20960 w 238425"/>
              <a:gd name="connsiteY2" fmla="*/ 301307 h 317027"/>
              <a:gd name="connsiteX3" fmla="*/ 68121 w 238425"/>
              <a:gd name="connsiteY3" fmla="*/ 317027 h 317027"/>
              <a:gd name="connsiteX4" fmla="*/ 91702 w 238425"/>
              <a:gd name="connsiteY4" fmla="*/ 238426 h 317027"/>
              <a:gd name="connsiteX5" fmla="*/ 81221 w 238425"/>
              <a:gd name="connsiteY5" fmla="*/ 188645 h 317027"/>
              <a:gd name="connsiteX6" fmla="*/ 154583 w 238425"/>
              <a:gd name="connsiteY6" fmla="*/ 209605 h 317027"/>
              <a:gd name="connsiteX7" fmla="*/ 238425 w 238425"/>
              <a:gd name="connsiteY7" fmla="*/ 13101 h 317027"/>
              <a:gd name="connsiteX8" fmla="*/ 26200 w 238425"/>
              <a:gd name="connsiteY8" fmla="*/ 0 h 31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8425" h="317027">
                <a:moveTo>
                  <a:pt x="26200" y="0"/>
                </a:moveTo>
                <a:lnTo>
                  <a:pt x="0" y="60262"/>
                </a:lnTo>
                <a:lnTo>
                  <a:pt x="20960" y="301307"/>
                </a:lnTo>
                <a:lnTo>
                  <a:pt x="68121" y="317027"/>
                </a:lnTo>
                <a:lnTo>
                  <a:pt x="91702" y="238426"/>
                </a:lnTo>
                <a:lnTo>
                  <a:pt x="81221" y="188645"/>
                </a:lnTo>
                <a:lnTo>
                  <a:pt x="154583" y="209605"/>
                </a:lnTo>
                <a:lnTo>
                  <a:pt x="238425" y="13101"/>
                </a:lnTo>
                <a:lnTo>
                  <a:pt x="2620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2" name="Freeform 131"/>
          <p:cNvSpPr/>
          <p:nvPr/>
        </p:nvSpPr>
        <p:spPr>
          <a:xfrm>
            <a:off x="5838827" y="1847851"/>
            <a:ext cx="277813" cy="434975"/>
          </a:xfrm>
          <a:custGeom>
            <a:avLst/>
            <a:gdLst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41484 w 277727"/>
              <a:gd name="connsiteY17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65064 w 277727"/>
              <a:gd name="connsiteY17" fmla="*/ 10481 h 434930"/>
              <a:gd name="connsiteX18" fmla="*/ 141484 w 277727"/>
              <a:gd name="connsiteY18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70304 w 277727"/>
              <a:gd name="connsiteY17" fmla="*/ 65503 h 434930"/>
              <a:gd name="connsiteX18" fmla="*/ 141484 w 277727"/>
              <a:gd name="connsiteY18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201745 w 277727"/>
              <a:gd name="connsiteY17" fmla="*/ 26201 h 434930"/>
              <a:gd name="connsiteX18" fmla="*/ 170304 w 277727"/>
              <a:gd name="connsiteY18" fmla="*/ 65503 h 434930"/>
              <a:gd name="connsiteX19" fmla="*/ 141484 w 277727"/>
              <a:gd name="connsiteY19" fmla="*/ 13101 h 434930"/>
              <a:gd name="connsiteX0" fmla="*/ 141484 w 277727"/>
              <a:gd name="connsiteY0" fmla="*/ 13101 h 434930"/>
              <a:gd name="connsiteX1" fmla="*/ 86462 w 277727"/>
              <a:gd name="connsiteY1" fmla="*/ 36681 h 434930"/>
              <a:gd name="connsiteX2" fmla="*/ 83842 w 277727"/>
              <a:gd name="connsiteY2" fmla="*/ 78602 h 434930"/>
              <a:gd name="connsiteX3" fmla="*/ 62882 w 277727"/>
              <a:gd name="connsiteY3" fmla="*/ 83842 h 434930"/>
              <a:gd name="connsiteX4" fmla="*/ 99563 w 277727"/>
              <a:gd name="connsiteY4" fmla="*/ 141483 h 434930"/>
              <a:gd name="connsiteX5" fmla="*/ 91702 w 277727"/>
              <a:gd name="connsiteY5" fmla="*/ 199125 h 434930"/>
              <a:gd name="connsiteX6" fmla="*/ 26201 w 277727"/>
              <a:gd name="connsiteY6" fmla="*/ 144103 h 434930"/>
              <a:gd name="connsiteX7" fmla="*/ 0 w 277727"/>
              <a:gd name="connsiteY7" fmla="*/ 165064 h 434930"/>
              <a:gd name="connsiteX8" fmla="*/ 136243 w 277727"/>
              <a:gd name="connsiteY8" fmla="*/ 416589 h 434930"/>
              <a:gd name="connsiteX9" fmla="*/ 170304 w 277727"/>
              <a:gd name="connsiteY9" fmla="*/ 434930 h 434930"/>
              <a:gd name="connsiteX10" fmla="*/ 193885 w 277727"/>
              <a:gd name="connsiteY10" fmla="*/ 372048 h 434930"/>
              <a:gd name="connsiteX11" fmla="*/ 227945 w 277727"/>
              <a:gd name="connsiteY11" fmla="*/ 377289 h 434930"/>
              <a:gd name="connsiteX12" fmla="*/ 277727 w 277727"/>
              <a:gd name="connsiteY12" fmla="*/ 337988 h 434930"/>
              <a:gd name="connsiteX13" fmla="*/ 272486 w 277727"/>
              <a:gd name="connsiteY13" fmla="*/ 159824 h 434930"/>
              <a:gd name="connsiteX14" fmla="*/ 196505 w 277727"/>
              <a:gd name="connsiteY14" fmla="*/ 167684 h 434930"/>
              <a:gd name="connsiteX15" fmla="*/ 264626 w 277727"/>
              <a:gd name="connsiteY15" fmla="*/ 57642 h 434930"/>
              <a:gd name="connsiteX16" fmla="*/ 220085 w 277727"/>
              <a:gd name="connsiteY16" fmla="*/ 0 h 434930"/>
              <a:gd name="connsiteX17" fmla="*/ 175544 w 277727"/>
              <a:gd name="connsiteY17" fmla="*/ 10481 h 434930"/>
              <a:gd name="connsiteX18" fmla="*/ 170304 w 277727"/>
              <a:gd name="connsiteY18" fmla="*/ 65503 h 434930"/>
              <a:gd name="connsiteX19" fmla="*/ 141484 w 277727"/>
              <a:gd name="connsiteY19" fmla="*/ 13101 h 43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7727" h="434930">
                <a:moveTo>
                  <a:pt x="141484" y="13101"/>
                </a:moveTo>
                <a:lnTo>
                  <a:pt x="86462" y="36681"/>
                </a:lnTo>
                <a:lnTo>
                  <a:pt x="83842" y="78602"/>
                </a:lnTo>
                <a:lnTo>
                  <a:pt x="62882" y="83842"/>
                </a:lnTo>
                <a:lnTo>
                  <a:pt x="99563" y="141483"/>
                </a:lnTo>
                <a:lnTo>
                  <a:pt x="91702" y="199125"/>
                </a:lnTo>
                <a:lnTo>
                  <a:pt x="26201" y="144103"/>
                </a:lnTo>
                <a:lnTo>
                  <a:pt x="0" y="165064"/>
                </a:lnTo>
                <a:lnTo>
                  <a:pt x="136243" y="416589"/>
                </a:lnTo>
                <a:lnTo>
                  <a:pt x="170304" y="434930"/>
                </a:lnTo>
                <a:lnTo>
                  <a:pt x="193885" y="372048"/>
                </a:lnTo>
                <a:lnTo>
                  <a:pt x="227945" y="377289"/>
                </a:lnTo>
                <a:lnTo>
                  <a:pt x="277727" y="337988"/>
                </a:lnTo>
                <a:lnTo>
                  <a:pt x="272486" y="159824"/>
                </a:lnTo>
                <a:lnTo>
                  <a:pt x="196505" y="167684"/>
                </a:lnTo>
                <a:lnTo>
                  <a:pt x="264626" y="57642"/>
                </a:lnTo>
                <a:lnTo>
                  <a:pt x="220085" y="0"/>
                </a:lnTo>
                <a:lnTo>
                  <a:pt x="175544" y="10481"/>
                </a:lnTo>
                <a:lnTo>
                  <a:pt x="170304" y="65503"/>
                </a:lnTo>
                <a:lnTo>
                  <a:pt x="141484" y="13101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4" name="Freeform 133"/>
          <p:cNvSpPr/>
          <p:nvPr/>
        </p:nvSpPr>
        <p:spPr>
          <a:xfrm>
            <a:off x="5657852" y="1862140"/>
            <a:ext cx="112713" cy="130175"/>
          </a:xfrm>
          <a:custGeom>
            <a:avLst/>
            <a:gdLst>
              <a:gd name="connsiteX0" fmla="*/ 0 w 112663"/>
              <a:gd name="connsiteY0" fmla="*/ 18340 h 131002"/>
              <a:gd name="connsiteX1" fmla="*/ 60262 w 112663"/>
              <a:gd name="connsiteY1" fmla="*/ 131002 h 131002"/>
              <a:gd name="connsiteX2" fmla="*/ 112663 w 112663"/>
              <a:gd name="connsiteY2" fmla="*/ 47161 h 131002"/>
              <a:gd name="connsiteX3" fmla="*/ 70742 w 112663"/>
              <a:gd name="connsiteY3" fmla="*/ 0 h 131002"/>
              <a:gd name="connsiteX4" fmla="*/ 0 w 112663"/>
              <a:gd name="connsiteY4" fmla="*/ 18340 h 13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63" h="131002">
                <a:moveTo>
                  <a:pt x="0" y="18340"/>
                </a:moveTo>
                <a:lnTo>
                  <a:pt x="60262" y="131002"/>
                </a:lnTo>
                <a:lnTo>
                  <a:pt x="112663" y="47161"/>
                </a:lnTo>
                <a:lnTo>
                  <a:pt x="70742" y="0"/>
                </a:lnTo>
                <a:lnTo>
                  <a:pt x="0" y="1834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5" name="Freeform 134"/>
          <p:cNvSpPr/>
          <p:nvPr/>
        </p:nvSpPr>
        <p:spPr>
          <a:xfrm>
            <a:off x="5876925" y="2624138"/>
            <a:ext cx="26988" cy="55562"/>
          </a:xfrm>
          <a:custGeom>
            <a:avLst/>
            <a:gdLst>
              <a:gd name="connsiteX0" fmla="*/ 5240 w 5240"/>
              <a:gd name="connsiteY0" fmla="*/ 0 h 55021"/>
              <a:gd name="connsiteX1" fmla="*/ 0 w 5240"/>
              <a:gd name="connsiteY1" fmla="*/ 55021 h 55021"/>
              <a:gd name="connsiteX2" fmla="*/ 5240 w 5240"/>
              <a:gd name="connsiteY2" fmla="*/ 0 h 55021"/>
              <a:gd name="connsiteX0" fmla="*/ 15000 w 15000"/>
              <a:gd name="connsiteY0" fmla="*/ 0 h 10000"/>
              <a:gd name="connsiteX1" fmla="*/ 5000 w 15000"/>
              <a:gd name="connsiteY1" fmla="*/ 10000 h 10000"/>
              <a:gd name="connsiteX2" fmla="*/ 0 w 15000"/>
              <a:gd name="connsiteY2" fmla="*/ 4762 h 10000"/>
              <a:gd name="connsiteX3" fmla="*/ 15000 w 15000"/>
              <a:gd name="connsiteY3" fmla="*/ 0 h 10000"/>
              <a:gd name="connsiteX0" fmla="*/ 11962 w 46964"/>
              <a:gd name="connsiteY0" fmla="*/ 121 h 10218"/>
              <a:gd name="connsiteX1" fmla="*/ 1962 w 46964"/>
              <a:gd name="connsiteY1" fmla="*/ 10121 h 10218"/>
              <a:gd name="connsiteX2" fmla="*/ 46964 w 46964"/>
              <a:gd name="connsiteY2" fmla="*/ 4883 h 10218"/>
              <a:gd name="connsiteX3" fmla="*/ 11962 w 46964"/>
              <a:gd name="connsiteY3" fmla="*/ 121 h 10218"/>
              <a:gd name="connsiteX0" fmla="*/ 16361 w 51363"/>
              <a:gd name="connsiteY0" fmla="*/ 121 h 10126"/>
              <a:gd name="connsiteX1" fmla="*/ 1361 w 51363"/>
              <a:gd name="connsiteY1" fmla="*/ 3931 h 10126"/>
              <a:gd name="connsiteX2" fmla="*/ 6361 w 51363"/>
              <a:gd name="connsiteY2" fmla="*/ 10121 h 10126"/>
              <a:gd name="connsiteX3" fmla="*/ 51363 w 51363"/>
              <a:gd name="connsiteY3" fmla="*/ 4883 h 10126"/>
              <a:gd name="connsiteX4" fmla="*/ 16361 w 51363"/>
              <a:gd name="connsiteY4" fmla="*/ 121 h 1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63" h="10126">
                <a:moveTo>
                  <a:pt x="16361" y="121"/>
                </a:moveTo>
                <a:cubicBezTo>
                  <a:pt x="8027" y="-38"/>
                  <a:pt x="3028" y="2264"/>
                  <a:pt x="1361" y="3931"/>
                </a:cubicBezTo>
                <a:cubicBezTo>
                  <a:pt x="-306" y="5598"/>
                  <a:pt x="-1973" y="9962"/>
                  <a:pt x="6361" y="10121"/>
                </a:cubicBezTo>
                <a:cubicBezTo>
                  <a:pt x="14695" y="10280"/>
                  <a:pt x="36362" y="6629"/>
                  <a:pt x="51363" y="4883"/>
                </a:cubicBezTo>
                <a:cubicBezTo>
                  <a:pt x="39696" y="3296"/>
                  <a:pt x="23861" y="-752"/>
                  <a:pt x="16361" y="121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 dirty="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6" name="Freeform 135"/>
          <p:cNvSpPr/>
          <p:nvPr/>
        </p:nvSpPr>
        <p:spPr>
          <a:xfrm>
            <a:off x="6870702" y="3051175"/>
            <a:ext cx="74613" cy="63500"/>
          </a:xfrm>
          <a:custGeom>
            <a:avLst/>
            <a:gdLst>
              <a:gd name="connsiteX0" fmla="*/ 0 w 73818"/>
              <a:gd name="connsiteY0" fmla="*/ 0 h 64293"/>
              <a:gd name="connsiteX1" fmla="*/ 30956 w 73818"/>
              <a:gd name="connsiteY1" fmla="*/ 64293 h 64293"/>
              <a:gd name="connsiteX2" fmla="*/ 73818 w 73818"/>
              <a:gd name="connsiteY2" fmla="*/ 47625 h 64293"/>
              <a:gd name="connsiteX3" fmla="*/ 0 w 73818"/>
              <a:gd name="connsiteY3" fmla="*/ 0 h 6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18" h="64293">
                <a:moveTo>
                  <a:pt x="0" y="0"/>
                </a:moveTo>
                <a:lnTo>
                  <a:pt x="30956" y="64293"/>
                </a:lnTo>
                <a:lnTo>
                  <a:pt x="73818" y="47625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7" name="Freeform 136"/>
          <p:cNvSpPr/>
          <p:nvPr/>
        </p:nvSpPr>
        <p:spPr>
          <a:xfrm>
            <a:off x="6811963" y="3070225"/>
            <a:ext cx="44450" cy="63500"/>
          </a:xfrm>
          <a:custGeom>
            <a:avLst/>
            <a:gdLst>
              <a:gd name="connsiteX0" fmla="*/ 0 w 45244"/>
              <a:gd name="connsiteY0" fmla="*/ 0 h 64293"/>
              <a:gd name="connsiteX1" fmla="*/ 35719 w 45244"/>
              <a:gd name="connsiteY1" fmla="*/ 64293 h 64293"/>
              <a:gd name="connsiteX2" fmla="*/ 45244 w 45244"/>
              <a:gd name="connsiteY2" fmla="*/ 50006 h 64293"/>
              <a:gd name="connsiteX3" fmla="*/ 0 w 45244"/>
              <a:gd name="connsiteY3" fmla="*/ 0 h 6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44" h="64293">
                <a:moveTo>
                  <a:pt x="0" y="0"/>
                </a:moveTo>
                <a:lnTo>
                  <a:pt x="35719" y="64293"/>
                </a:lnTo>
                <a:lnTo>
                  <a:pt x="45244" y="50006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8" name="Freeform 137"/>
          <p:cNvSpPr/>
          <p:nvPr/>
        </p:nvSpPr>
        <p:spPr>
          <a:xfrm>
            <a:off x="5630863" y="2665413"/>
            <a:ext cx="11112" cy="38100"/>
          </a:xfrm>
          <a:custGeom>
            <a:avLst/>
            <a:gdLst>
              <a:gd name="connsiteX0" fmla="*/ 11907 w 11907"/>
              <a:gd name="connsiteY0" fmla="*/ 0 h 38100"/>
              <a:gd name="connsiteX1" fmla="*/ 0 w 11907"/>
              <a:gd name="connsiteY1" fmla="*/ 38100 h 38100"/>
              <a:gd name="connsiteX2" fmla="*/ 11907 w 11907"/>
              <a:gd name="connsiteY2" fmla="*/ 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07" h="38100">
                <a:moveTo>
                  <a:pt x="11907" y="0"/>
                </a:moveTo>
                <a:lnTo>
                  <a:pt x="0" y="38100"/>
                </a:lnTo>
                <a:lnTo>
                  <a:pt x="1190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39" name="Freeform 138"/>
          <p:cNvSpPr/>
          <p:nvPr/>
        </p:nvSpPr>
        <p:spPr>
          <a:xfrm>
            <a:off x="5773740" y="2665413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0" name="Freeform 139"/>
          <p:cNvSpPr/>
          <p:nvPr/>
        </p:nvSpPr>
        <p:spPr>
          <a:xfrm>
            <a:off x="6137276" y="2571750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1" name="Freeform 140"/>
          <p:cNvSpPr/>
          <p:nvPr/>
        </p:nvSpPr>
        <p:spPr>
          <a:xfrm>
            <a:off x="6188076" y="1570038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2" name="Freeform 141"/>
          <p:cNvSpPr/>
          <p:nvPr/>
        </p:nvSpPr>
        <p:spPr>
          <a:xfrm>
            <a:off x="5565777" y="1350965"/>
            <a:ext cx="227013" cy="319087"/>
          </a:xfrm>
          <a:custGeom>
            <a:avLst/>
            <a:gdLst>
              <a:gd name="connsiteX0" fmla="*/ 0 w 226218"/>
              <a:gd name="connsiteY0" fmla="*/ 307181 h 319088"/>
              <a:gd name="connsiteX1" fmla="*/ 52387 w 226218"/>
              <a:gd name="connsiteY1" fmla="*/ 288131 h 319088"/>
              <a:gd name="connsiteX2" fmla="*/ 69056 w 226218"/>
              <a:gd name="connsiteY2" fmla="*/ 311944 h 319088"/>
              <a:gd name="connsiteX3" fmla="*/ 107156 w 226218"/>
              <a:gd name="connsiteY3" fmla="*/ 304800 h 319088"/>
              <a:gd name="connsiteX4" fmla="*/ 130968 w 226218"/>
              <a:gd name="connsiteY4" fmla="*/ 319088 h 319088"/>
              <a:gd name="connsiteX5" fmla="*/ 197643 w 226218"/>
              <a:gd name="connsiteY5" fmla="*/ 288131 h 319088"/>
              <a:gd name="connsiteX6" fmla="*/ 192881 w 226218"/>
              <a:gd name="connsiteY6" fmla="*/ 252413 h 319088"/>
              <a:gd name="connsiteX7" fmla="*/ 226218 w 226218"/>
              <a:gd name="connsiteY7" fmla="*/ 207169 h 319088"/>
              <a:gd name="connsiteX8" fmla="*/ 192881 w 226218"/>
              <a:gd name="connsiteY8" fmla="*/ 145256 h 319088"/>
              <a:gd name="connsiteX9" fmla="*/ 145256 w 226218"/>
              <a:gd name="connsiteY9" fmla="*/ 169069 h 319088"/>
              <a:gd name="connsiteX10" fmla="*/ 116681 w 226218"/>
              <a:gd name="connsiteY10" fmla="*/ 121444 h 319088"/>
              <a:gd name="connsiteX11" fmla="*/ 130968 w 226218"/>
              <a:gd name="connsiteY11" fmla="*/ 95250 h 319088"/>
              <a:gd name="connsiteX12" fmla="*/ 116681 w 226218"/>
              <a:gd name="connsiteY12" fmla="*/ 66675 h 319088"/>
              <a:gd name="connsiteX13" fmla="*/ 126206 w 226218"/>
              <a:gd name="connsiteY13" fmla="*/ 26194 h 319088"/>
              <a:gd name="connsiteX14" fmla="*/ 111918 w 226218"/>
              <a:gd name="connsiteY14" fmla="*/ 0 h 319088"/>
              <a:gd name="connsiteX15" fmla="*/ 66675 w 226218"/>
              <a:gd name="connsiteY15" fmla="*/ 38100 h 319088"/>
              <a:gd name="connsiteX16" fmla="*/ 59531 w 226218"/>
              <a:gd name="connsiteY16" fmla="*/ 80963 h 319088"/>
              <a:gd name="connsiteX17" fmla="*/ 83343 w 226218"/>
              <a:gd name="connsiteY17" fmla="*/ 119063 h 319088"/>
              <a:gd name="connsiteX18" fmla="*/ 45243 w 226218"/>
              <a:gd name="connsiteY18" fmla="*/ 138113 h 319088"/>
              <a:gd name="connsiteX19" fmla="*/ 80962 w 226218"/>
              <a:gd name="connsiteY19" fmla="*/ 200025 h 319088"/>
              <a:gd name="connsiteX20" fmla="*/ 28575 w 226218"/>
              <a:gd name="connsiteY20" fmla="*/ 204788 h 319088"/>
              <a:gd name="connsiteX21" fmla="*/ 0 w 226218"/>
              <a:gd name="connsiteY21" fmla="*/ 307181 h 31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6218" h="319088">
                <a:moveTo>
                  <a:pt x="0" y="307181"/>
                </a:moveTo>
                <a:lnTo>
                  <a:pt x="52387" y="288131"/>
                </a:lnTo>
                <a:lnTo>
                  <a:pt x="69056" y="311944"/>
                </a:lnTo>
                <a:lnTo>
                  <a:pt x="107156" y="304800"/>
                </a:lnTo>
                <a:lnTo>
                  <a:pt x="130968" y="319088"/>
                </a:lnTo>
                <a:lnTo>
                  <a:pt x="197643" y="288131"/>
                </a:lnTo>
                <a:lnTo>
                  <a:pt x="192881" y="252413"/>
                </a:lnTo>
                <a:lnTo>
                  <a:pt x="226218" y="207169"/>
                </a:lnTo>
                <a:lnTo>
                  <a:pt x="192881" y="145256"/>
                </a:lnTo>
                <a:lnTo>
                  <a:pt x="145256" y="169069"/>
                </a:lnTo>
                <a:lnTo>
                  <a:pt x="116681" y="121444"/>
                </a:lnTo>
                <a:lnTo>
                  <a:pt x="130968" y="95250"/>
                </a:lnTo>
                <a:lnTo>
                  <a:pt x="116681" y="66675"/>
                </a:lnTo>
                <a:lnTo>
                  <a:pt x="126206" y="26194"/>
                </a:lnTo>
                <a:lnTo>
                  <a:pt x="111918" y="0"/>
                </a:lnTo>
                <a:lnTo>
                  <a:pt x="66675" y="38100"/>
                </a:lnTo>
                <a:lnTo>
                  <a:pt x="59531" y="80963"/>
                </a:lnTo>
                <a:lnTo>
                  <a:pt x="83343" y="119063"/>
                </a:lnTo>
                <a:lnTo>
                  <a:pt x="45243" y="138113"/>
                </a:lnTo>
                <a:lnTo>
                  <a:pt x="80962" y="200025"/>
                </a:lnTo>
                <a:lnTo>
                  <a:pt x="28575" y="204788"/>
                </a:lnTo>
                <a:lnTo>
                  <a:pt x="0" y="307181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3" name="Freeform 142"/>
          <p:cNvSpPr/>
          <p:nvPr/>
        </p:nvSpPr>
        <p:spPr>
          <a:xfrm>
            <a:off x="5868988" y="984250"/>
            <a:ext cx="177800" cy="266700"/>
          </a:xfrm>
          <a:custGeom>
            <a:avLst/>
            <a:gdLst>
              <a:gd name="connsiteX0" fmla="*/ 0 w 178594"/>
              <a:gd name="connsiteY0" fmla="*/ 28575 h 266700"/>
              <a:gd name="connsiteX1" fmla="*/ 52388 w 178594"/>
              <a:gd name="connsiteY1" fmla="*/ 109537 h 266700"/>
              <a:gd name="connsiteX2" fmla="*/ 50007 w 178594"/>
              <a:gd name="connsiteY2" fmla="*/ 142875 h 266700"/>
              <a:gd name="connsiteX3" fmla="*/ 14288 w 178594"/>
              <a:gd name="connsiteY3" fmla="*/ 133350 h 266700"/>
              <a:gd name="connsiteX4" fmla="*/ 9525 w 178594"/>
              <a:gd name="connsiteY4" fmla="*/ 164306 h 266700"/>
              <a:gd name="connsiteX5" fmla="*/ 104775 w 178594"/>
              <a:gd name="connsiteY5" fmla="*/ 190500 h 266700"/>
              <a:gd name="connsiteX6" fmla="*/ 133350 w 178594"/>
              <a:gd name="connsiteY6" fmla="*/ 252412 h 266700"/>
              <a:gd name="connsiteX7" fmla="*/ 164307 w 178594"/>
              <a:gd name="connsiteY7" fmla="*/ 266700 h 266700"/>
              <a:gd name="connsiteX8" fmla="*/ 178594 w 178594"/>
              <a:gd name="connsiteY8" fmla="*/ 209550 h 266700"/>
              <a:gd name="connsiteX9" fmla="*/ 169069 w 178594"/>
              <a:gd name="connsiteY9" fmla="*/ 178593 h 266700"/>
              <a:gd name="connsiteX10" fmla="*/ 178594 w 178594"/>
              <a:gd name="connsiteY10" fmla="*/ 126206 h 266700"/>
              <a:gd name="connsiteX11" fmla="*/ 114300 w 178594"/>
              <a:gd name="connsiteY11" fmla="*/ 50006 h 266700"/>
              <a:gd name="connsiteX12" fmla="*/ 92869 w 178594"/>
              <a:gd name="connsiteY12" fmla="*/ 73818 h 266700"/>
              <a:gd name="connsiteX13" fmla="*/ 90488 w 178594"/>
              <a:gd name="connsiteY13" fmla="*/ 26193 h 266700"/>
              <a:gd name="connsiteX14" fmla="*/ 42863 w 178594"/>
              <a:gd name="connsiteY14" fmla="*/ 0 h 266700"/>
              <a:gd name="connsiteX15" fmla="*/ 0 w 178594"/>
              <a:gd name="connsiteY15" fmla="*/ 28575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8594" h="266700">
                <a:moveTo>
                  <a:pt x="0" y="28575"/>
                </a:moveTo>
                <a:lnTo>
                  <a:pt x="52388" y="109537"/>
                </a:lnTo>
                <a:lnTo>
                  <a:pt x="50007" y="142875"/>
                </a:lnTo>
                <a:lnTo>
                  <a:pt x="14288" y="133350"/>
                </a:lnTo>
                <a:lnTo>
                  <a:pt x="9525" y="164306"/>
                </a:lnTo>
                <a:lnTo>
                  <a:pt x="104775" y="190500"/>
                </a:lnTo>
                <a:lnTo>
                  <a:pt x="133350" y="252412"/>
                </a:lnTo>
                <a:lnTo>
                  <a:pt x="164307" y="266700"/>
                </a:lnTo>
                <a:lnTo>
                  <a:pt x="178594" y="209550"/>
                </a:lnTo>
                <a:lnTo>
                  <a:pt x="169069" y="178593"/>
                </a:lnTo>
                <a:lnTo>
                  <a:pt x="178594" y="126206"/>
                </a:lnTo>
                <a:lnTo>
                  <a:pt x="114300" y="50006"/>
                </a:lnTo>
                <a:lnTo>
                  <a:pt x="92869" y="73818"/>
                </a:lnTo>
                <a:lnTo>
                  <a:pt x="90488" y="26193"/>
                </a:lnTo>
                <a:lnTo>
                  <a:pt x="42863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4" name="Freeform 143"/>
          <p:cNvSpPr/>
          <p:nvPr/>
        </p:nvSpPr>
        <p:spPr>
          <a:xfrm>
            <a:off x="6084888" y="1085852"/>
            <a:ext cx="100012" cy="157163"/>
          </a:xfrm>
          <a:custGeom>
            <a:avLst/>
            <a:gdLst>
              <a:gd name="connsiteX0" fmla="*/ 4763 w 100013"/>
              <a:gd name="connsiteY0" fmla="*/ 0 h 157163"/>
              <a:gd name="connsiteX1" fmla="*/ 0 w 100013"/>
              <a:gd name="connsiteY1" fmla="*/ 64294 h 157163"/>
              <a:gd name="connsiteX2" fmla="*/ 33338 w 100013"/>
              <a:gd name="connsiteY2" fmla="*/ 111919 h 157163"/>
              <a:gd name="connsiteX3" fmla="*/ 16669 w 100013"/>
              <a:gd name="connsiteY3" fmla="*/ 130969 h 157163"/>
              <a:gd name="connsiteX4" fmla="*/ 33338 w 100013"/>
              <a:gd name="connsiteY4" fmla="*/ 157163 h 157163"/>
              <a:gd name="connsiteX5" fmla="*/ 100013 w 100013"/>
              <a:gd name="connsiteY5" fmla="*/ 123825 h 157163"/>
              <a:gd name="connsiteX6" fmla="*/ 95250 w 100013"/>
              <a:gd name="connsiteY6" fmla="*/ 95250 h 157163"/>
              <a:gd name="connsiteX7" fmla="*/ 95250 w 100013"/>
              <a:gd name="connsiteY7" fmla="*/ 54769 h 157163"/>
              <a:gd name="connsiteX8" fmla="*/ 4763 w 100013"/>
              <a:gd name="connsiteY8" fmla="*/ 0 h 157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13" h="157163">
                <a:moveTo>
                  <a:pt x="4763" y="0"/>
                </a:moveTo>
                <a:lnTo>
                  <a:pt x="0" y="64294"/>
                </a:lnTo>
                <a:lnTo>
                  <a:pt x="33338" y="111919"/>
                </a:lnTo>
                <a:lnTo>
                  <a:pt x="16669" y="130969"/>
                </a:lnTo>
                <a:lnTo>
                  <a:pt x="33338" y="157163"/>
                </a:lnTo>
                <a:lnTo>
                  <a:pt x="100013" y="123825"/>
                </a:lnTo>
                <a:lnTo>
                  <a:pt x="95250" y="95250"/>
                </a:lnTo>
                <a:lnTo>
                  <a:pt x="95250" y="54769"/>
                </a:lnTo>
                <a:lnTo>
                  <a:pt x="4763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5" name="Freeform 144"/>
          <p:cNvSpPr/>
          <p:nvPr/>
        </p:nvSpPr>
        <p:spPr>
          <a:xfrm>
            <a:off x="6122990" y="1604965"/>
            <a:ext cx="117475" cy="161925"/>
          </a:xfrm>
          <a:custGeom>
            <a:avLst/>
            <a:gdLst>
              <a:gd name="connsiteX0" fmla="*/ 59531 w 116681"/>
              <a:gd name="connsiteY0" fmla="*/ 0 h 161925"/>
              <a:gd name="connsiteX1" fmla="*/ 0 w 116681"/>
              <a:gd name="connsiteY1" fmla="*/ 85725 h 161925"/>
              <a:gd name="connsiteX2" fmla="*/ 61913 w 116681"/>
              <a:gd name="connsiteY2" fmla="*/ 161925 h 161925"/>
              <a:gd name="connsiteX3" fmla="*/ 116681 w 116681"/>
              <a:gd name="connsiteY3" fmla="*/ 154781 h 161925"/>
              <a:gd name="connsiteX4" fmla="*/ 114300 w 116681"/>
              <a:gd name="connsiteY4" fmla="*/ 45244 h 161925"/>
              <a:gd name="connsiteX5" fmla="*/ 59531 w 116681"/>
              <a:gd name="connsiteY5" fmla="*/ 0 h 16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681" h="161925">
                <a:moveTo>
                  <a:pt x="59531" y="0"/>
                </a:moveTo>
                <a:lnTo>
                  <a:pt x="0" y="85725"/>
                </a:lnTo>
                <a:lnTo>
                  <a:pt x="61913" y="161925"/>
                </a:lnTo>
                <a:lnTo>
                  <a:pt x="116681" y="154781"/>
                </a:lnTo>
                <a:cubicBezTo>
                  <a:pt x="115887" y="118269"/>
                  <a:pt x="115094" y="81756"/>
                  <a:pt x="114300" y="45244"/>
                </a:cubicBezTo>
                <a:lnTo>
                  <a:pt x="59531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6" name="Freeform 145"/>
          <p:cNvSpPr/>
          <p:nvPr/>
        </p:nvSpPr>
        <p:spPr>
          <a:xfrm>
            <a:off x="5803901" y="1236665"/>
            <a:ext cx="47625" cy="96837"/>
          </a:xfrm>
          <a:custGeom>
            <a:avLst/>
            <a:gdLst>
              <a:gd name="connsiteX0" fmla="*/ 0 w 47625"/>
              <a:gd name="connsiteY0" fmla="*/ 0 h 97631"/>
              <a:gd name="connsiteX1" fmla="*/ 9525 w 47625"/>
              <a:gd name="connsiteY1" fmla="*/ 90488 h 97631"/>
              <a:gd name="connsiteX2" fmla="*/ 38100 w 47625"/>
              <a:gd name="connsiteY2" fmla="*/ 97631 h 97631"/>
              <a:gd name="connsiteX3" fmla="*/ 47625 w 47625"/>
              <a:gd name="connsiteY3" fmla="*/ 61913 h 97631"/>
              <a:gd name="connsiteX4" fmla="*/ 38100 w 47625"/>
              <a:gd name="connsiteY4" fmla="*/ 42863 h 97631"/>
              <a:gd name="connsiteX5" fmla="*/ 0 w 47625"/>
              <a:gd name="connsiteY5" fmla="*/ 0 h 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25" h="97631">
                <a:moveTo>
                  <a:pt x="0" y="0"/>
                </a:moveTo>
                <a:lnTo>
                  <a:pt x="9525" y="90488"/>
                </a:lnTo>
                <a:lnTo>
                  <a:pt x="38100" y="97631"/>
                </a:lnTo>
                <a:lnTo>
                  <a:pt x="47625" y="61913"/>
                </a:lnTo>
                <a:lnTo>
                  <a:pt x="38100" y="42863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7" name="Freeform 146"/>
          <p:cNvSpPr/>
          <p:nvPr/>
        </p:nvSpPr>
        <p:spPr>
          <a:xfrm>
            <a:off x="5897565" y="1401763"/>
            <a:ext cx="200025" cy="296862"/>
          </a:xfrm>
          <a:custGeom>
            <a:avLst/>
            <a:gdLst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35719 w 200025"/>
              <a:gd name="connsiteY12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57150 w 200025"/>
              <a:gd name="connsiteY12" fmla="*/ 26193 h 257175"/>
              <a:gd name="connsiteX13" fmla="*/ 35719 w 200025"/>
              <a:gd name="connsiteY13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28588 w 200025"/>
              <a:gd name="connsiteY10" fmla="*/ 30956 h 257175"/>
              <a:gd name="connsiteX11" fmla="*/ 102394 w 200025"/>
              <a:gd name="connsiteY11" fmla="*/ 4762 h 257175"/>
              <a:gd name="connsiteX12" fmla="*/ 97631 w 200025"/>
              <a:gd name="connsiteY12" fmla="*/ 104774 h 257175"/>
              <a:gd name="connsiteX13" fmla="*/ 35719 w 200025"/>
              <a:gd name="connsiteY13" fmla="*/ 33337 h 257175"/>
              <a:gd name="connsiteX0" fmla="*/ 35719 w 200025"/>
              <a:gd name="connsiteY0" fmla="*/ 33337 h 257175"/>
              <a:gd name="connsiteX1" fmla="*/ 47625 w 200025"/>
              <a:gd name="connsiteY1" fmla="*/ 121443 h 257175"/>
              <a:gd name="connsiteX2" fmla="*/ 0 w 200025"/>
              <a:gd name="connsiteY2" fmla="*/ 157162 h 257175"/>
              <a:gd name="connsiteX3" fmla="*/ 102394 w 200025"/>
              <a:gd name="connsiteY3" fmla="*/ 145256 h 257175"/>
              <a:gd name="connsiteX4" fmla="*/ 71438 w 200025"/>
              <a:gd name="connsiteY4" fmla="*/ 209550 h 257175"/>
              <a:gd name="connsiteX5" fmla="*/ 73819 w 200025"/>
              <a:gd name="connsiteY5" fmla="*/ 257175 h 257175"/>
              <a:gd name="connsiteX6" fmla="*/ 159544 w 200025"/>
              <a:gd name="connsiteY6" fmla="*/ 247650 h 257175"/>
              <a:gd name="connsiteX7" fmla="*/ 197644 w 200025"/>
              <a:gd name="connsiteY7" fmla="*/ 173831 h 257175"/>
              <a:gd name="connsiteX8" fmla="*/ 200025 w 200025"/>
              <a:gd name="connsiteY8" fmla="*/ 73818 h 257175"/>
              <a:gd name="connsiteX9" fmla="*/ 161925 w 200025"/>
              <a:gd name="connsiteY9" fmla="*/ 0 h 257175"/>
              <a:gd name="connsiteX10" fmla="*/ 142876 w 200025"/>
              <a:gd name="connsiteY10" fmla="*/ 50006 h 257175"/>
              <a:gd name="connsiteX11" fmla="*/ 102394 w 200025"/>
              <a:gd name="connsiteY11" fmla="*/ 4762 h 257175"/>
              <a:gd name="connsiteX12" fmla="*/ 97631 w 200025"/>
              <a:gd name="connsiteY12" fmla="*/ 104774 h 257175"/>
              <a:gd name="connsiteX13" fmla="*/ 35719 w 200025"/>
              <a:gd name="connsiteY13" fmla="*/ 33337 h 257175"/>
              <a:gd name="connsiteX0" fmla="*/ 35719 w 200025"/>
              <a:gd name="connsiteY0" fmla="*/ 71438 h 295276"/>
              <a:gd name="connsiteX1" fmla="*/ 47625 w 200025"/>
              <a:gd name="connsiteY1" fmla="*/ 159544 h 295276"/>
              <a:gd name="connsiteX2" fmla="*/ 0 w 200025"/>
              <a:gd name="connsiteY2" fmla="*/ 195263 h 295276"/>
              <a:gd name="connsiteX3" fmla="*/ 102394 w 200025"/>
              <a:gd name="connsiteY3" fmla="*/ 183357 h 295276"/>
              <a:gd name="connsiteX4" fmla="*/ 71438 w 200025"/>
              <a:gd name="connsiteY4" fmla="*/ 247651 h 295276"/>
              <a:gd name="connsiteX5" fmla="*/ 73819 w 200025"/>
              <a:gd name="connsiteY5" fmla="*/ 295276 h 295276"/>
              <a:gd name="connsiteX6" fmla="*/ 159544 w 200025"/>
              <a:gd name="connsiteY6" fmla="*/ 285751 h 295276"/>
              <a:gd name="connsiteX7" fmla="*/ 197644 w 200025"/>
              <a:gd name="connsiteY7" fmla="*/ 211932 h 295276"/>
              <a:gd name="connsiteX8" fmla="*/ 200025 w 200025"/>
              <a:gd name="connsiteY8" fmla="*/ 111919 h 295276"/>
              <a:gd name="connsiteX9" fmla="*/ 161925 w 200025"/>
              <a:gd name="connsiteY9" fmla="*/ 38101 h 295276"/>
              <a:gd name="connsiteX10" fmla="*/ 142876 w 200025"/>
              <a:gd name="connsiteY10" fmla="*/ 88107 h 295276"/>
              <a:gd name="connsiteX11" fmla="*/ 90488 w 200025"/>
              <a:gd name="connsiteY11" fmla="*/ 0 h 295276"/>
              <a:gd name="connsiteX12" fmla="*/ 97631 w 200025"/>
              <a:gd name="connsiteY12" fmla="*/ 142875 h 295276"/>
              <a:gd name="connsiteX13" fmla="*/ 35719 w 200025"/>
              <a:gd name="connsiteY13" fmla="*/ 71438 h 295276"/>
              <a:gd name="connsiteX0" fmla="*/ 35719 w 200025"/>
              <a:gd name="connsiteY0" fmla="*/ 71438 h 295276"/>
              <a:gd name="connsiteX1" fmla="*/ 47625 w 200025"/>
              <a:gd name="connsiteY1" fmla="*/ 159544 h 295276"/>
              <a:gd name="connsiteX2" fmla="*/ 0 w 200025"/>
              <a:gd name="connsiteY2" fmla="*/ 195263 h 295276"/>
              <a:gd name="connsiteX3" fmla="*/ 102394 w 200025"/>
              <a:gd name="connsiteY3" fmla="*/ 183357 h 295276"/>
              <a:gd name="connsiteX4" fmla="*/ 71438 w 200025"/>
              <a:gd name="connsiteY4" fmla="*/ 247651 h 295276"/>
              <a:gd name="connsiteX5" fmla="*/ 73819 w 200025"/>
              <a:gd name="connsiteY5" fmla="*/ 295276 h 295276"/>
              <a:gd name="connsiteX6" fmla="*/ 159544 w 200025"/>
              <a:gd name="connsiteY6" fmla="*/ 285751 h 295276"/>
              <a:gd name="connsiteX7" fmla="*/ 197644 w 200025"/>
              <a:gd name="connsiteY7" fmla="*/ 211932 h 295276"/>
              <a:gd name="connsiteX8" fmla="*/ 200025 w 200025"/>
              <a:gd name="connsiteY8" fmla="*/ 111919 h 295276"/>
              <a:gd name="connsiteX9" fmla="*/ 161925 w 200025"/>
              <a:gd name="connsiteY9" fmla="*/ 38101 h 295276"/>
              <a:gd name="connsiteX10" fmla="*/ 142876 w 200025"/>
              <a:gd name="connsiteY10" fmla="*/ 88107 h 295276"/>
              <a:gd name="connsiteX11" fmla="*/ 90488 w 200025"/>
              <a:gd name="connsiteY11" fmla="*/ 0 h 295276"/>
              <a:gd name="connsiteX12" fmla="*/ 88107 w 200025"/>
              <a:gd name="connsiteY12" fmla="*/ 85726 h 295276"/>
              <a:gd name="connsiteX13" fmla="*/ 97631 w 200025"/>
              <a:gd name="connsiteY13" fmla="*/ 142875 h 295276"/>
              <a:gd name="connsiteX14" fmla="*/ 35719 w 200025"/>
              <a:gd name="connsiteY14" fmla="*/ 71438 h 295276"/>
              <a:gd name="connsiteX0" fmla="*/ 35719 w 200025"/>
              <a:gd name="connsiteY0" fmla="*/ 71742 h 295580"/>
              <a:gd name="connsiteX1" fmla="*/ 47625 w 200025"/>
              <a:gd name="connsiteY1" fmla="*/ 159848 h 295580"/>
              <a:gd name="connsiteX2" fmla="*/ 0 w 200025"/>
              <a:gd name="connsiteY2" fmla="*/ 195567 h 295580"/>
              <a:gd name="connsiteX3" fmla="*/ 102394 w 200025"/>
              <a:gd name="connsiteY3" fmla="*/ 183661 h 295580"/>
              <a:gd name="connsiteX4" fmla="*/ 71438 w 200025"/>
              <a:gd name="connsiteY4" fmla="*/ 247955 h 295580"/>
              <a:gd name="connsiteX5" fmla="*/ 73819 w 200025"/>
              <a:gd name="connsiteY5" fmla="*/ 295580 h 295580"/>
              <a:gd name="connsiteX6" fmla="*/ 159544 w 200025"/>
              <a:gd name="connsiteY6" fmla="*/ 286055 h 295580"/>
              <a:gd name="connsiteX7" fmla="*/ 197644 w 200025"/>
              <a:gd name="connsiteY7" fmla="*/ 212236 h 295580"/>
              <a:gd name="connsiteX8" fmla="*/ 200025 w 200025"/>
              <a:gd name="connsiteY8" fmla="*/ 112223 h 295580"/>
              <a:gd name="connsiteX9" fmla="*/ 161925 w 200025"/>
              <a:gd name="connsiteY9" fmla="*/ 38405 h 295580"/>
              <a:gd name="connsiteX10" fmla="*/ 142876 w 200025"/>
              <a:gd name="connsiteY10" fmla="*/ 88411 h 295580"/>
              <a:gd name="connsiteX11" fmla="*/ 90488 w 200025"/>
              <a:gd name="connsiteY11" fmla="*/ 304 h 295580"/>
              <a:gd name="connsiteX12" fmla="*/ 61913 w 200025"/>
              <a:gd name="connsiteY12" fmla="*/ 24117 h 295580"/>
              <a:gd name="connsiteX13" fmla="*/ 88107 w 200025"/>
              <a:gd name="connsiteY13" fmla="*/ 86030 h 295580"/>
              <a:gd name="connsiteX14" fmla="*/ 97631 w 200025"/>
              <a:gd name="connsiteY14" fmla="*/ 143179 h 295580"/>
              <a:gd name="connsiteX15" fmla="*/ 35719 w 200025"/>
              <a:gd name="connsiteY15" fmla="*/ 71742 h 29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0025" h="295580">
                <a:moveTo>
                  <a:pt x="35719" y="71742"/>
                </a:moveTo>
                <a:lnTo>
                  <a:pt x="47625" y="159848"/>
                </a:lnTo>
                <a:lnTo>
                  <a:pt x="0" y="195567"/>
                </a:lnTo>
                <a:lnTo>
                  <a:pt x="102394" y="183661"/>
                </a:lnTo>
                <a:lnTo>
                  <a:pt x="71438" y="247955"/>
                </a:lnTo>
                <a:lnTo>
                  <a:pt x="73819" y="295580"/>
                </a:lnTo>
                <a:lnTo>
                  <a:pt x="159544" y="286055"/>
                </a:lnTo>
                <a:lnTo>
                  <a:pt x="197644" y="212236"/>
                </a:lnTo>
                <a:cubicBezTo>
                  <a:pt x="198438" y="178898"/>
                  <a:pt x="199231" y="145561"/>
                  <a:pt x="200025" y="112223"/>
                </a:cubicBezTo>
                <a:lnTo>
                  <a:pt x="161925" y="38405"/>
                </a:lnTo>
                <a:lnTo>
                  <a:pt x="142876" y="88411"/>
                </a:lnTo>
                <a:lnTo>
                  <a:pt x="90488" y="304"/>
                </a:lnTo>
                <a:cubicBezTo>
                  <a:pt x="81757" y="-2077"/>
                  <a:pt x="62310" y="9829"/>
                  <a:pt x="61913" y="24117"/>
                </a:cubicBezTo>
                <a:cubicBezTo>
                  <a:pt x="61516" y="38405"/>
                  <a:pt x="86917" y="74521"/>
                  <a:pt x="88107" y="86030"/>
                </a:cubicBezTo>
                <a:lnTo>
                  <a:pt x="97631" y="143179"/>
                </a:lnTo>
                <a:lnTo>
                  <a:pt x="35719" y="71742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8" name="Freeform 147"/>
          <p:cNvSpPr/>
          <p:nvPr/>
        </p:nvSpPr>
        <p:spPr>
          <a:xfrm>
            <a:off x="6140451" y="1255715"/>
            <a:ext cx="111125" cy="52387"/>
          </a:xfrm>
          <a:custGeom>
            <a:avLst/>
            <a:gdLst>
              <a:gd name="connsiteX0" fmla="*/ 0 w 88107"/>
              <a:gd name="connsiteY0" fmla="*/ 0 h 52388"/>
              <a:gd name="connsiteX1" fmla="*/ 71438 w 88107"/>
              <a:gd name="connsiteY1" fmla="*/ 52388 h 52388"/>
              <a:gd name="connsiteX2" fmla="*/ 88107 w 88107"/>
              <a:gd name="connsiteY2" fmla="*/ 4763 h 52388"/>
              <a:gd name="connsiteX3" fmla="*/ 0 w 88107"/>
              <a:gd name="connsiteY3" fmla="*/ 0 h 52388"/>
              <a:gd name="connsiteX0" fmla="*/ 0 w 88107"/>
              <a:gd name="connsiteY0" fmla="*/ 0 h 52388"/>
              <a:gd name="connsiteX1" fmla="*/ 28575 w 88107"/>
              <a:gd name="connsiteY1" fmla="*/ 23813 h 52388"/>
              <a:gd name="connsiteX2" fmla="*/ 71438 w 88107"/>
              <a:gd name="connsiteY2" fmla="*/ 52388 h 52388"/>
              <a:gd name="connsiteX3" fmla="*/ 88107 w 88107"/>
              <a:gd name="connsiteY3" fmla="*/ 4763 h 52388"/>
              <a:gd name="connsiteX4" fmla="*/ 0 w 88107"/>
              <a:gd name="connsiteY4" fmla="*/ 0 h 52388"/>
              <a:gd name="connsiteX0" fmla="*/ 23813 w 111920"/>
              <a:gd name="connsiteY0" fmla="*/ 0 h 52388"/>
              <a:gd name="connsiteX1" fmla="*/ 0 w 111920"/>
              <a:gd name="connsiteY1" fmla="*/ 42863 h 52388"/>
              <a:gd name="connsiteX2" fmla="*/ 95251 w 111920"/>
              <a:gd name="connsiteY2" fmla="*/ 52388 h 52388"/>
              <a:gd name="connsiteX3" fmla="*/ 111920 w 111920"/>
              <a:gd name="connsiteY3" fmla="*/ 4763 h 52388"/>
              <a:gd name="connsiteX4" fmla="*/ 23813 w 111920"/>
              <a:gd name="connsiteY4" fmla="*/ 0 h 5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20" h="52388">
                <a:moveTo>
                  <a:pt x="23813" y="0"/>
                </a:moveTo>
                <a:lnTo>
                  <a:pt x="0" y="42863"/>
                </a:lnTo>
                <a:lnTo>
                  <a:pt x="95251" y="52388"/>
                </a:lnTo>
                <a:lnTo>
                  <a:pt x="111920" y="4763"/>
                </a:lnTo>
                <a:lnTo>
                  <a:pt x="23813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49" name="Freeform 148"/>
          <p:cNvSpPr/>
          <p:nvPr/>
        </p:nvSpPr>
        <p:spPr>
          <a:xfrm>
            <a:off x="5880101" y="1539875"/>
            <a:ext cx="28575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0" name="Freeform 149"/>
          <p:cNvSpPr/>
          <p:nvPr/>
        </p:nvSpPr>
        <p:spPr>
          <a:xfrm>
            <a:off x="6119815" y="1604963"/>
            <a:ext cx="26987" cy="190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5938838" y="1231900"/>
            <a:ext cx="44450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2" name="Freeform 151"/>
          <p:cNvSpPr/>
          <p:nvPr/>
        </p:nvSpPr>
        <p:spPr>
          <a:xfrm>
            <a:off x="6043615" y="868365"/>
            <a:ext cx="46037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3" name="Freeform 152"/>
          <p:cNvSpPr/>
          <p:nvPr/>
        </p:nvSpPr>
        <p:spPr>
          <a:xfrm>
            <a:off x="6315075" y="1287465"/>
            <a:ext cx="44450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4" name="Freeform 153"/>
          <p:cNvSpPr/>
          <p:nvPr/>
        </p:nvSpPr>
        <p:spPr>
          <a:xfrm>
            <a:off x="5829300" y="1428750"/>
            <a:ext cx="46038" cy="46038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5" name="Freeform 154"/>
          <p:cNvSpPr/>
          <p:nvPr/>
        </p:nvSpPr>
        <p:spPr>
          <a:xfrm>
            <a:off x="5788025" y="1624015"/>
            <a:ext cx="44450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6" name="Freeform 155"/>
          <p:cNvSpPr/>
          <p:nvPr/>
        </p:nvSpPr>
        <p:spPr>
          <a:xfrm>
            <a:off x="5835650" y="1474790"/>
            <a:ext cx="46038" cy="46037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7" name="Freeform 156"/>
          <p:cNvSpPr/>
          <p:nvPr/>
        </p:nvSpPr>
        <p:spPr>
          <a:xfrm>
            <a:off x="6122988" y="1398588"/>
            <a:ext cx="684212" cy="366712"/>
          </a:xfrm>
          <a:custGeom>
            <a:avLst/>
            <a:gdLst>
              <a:gd name="connsiteX0" fmla="*/ 0 w 683419"/>
              <a:gd name="connsiteY0" fmla="*/ 0 h 366713"/>
              <a:gd name="connsiteX1" fmla="*/ 52388 w 683419"/>
              <a:gd name="connsiteY1" fmla="*/ 102394 h 366713"/>
              <a:gd name="connsiteX2" fmla="*/ 133350 w 683419"/>
              <a:gd name="connsiteY2" fmla="*/ 88106 h 366713"/>
              <a:gd name="connsiteX3" fmla="*/ 142875 w 683419"/>
              <a:gd name="connsiteY3" fmla="*/ 126206 h 366713"/>
              <a:gd name="connsiteX4" fmla="*/ 169069 w 683419"/>
              <a:gd name="connsiteY4" fmla="*/ 166688 h 366713"/>
              <a:gd name="connsiteX5" fmla="*/ 169069 w 683419"/>
              <a:gd name="connsiteY5" fmla="*/ 261938 h 366713"/>
              <a:gd name="connsiteX6" fmla="*/ 188119 w 683419"/>
              <a:gd name="connsiteY6" fmla="*/ 292894 h 366713"/>
              <a:gd name="connsiteX7" fmla="*/ 180975 w 683419"/>
              <a:gd name="connsiteY7" fmla="*/ 338138 h 366713"/>
              <a:gd name="connsiteX8" fmla="*/ 285750 w 683419"/>
              <a:gd name="connsiteY8" fmla="*/ 364331 h 366713"/>
              <a:gd name="connsiteX9" fmla="*/ 326231 w 683419"/>
              <a:gd name="connsiteY9" fmla="*/ 335756 h 366713"/>
              <a:gd name="connsiteX10" fmla="*/ 342900 w 683419"/>
              <a:gd name="connsiteY10" fmla="*/ 366713 h 366713"/>
              <a:gd name="connsiteX11" fmla="*/ 547688 w 683419"/>
              <a:gd name="connsiteY11" fmla="*/ 338138 h 366713"/>
              <a:gd name="connsiteX12" fmla="*/ 569119 w 683419"/>
              <a:gd name="connsiteY12" fmla="*/ 304800 h 366713"/>
              <a:gd name="connsiteX13" fmla="*/ 611981 w 683419"/>
              <a:gd name="connsiteY13" fmla="*/ 330994 h 366713"/>
              <a:gd name="connsiteX14" fmla="*/ 669131 w 683419"/>
              <a:gd name="connsiteY14" fmla="*/ 307181 h 366713"/>
              <a:gd name="connsiteX15" fmla="*/ 683419 w 683419"/>
              <a:gd name="connsiteY15" fmla="*/ 161925 h 366713"/>
              <a:gd name="connsiteX16" fmla="*/ 581025 w 683419"/>
              <a:gd name="connsiteY16" fmla="*/ 116681 h 366713"/>
              <a:gd name="connsiteX17" fmla="*/ 431006 w 683419"/>
              <a:gd name="connsiteY17" fmla="*/ 188119 h 366713"/>
              <a:gd name="connsiteX18" fmla="*/ 421481 w 683419"/>
              <a:gd name="connsiteY18" fmla="*/ 223838 h 366713"/>
              <a:gd name="connsiteX19" fmla="*/ 378619 w 683419"/>
              <a:gd name="connsiteY19" fmla="*/ 195263 h 366713"/>
              <a:gd name="connsiteX20" fmla="*/ 338138 w 683419"/>
              <a:gd name="connsiteY20" fmla="*/ 200025 h 366713"/>
              <a:gd name="connsiteX21" fmla="*/ 319088 w 683419"/>
              <a:gd name="connsiteY21" fmla="*/ 180975 h 366713"/>
              <a:gd name="connsiteX22" fmla="*/ 304800 w 683419"/>
              <a:gd name="connsiteY22" fmla="*/ 216694 h 366713"/>
              <a:gd name="connsiteX23" fmla="*/ 283369 w 683419"/>
              <a:gd name="connsiteY23" fmla="*/ 154781 h 366713"/>
              <a:gd name="connsiteX24" fmla="*/ 219075 w 683419"/>
              <a:gd name="connsiteY24" fmla="*/ 152400 h 366713"/>
              <a:gd name="connsiteX25" fmla="*/ 264319 w 683419"/>
              <a:gd name="connsiteY25" fmla="*/ 88106 h 366713"/>
              <a:gd name="connsiteX26" fmla="*/ 188119 w 683419"/>
              <a:gd name="connsiteY26" fmla="*/ 35719 h 366713"/>
              <a:gd name="connsiteX27" fmla="*/ 145256 w 683419"/>
              <a:gd name="connsiteY27" fmla="*/ 50006 h 366713"/>
              <a:gd name="connsiteX28" fmla="*/ 102394 w 683419"/>
              <a:gd name="connsiteY28" fmla="*/ 2381 h 366713"/>
              <a:gd name="connsiteX29" fmla="*/ 0 w 683419"/>
              <a:gd name="connsiteY29" fmla="*/ 0 h 3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83419" h="366713">
                <a:moveTo>
                  <a:pt x="0" y="0"/>
                </a:moveTo>
                <a:lnTo>
                  <a:pt x="52388" y="102394"/>
                </a:lnTo>
                <a:lnTo>
                  <a:pt x="133350" y="88106"/>
                </a:lnTo>
                <a:lnTo>
                  <a:pt x="142875" y="126206"/>
                </a:lnTo>
                <a:lnTo>
                  <a:pt x="169069" y="166688"/>
                </a:lnTo>
                <a:lnTo>
                  <a:pt x="169069" y="261938"/>
                </a:lnTo>
                <a:lnTo>
                  <a:pt x="188119" y="292894"/>
                </a:lnTo>
                <a:lnTo>
                  <a:pt x="180975" y="338138"/>
                </a:lnTo>
                <a:lnTo>
                  <a:pt x="285750" y="364331"/>
                </a:lnTo>
                <a:lnTo>
                  <a:pt x="326231" y="335756"/>
                </a:lnTo>
                <a:lnTo>
                  <a:pt x="342900" y="366713"/>
                </a:lnTo>
                <a:lnTo>
                  <a:pt x="547688" y="338138"/>
                </a:lnTo>
                <a:lnTo>
                  <a:pt x="569119" y="304800"/>
                </a:lnTo>
                <a:lnTo>
                  <a:pt x="611981" y="330994"/>
                </a:lnTo>
                <a:lnTo>
                  <a:pt x="669131" y="307181"/>
                </a:lnTo>
                <a:lnTo>
                  <a:pt x="683419" y="161925"/>
                </a:lnTo>
                <a:lnTo>
                  <a:pt x="581025" y="116681"/>
                </a:lnTo>
                <a:lnTo>
                  <a:pt x="431006" y="188119"/>
                </a:lnTo>
                <a:lnTo>
                  <a:pt x="421481" y="223838"/>
                </a:lnTo>
                <a:lnTo>
                  <a:pt x="378619" y="195263"/>
                </a:lnTo>
                <a:lnTo>
                  <a:pt x="338138" y="200025"/>
                </a:lnTo>
                <a:lnTo>
                  <a:pt x="319088" y="180975"/>
                </a:lnTo>
                <a:lnTo>
                  <a:pt x="304800" y="216694"/>
                </a:lnTo>
                <a:lnTo>
                  <a:pt x="283369" y="154781"/>
                </a:lnTo>
                <a:lnTo>
                  <a:pt x="219075" y="152400"/>
                </a:lnTo>
                <a:lnTo>
                  <a:pt x="264319" y="88106"/>
                </a:lnTo>
                <a:lnTo>
                  <a:pt x="188119" y="35719"/>
                </a:lnTo>
                <a:lnTo>
                  <a:pt x="145256" y="50006"/>
                </a:lnTo>
                <a:lnTo>
                  <a:pt x="102394" y="2381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8" name="Freeform 157"/>
          <p:cNvSpPr/>
          <p:nvPr/>
        </p:nvSpPr>
        <p:spPr>
          <a:xfrm>
            <a:off x="6359526" y="1401765"/>
            <a:ext cx="47625" cy="58737"/>
          </a:xfrm>
          <a:custGeom>
            <a:avLst/>
            <a:gdLst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0 w 46446"/>
              <a:gd name="connsiteY2" fmla="*/ 0 h 23223"/>
              <a:gd name="connsiteX0" fmla="*/ 0 w 46446"/>
              <a:gd name="connsiteY0" fmla="*/ 0 h 23223"/>
              <a:gd name="connsiteX1" fmla="*/ 46446 w 46446"/>
              <a:gd name="connsiteY1" fmla="*/ 23223 h 23223"/>
              <a:gd name="connsiteX2" fmla="*/ 17417 w 46446"/>
              <a:gd name="connsiteY2" fmla="*/ 8708 h 23223"/>
              <a:gd name="connsiteX3" fmla="*/ 0 w 46446"/>
              <a:gd name="connsiteY3" fmla="*/ 0 h 23223"/>
              <a:gd name="connsiteX0" fmla="*/ 258 w 47582"/>
              <a:gd name="connsiteY0" fmla="*/ 506 h 46951"/>
              <a:gd name="connsiteX1" fmla="*/ 46704 w 47582"/>
              <a:gd name="connsiteY1" fmla="*/ 23729 h 46951"/>
              <a:gd name="connsiteX2" fmla="*/ 29286 w 47582"/>
              <a:gd name="connsiteY2" fmla="*/ 46951 h 46951"/>
              <a:gd name="connsiteX3" fmla="*/ 258 w 47582"/>
              <a:gd name="connsiteY3" fmla="*/ 506 h 46951"/>
              <a:gd name="connsiteX0" fmla="*/ 258 w 46704"/>
              <a:gd name="connsiteY0" fmla="*/ 2501 h 48946"/>
              <a:gd name="connsiteX1" fmla="*/ 29286 w 46704"/>
              <a:gd name="connsiteY1" fmla="*/ 8306 h 48946"/>
              <a:gd name="connsiteX2" fmla="*/ 46704 w 46704"/>
              <a:gd name="connsiteY2" fmla="*/ 25724 h 48946"/>
              <a:gd name="connsiteX3" fmla="*/ 29286 w 46704"/>
              <a:gd name="connsiteY3" fmla="*/ 48946 h 48946"/>
              <a:gd name="connsiteX4" fmla="*/ 258 w 46704"/>
              <a:gd name="connsiteY4" fmla="*/ 2501 h 48946"/>
              <a:gd name="connsiteX0" fmla="*/ 215 w 46848"/>
              <a:gd name="connsiteY0" fmla="*/ 12824 h 59269"/>
              <a:gd name="connsiteX1" fmla="*/ 17632 w 46848"/>
              <a:gd name="connsiteY1" fmla="*/ 1212 h 59269"/>
              <a:gd name="connsiteX2" fmla="*/ 46661 w 46848"/>
              <a:gd name="connsiteY2" fmla="*/ 36047 h 59269"/>
              <a:gd name="connsiteX3" fmla="*/ 29243 w 46848"/>
              <a:gd name="connsiteY3" fmla="*/ 59269 h 59269"/>
              <a:gd name="connsiteX4" fmla="*/ 215 w 46848"/>
              <a:gd name="connsiteY4" fmla="*/ 12824 h 5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48" h="59269">
                <a:moveTo>
                  <a:pt x="215" y="12824"/>
                </a:moveTo>
                <a:cubicBezTo>
                  <a:pt x="-1720" y="3148"/>
                  <a:pt x="9891" y="-2658"/>
                  <a:pt x="17632" y="1212"/>
                </a:cubicBezTo>
                <a:cubicBezTo>
                  <a:pt x="25373" y="5082"/>
                  <a:pt x="44726" y="26371"/>
                  <a:pt x="46661" y="36047"/>
                </a:cubicBezTo>
                <a:cubicBezTo>
                  <a:pt x="48596" y="45723"/>
                  <a:pt x="35049" y="51528"/>
                  <a:pt x="29243" y="59269"/>
                </a:cubicBezTo>
                <a:cubicBezTo>
                  <a:pt x="19567" y="43787"/>
                  <a:pt x="2150" y="22500"/>
                  <a:pt x="215" y="12824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59" name="Freeform 158"/>
          <p:cNvSpPr/>
          <p:nvPr/>
        </p:nvSpPr>
        <p:spPr>
          <a:xfrm>
            <a:off x="6146800" y="660401"/>
            <a:ext cx="338138" cy="530225"/>
          </a:xfrm>
          <a:custGeom>
            <a:avLst/>
            <a:gdLst>
              <a:gd name="connsiteX0" fmla="*/ 80962 w 338137"/>
              <a:gd name="connsiteY0" fmla="*/ 0 h 531018"/>
              <a:gd name="connsiteX1" fmla="*/ 0 w 338137"/>
              <a:gd name="connsiteY1" fmla="*/ 216693 h 531018"/>
              <a:gd name="connsiteX2" fmla="*/ 33337 w 338137"/>
              <a:gd name="connsiteY2" fmla="*/ 342900 h 531018"/>
              <a:gd name="connsiteX3" fmla="*/ 121443 w 338137"/>
              <a:gd name="connsiteY3" fmla="*/ 328612 h 531018"/>
              <a:gd name="connsiteX4" fmla="*/ 128587 w 338137"/>
              <a:gd name="connsiteY4" fmla="*/ 371475 h 531018"/>
              <a:gd name="connsiteX5" fmla="*/ 71437 w 338137"/>
              <a:gd name="connsiteY5" fmla="*/ 400050 h 531018"/>
              <a:gd name="connsiteX6" fmla="*/ 171450 w 338137"/>
              <a:gd name="connsiteY6" fmla="*/ 531018 h 531018"/>
              <a:gd name="connsiteX7" fmla="*/ 338137 w 338137"/>
              <a:gd name="connsiteY7" fmla="*/ 345281 h 531018"/>
              <a:gd name="connsiteX8" fmla="*/ 302418 w 338137"/>
              <a:gd name="connsiteY8" fmla="*/ 283368 h 531018"/>
              <a:gd name="connsiteX9" fmla="*/ 273843 w 338137"/>
              <a:gd name="connsiteY9" fmla="*/ 297656 h 531018"/>
              <a:gd name="connsiteX10" fmla="*/ 235743 w 338137"/>
              <a:gd name="connsiteY10" fmla="*/ 161925 h 531018"/>
              <a:gd name="connsiteX11" fmla="*/ 207168 w 338137"/>
              <a:gd name="connsiteY11" fmla="*/ 200025 h 531018"/>
              <a:gd name="connsiteX12" fmla="*/ 183356 w 338137"/>
              <a:gd name="connsiteY12" fmla="*/ 142875 h 531018"/>
              <a:gd name="connsiteX13" fmla="*/ 80962 w 338137"/>
              <a:gd name="connsiteY13" fmla="*/ 0 h 53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8137" h="531018">
                <a:moveTo>
                  <a:pt x="80962" y="0"/>
                </a:moveTo>
                <a:lnTo>
                  <a:pt x="0" y="216693"/>
                </a:lnTo>
                <a:lnTo>
                  <a:pt x="33337" y="342900"/>
                </a:lnTo>
                <a:lnTo>
                  <a:pt x="121443" y="328612"/>
                </a:lnTo>
                <a:lnTo>
                  <a:pt x="128587" y="371475"/>
                </a:lnTo>
                <a:lnTo>
                  <a:pt x="71437" y="400050"/>
                </a:lnTo>
                <a:lnTo>
                  <a:pt x="171450" y="531018"/>
                </a:lnTo>
                <a:lnTo>
                  <a:pt x="338137" y="345281"/>
                </a:lnTo>
                <a:lnTo>
                  <a:pt x="302418" y="283368"/>
                </a:lnTo>
                <a:lnTo>
                  <a:pt x="273843" y="297656"/>
                </a:lnTo>
                <a:lnTo>
                  <a:pt x="235743" y="161925"/>
                </a:lnTo>
                <a:lnTo>
                  <a:pt x="207168" y="200025"/>
                </a:lnTo>
                <a:lnTo>
                  <a:pt x="183356" y="142875"/>
                </a:lnTo>
                <a:lnTo>
                  <a:pt x="80962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0" name="Freeform 159"/>
          <p:cNvSpPr/>
          <p:nvPr/>
        </p:nvSpPr>
        <p:spPr>
          <a:xfrm>
            <a:off x="6284913" y="260350"/>
            <a:ext cx="628650" cy="1219200"/>
          </a:xfrm>
          <a:custGeom>
            <a:avLst/>
            <a:gdLst>
              <a:gd name="connsiteX0" fmla="*/ 472068 w 628185"/>
              <a:gd name="connsiteY0" fmla="*/ 0 h 1219200"/>
              <a:gd name="connsiteX1" fmla="*/ 189570 w 628185"/>
              <a:gd name="connsiteY1" fmla="*/ 148683 h 1219200"/>
              <a:gd name="connsiteX2" fmla="*/ 178419 w 628185"/>
              <a:gd name="connsiteY2" fmla="*/ 234176 h 1219200"/>
              <a:gd name="connsiteX3" fmla="*/ 118946 w 628185"/>
              <a:gd name="connsiteY3" fmla="*/ 189571 h 1219200"/>
              <a:gd name="connsiteX4" fmla="*/ 96644 w 628185"/>
              <a:gd name="connsiteY4" fmla="*/ 252761 h 1219200"/>
              <a:gd name="connsiteX5" fmla="*/ 133814 w 628185"/>
              <a:gd name="connsiteY5" fmla="*/ 282497 h 1219200"/>
              <a:gd name="connsiteX6" fmla="*/ 89209 w 628185"/>
              <a:gd name="connsiteY6" fmla="*/ 289932 h 1219200"/>
              <a:gd name="connsiteX7" fmla="*/ 70624 w 628185"/>
              <a:gd name="connsiteY7" fmla="*/ 275063 h 1219200"/>
              <a:gd name="connsiteX8" fmla="*/ 0 w 628185"/>
              <a:gd name="connsiteY8" fmla="*/ 356839 h 1219200"/>
              <a:gd name="connsiteX9" fmla="*/ 52039 w 628185"/>
              <a:gd name="connsiteY9" fmla="*/ 442332 h 1219200"/>
              <a:gd name="connsiteX10" fmla="*/ 137531 w 628185"/>
              <a:gd name="connsiteY10" fmla="*/ 412595 h 1219200"/>
              <a:gd name="connsiteX11" fmla="*/ 126380 w 628185"/>
              <a:gd name="connsiteY11" fmla="*/ 512956 h 1219200"/>
              <a:gd name="connsiteX12" fmla="*/ 178419 w 628185"/>
              <a:gd name="connsiteY12" fmla="*/ 524107 h 1219200"/>
              <a:gd name="connsiteX13" fmla="*/ 349405 w 628185"/>
              <a:gd name="connsiteY13" fmla="*/ 431180 h 1219200"/>
              <a:gd name="connsiteX14" fmla="*/ 260195 w 628185"/>
              <a:gd name="connsiteY14" fmla="*/ 553844 h 1219200"/>
              <a:gd name="connsiteX15" fmla="*/ 312234 w 628185"/>
              <a:gd name="connsiteY15" fmla="*/ 635619 h 1219200"/>
              <a:gd name="connsiteX16" fmla="*/ 215590 w 628185"/>
              <a:gd name="connsiteY16" fmla="*/ 572429 h 1219200"/>
              <a:gd name="connsiteX17" fmla="*/ 148683 w 628185"/>
              <a:gd name="connsiteY17" fmla="*/ 572429 h 1219200"/>
              <a:gd name="connsiteX18" fmla="*/ 141248 w 628185"/>
              <a:gd name="connsiteY18" fmla="*/ 650488 h 1219200"/>
              <a:gd name="connsiteX19" fmla="*/ 237892 w 628185"/>
              <a:gd name="connsiteY19" fmla="*/ 754566 h 1219200"/>
              <a:gd name="connsiteX20" fmla="*/ 308517 w 628185"/>
              <a:gd name="connsiteY20" fmla="*/ 762000 h 1219200"/>
              <a:gd name="connsiteX21" fmla="*/ 271346 w 628185"/>
              <a:gd name="connsiteY21" fmla="*/ 806605 h 1219200"/>
              <a:gd name="connsiteX22" fmla="*/ 200722 w 628185"/>
              <a:gd name="connsiteY22" fmla="*/ 802888 h 1219200"/>
              <a:gd name="connsiteX23" fmla="*/ 152400 w 628185"/>
              <a:gd name="connsiteY23" fmla="*/ 925551 h 1219200"/>
              <a:gd name="connsiteX24" fmla="*/ 241609 w 628185"/>
              <a:gd name="connsiteY24" fmla="*/ 910683 h 1219200"/>
              <a:gd name="connsiteX25" fmla="*/ 267629 w 628185"/>
              <a:gd name="connsiteY25" fmla="*/ 999893 h 1219200"/>
              <a:gd name="connsiteX26" fmla="*/ 301083 w 628185"/>
              <a:gd name="connsiteY26" fmla="*/ 970156 h 1219200"/>
              <a:gd name="connsiteX27" fmla="*/ 286214 w 628185"/>
              <a:gd name="connsiteY27" fmla="*/ 1025912 h 1219200"/>
              <a:gd name="connsiteX28" fmla="*/ 230458 w 628185"/>
              <a:gd name="connsiteY28" fmla="*/ 1025912 h 1219200"/>
              <a:gd name="connsiteX29" fmla="*/ 193287 w 628185"/>
              <a:gd name="connsiteY29" fmla="*/ 962722 h 1219200"/>
              <a:gd name="connsiteX30" fmla="*/ 144966 w 628185"/>
              <a:gd name="connsiteY30" fmla="*/ 981307 h 1219200"/>
              <a:gd name="connsiteX31" fmla="*/ 174702 w 628185"/>
              <a:gd name="connsiteY31" fmla="*/ 1074234 h 1219200"/>
              <a:gd name="connsiteX32" fmla="*/ 111512 w 628185"/>
              <a:gd name="connsiteY32" fmla="*/ 1144858 h 1219200"/>
              <a:gd name="connsiteX33" fmla="*/ 133814 w 628185"/>
              <a:gd name="connsiteY33" fmla="*/ 1193180 h 1219200"/>
              <a:gd name="connsiteX34" fmla="*/ 178419 w 628185"/>
              <a:gd name="connsiteY34" fmla="*/ 1208049 h 1219200"/>
              <a:gd name="connsiteX35" fmla="*/ 215590 w 628185"/>
              <a:gd name="connsiteY35" fmla="*/ 1185746 h 1219200"/>
              <a:gd name="connsiteX36" fmla="*/ 286214 w 628185"/>
              <a:gd name="connsiteY36" fmla="*/ 1219200 h 1219200"/>
              <a:gd name="connsiteX37" fmla="*/ 301083 w 628185"/>
              <a:gd name="connsiteY37" fmla="*/ 1170878 h 1219200"/>
              <a:gd name="connsiteX38" fmla="*/ 334536 w 628185"/>
              <a:gd name="connsiteY38" fmla="*/ 1159727 h 1219200"/>
              <a:gd name="connsiteX39" fmla="*/ 356839 w 628185"/>
              <a:gd name="connsiteY39" fmla="*/ 1178312 h 1219200"/>
              <a:gd name="connsiteX40" fmla="*/ 394009 w 628185"/>
              <a:gd name="connsiteY40" fmla="*/ 1133707 h 1219200"/>
              <a:gd name="connsiteX41" fmla="*/ 423746 w 628185"/>
              <a:gd name="connsiteY41" fmla="*/ 1141141 h 1219200"/>
              <a:gd name="connsiteX42" fmla="*/ 427463 w 628185"/>
              <a:gd name="connsiteY42" fmla="*/ 1193180 h 1219200"/>
              <a:gd name="connsiteX43" fmla="*/ 538975 w 628185"/>
              <a:gd name="connsiteY43" fmla="*/ 1092819 h 1219200"/>
              <a:gd name="connsiteX44" fmla="*/ 494370 w 628185"/>
              <a:gd name="connsiteY44" fmla="*/ 1048215 h 1219200"/>
              <a:gd name="connsiteX45" fmla="*/ 375424 w 628185"/>
              <a:gd name="connsiteY45" fmla="*/ 1033346 h 1219200"/>
              <a:gd name="connsiteX46" fmla="*/ 364273 w 628185"/>
              <a:gd name="connsiteY46" fmla="*/ 966439 h 1219200"/>
              <a:gd name="connsiteX47" fmla="*/ 401444 w 628185"/>
              <a:gd name="connsiteY47" fmla="*/ 999893 h 1219200"/>
              <a:gd name="connsiteX48" fmla="*/ 486936 w 628185"/>
              <a:gd name="connsiteY48" fmla="*/ 959005 h 1219200"/>
              <a:gd name="connsiteX49" fmla="*/ 475785 w 628185"/>
              <a:gd name="connsiteY49" fmla="*/ 892097 h 1219200"/>
              <a:gd name="connsiteX50" fmla="*/ 538975 w 628185"/>
              <a:gd name="connsiteY50" fmla="*/ 851210 h 1219200"/>
              <a:gd name="connsiteX51" fmla="*/ 516673 w 628185"/>
              <a:gd name="connsiteY51" fmla="*/ 817756 h 1219200"/>
              <a:gd name="connsiteX52" fmla="*/ 527824 w 628185"/>
              <a:gd name="connsiteY52" fmla="*/ 732263 h 1219200"/>
              <a:gd name="connsiteX53" fmla="*/ 472068 w 628185"/>
              <a:gd name="connsiteY53" fmla="*/ 706244 h 1219200"/>
              <a:gd name="connsiteX54" fmla="*/ 464634 w 628185"/>
              <a:gd name="connsiteY54" fmla="*/ 676507 h 1219200"/>
              <a:gd name="connsiteX55" fmla="*/ 446048 w 628185"/>
              <a:gd name="connsiteY55" fmla="*/ 669073 h 1219200"/>
              <a:gd name="connsiteX56" fmla="*/ 527824 w 628185"/>
              <a:gd name="connsiteY56" fmla="*/ 591015 h 1219200"/>
              <a:gd name="connsiteX57" fmla="*/ 524107 w 628185"/>
              <a:gd name="connsiteY57" fmla="*/ 561278 h 1219200"/>
              <a:gd name="connsiteX58" fmla="*/ 564995 w 628185"/>
              <a:gd name="connsiteY58" fmla="*/ 553844 h 1219200"/>
              <a:gd name="connsiteX59" fmla="*/ 628185 w 628185"/>
              <a:gd name="connsiteY59" fmla="*/ 208156 h 1219200"/>
              <a:gd name="connsiteX60" fmla="*/ 550127 w 628185"/>
              <a:gd name="connsiteY60" fmla="*/ 312234 h 1219200"/>
              <a:gd name="connsiteX61" fmla="*/ 561278 w 628185"/>
              <a:gd name="connsiteY61" fmla="*/ 230458 h 1219200"/>
              <a:gd name="connsiteX62" fmla="*/ 624468 w 628185"/>
              <a:gd name="connsiteY62" fmla="*/ 141249 h 1219200"/>
              <a:gd name="connsiteX63" fmla="*/ 613317 w 628185"/>
              <a:gd name="connsiteY63" fmla="*/ 33454 h 1219200"/>
              <a:gd name="connsiteX64" fmla="*/ 531541 w 628185"/>
              <a:gd name="connsiteY64" fmla="*/ 7434 h 1219200"/>
              <a:gd name="connsiteX65" fmla="*/ 479502 w 628185"/>
              <a:gd name="connsiteY65" fmla="*/ 66907 h 1219200"/>
              <a:gd name="connsiteX66" fmla="*/ 472068 w 628185"/>
              <a:gd name="connsiteY66" fmla="*/ 0 h 1219200"/>
              <a:gd name="connsiteX0" fmla="*/ 472068 w 628185"/>
              <a:gd name="connsiteY0" fmla="*/ 0 h 1219200"/>
              <a:gd name="connsiteX1" fmla="*/ 189570 w 628185"/>
              <a:gd name="connsiteY1" fmla="*/ 148683 h 1219200"/>
              <a:gd name="connsiteX2" fmla="*/ 178419 w 628185"/>
              <a:gd name="connsiteY2" fmla="*/ 234176 h 1219200"/>
              <a:gd name="connsiteX3" fmla="*/ 118946 w 628185"/>
              <a:gd name="connsiteY3" fmla="*/ 189571 h 1219200"/>
              <a:gd name="connsiteX4" fmla="*/ 96644 w 628185"/>
              <a:gd name="connsiteY4" fmla="*/ 252761 h 1219200"/>
              <a:gd name="connsiteX5" fmla="*/ 133814 w 628185"/>
              <a:gd name="connsiteY5" fmla="*/ 282497 h 1219200"/>
              <a:gd name="connsiteX6" fmla="*/ 89209 w 628185"/>
              <a:gd name="connsiteY6" fmla="*/ 289932 h 1219200"/>
              <a:gd name="connsiteX7" fmla="*/ 70624 w 628185"/>
              <a:gd name="connsiteY7" fmla="*/ 275063 h 1219200"/>
              <a:gd name="connsiteX8" fmla="*/ 0 w 628185"/>
              <a:gd name="connsiteY8" fmla="*/ 356839 h 1219200"/>
              <a:gd name="connsiteX9" fmla="*/ 52039 w 628185"/>
              <a:gd name="connsiteY9" fmla="*/ 442332 h 1219200"/>
              <a:gd name="connsiteX10" fmla="*/ 137531 w 628185"/>
              <a:gd name="connsiteY10" fmla="*/ 412595 h 1219200"/>
              <a:gd name="connsiteX11" fmla="*/ 96644 w 628185"/>
              <a:gd name="connsiteY11" fmla="*/ 490654 h 1219200"/>
              <a:gd name="connsiteX12" fmla="*/ 178419 w 628185"/>
              <a:gd name="connsiteY12" fmla="*/ 524107 h 1219200"/>
              <a:gd name="connsiteX13" fmla="*/ 349405 w 628185"/>
              <a:gd name="connsiteY13" fmla="*/ 431180 h 1219200"/>
              <a:gd name="connsiteX14" fmla="*/ 260195 w 628185"/>
              <a:gd name="connsiteY14" fmla="*/ 553844 h 1219200"/>
              <a:gd name="connsiteX15" fmla="*/ 312234 w 628185"/>
              <a:gd name="connsiteY15" fmla="*/ 635619 h 1219200"/>
              <a:gd name="connsiteX16" fmla="*/ 215590 w 628185"/>
              <a:gd name="connsiteY16" fmla="*/ 572429 h 1219200"/>
              <a:gd name="connsiteX17" fmla="*/ 148683 w 628185"/>
              <a:gd name="connsiteY17" fmla="*/ 572429 h 1219200"/>
              <a:gd name="connsiteX18" fmla="*/ 141248 w 628185"/>
              <a:gd name="connsiteY18" fmla="*/ 650488 h 1219200"/>
              <a:gd name="connsiteX19" fmla="*/ 237892 w 628185"/>
              <a:gd name="connsiteY19" fmla="*/ 754566 h 1219200"/>
              <a:gd name="connsiteX20" fmla="*/ 308517 w 628185"/>
              <a:gd name="connsiteY20" fmla="*/ 762000 h 1219200"/>
              <a:gd name="connsiteX21" fmla="*/ 271346 w 628185"/>
              <a:gd name="connsiteY21" fmla="*/ 806605 h 1219200"/>
              <a:gd name="connsiteX22" fmla="*/ 200722 w 628185"/>
              <a:gd name="connsiteY22" fmla="*/ 802888 h 1219200"/>
              <a:gd name="connsiteX23" fmla="*/ 152400 w 628185"/>
              <a:gd name="connsiteY23" fmla="*/ 925551 h 1219200"/>
              <a:gd name="connsiteX24" fmla="*/ 241609 w 628185"/>
              <a:gd name="connsiteY24" fmla="*/ 910683 h 1219200"/>
              <a:gd name="connsiteX25" fmla="*/ 267629 w 628185"/>
              <a:gd name="connsiteY25" fmla="*/ 999893 h 1219200"/>
              <a:gd name="connsiteX26" fmla="*/ 301083 w 628185"/>
              <a:gd name="connsiteY26" fmla="*/ 970156 h 1219200"/>
              <a:gd name="connsiteX27" fmla="*/ 286214 w 628185"/>
              <a:gd name="connsiteY27" fmla="*/ 1025912 h 1219200"/>
              <a:gd name="connsiteX28" fmla="*/ 230458 w 628185"/>
              <a:gd name="connsiteY28" fmla="*/ 1025912 h 1219200"/>
              <a:gd name="connsiteX29" fmla="*/ 193287 w 628185"/>
              <a:gd name="connsiteY29" fmla="*/ 962722 h 1219200"/>
              <a:gd name="connsiteX30" fmla="*/ 144966 w 628185"/>
              <a:gd name="connsiteY30" fmla="*/ 981307 h 1219200"/>
              <a:gd name="connsiteX31" fmla="*/ 174702 w 628185"/>
              <a:gd name="connsiteY31" fmla="*/ 1074234 h 1219200"/>
              <a:gd name="connsiteX32" fmla="*/ 111512 w 628185"/>
              <a:gd name="connsiteY32" fmla="*/ 1144858 h 1219200"/>
              <a:gd name="connsiteX33" fmla="*/ 133814 w 628185"/>
              <a:gd name="connsiteY33" fmla="*/ 1193180 h 1219200"/>
              <a:gd name="connsiteX34" fmla="*/ 178419 w 628185"/>
              <a:gd name="connsiteY34" fmla="*/ 1208049 h 1219200"/>
              <a:gd name="connsiteX35" fmla="*/ 215590 w 628185"/>
              <a:gd name="connsiteY35" fmla="*/ 1185746 h 1219200"/>
              <a:gd name="connsiteX36" fmla="*/ 286214 w 628185"/>
              <a:gd name="connsiteY36" fmla="*/ 1219200 h 1219200"/>
              <a:gd name="connsiteX37" fmla="*/ 301083 w 628185"/>
              <a:gd name="connsiteY37" fmla="*/ 1170878 h 1219200"/>
              <a:gd name="connsiteX38" fmla="*/ 334536 w 628185"/>
              <a:gd name="connsiteY38" fmla="*/ 1159727 h 1219200"/>
              <a:gd name="connsiteX39" fmla="*/ 356839 w 628185"/>
              <a:gd name="connsiteY39" fmla="*/ 1178312 h 1219200"/>
              <a:gd name="connsiteX40" fmla="*/ 394009 w 628185"/>
              <a:gd name="connsiteY40" fmla="*/ 1133707 h 1219200"/>
              <a:gd name="connsiteX41" fmla="*/ 423746 w 628185"/>
              <a:gd name="connsiteY41" fmla="*/ 1141141 h 1219200"/>
              <a:gd name="connsiteX42" fmla="*/ 427463 w 628185"/>
              <a:gd name="connsiteY42" fmla="*/ 1193180 h 1219200"/>
              <a:gd name="connsiteX43" fmla="*/ 538975 w 628185"/>
              <a:gd name="connsiteY43" fmla="*/ 1092819 h 1219200"/>
              <a:gd name="connsiteX44" fmla="*/ 494370 w 628185"/>
              <a:gd name="connsiteY44" fmla="*/ 1048215 h 1219200"/>
              <a:gd name="connsiteX45" fmla="*/ 375424 w 628185"/>
              <a:gd name="connsiteY45" fmla="*/ 1033346 h 1219200"/>
              <a:gd name="connsiteX46" fmla="*/ 364273 w 628185"/>
              <a:gd name="connsiteY46" fmla="*/ 966439 h 1219200"/>
              <a:gd name="connsiteX47" fmla="*/ 401444 w 628185"/>
              <a:gd name="connsiteY47" fmla="*/ 999893 h 1219200"/>
              <a:gd name="connsiteX48" fmla="*/ 486936 w 628185"/>
              <a:gd name="connsiteY48" fmla="*/ 959005 h 1219200"/>
              <a:gd name="connsiteX49" fmla="*/ 475785 w 628185"/>
              <a:gd name="connsiteY49" fmla="*/ 892097 h 1219200"/>
              <a:gd name="connsiteX50" fmla="*/ 538975 w 628185"/>
              <a:gd name="connsiteY50" fmla="*/ 851210 h 1219200"/>
              <a:gd name="connsiteX51" fmla="*/ 516673 w 628185"/>
              <a:gd name="connsiteY51" fmla="*/ 817756 h 1219200"/>
              <a:gd name="connsiteX52" fmla="*/ 527824 w 628185"/>
              <a:gd name="connsiteY52" fmla="*/ 732263 h 1219200"/>
              <a:gd name="connsiteX53" fmla="*/ 472068 w 628185"/>
              <a:gd name="connsiteY53" fmla="*/ 706244 h 1219200"/>
              <a:gd name="connsiteX54" fmla="*/ 464634 w 628185"/>
              <a:gd name="connsiteY54" fmla="*/ 676507 h 1219200"/>
              <a:gd name="connsiteX55" fmla="*/ 446048 w 628185"/>
              <a:gd name="connsiteY55" fmla="*/ 669073 h 1219200"/>
              <a:gd name="connsiteX56" fmla="*/ 527824 w 628185"/>
              <a:gd name="connsiteY56" fmla="*/ 591015 h 1219200"/>
              <a:gd name="connsiteX57" fmla="*/ 524107 w 628185"/>
              <a:gd name="connsiteY57" fmla="*/ 561278 h 1219200"/>
              <a:gd name="connsiteX58" fmla="*/ 564995 w 628185"/>
              <a:gd name="connsiteY58" fmla="*/ 553844 h 1219200"/>
              <a:gd name="connsiteX59" fmla="*/ 628185 w 628185"/>
              <a:gd name="connsiteY59" fmla="*/ 208156 h 1219200"/>
              <a:gd name="connsiteX60" fmla="*/ 550127 w 628185"/>
              <a:gd name="connsiteY60" fmla="*/ 312234 h 1219200"/>
              <a:gd name="connsiteX61" fmla="*/ 561278 w 628185"/>
              <a:gd name="connsiteY61" fmla="*/ 230458 h 1219200"/>
              <a:gd name="connsiteX62" fmla="*/ 624468 w 628185"/>
              <a:gd name="connsiteY62" fmla="*/ 141249 h 1219200"/>
              <a:gd name="connsiteX63" fmla="*/ 613317 w 628185"/>
              <a:gd name="connsiteY63" fmla="*/ 33454 h 1219200"/>
              <a:gd name="connsiteX64" fmla="*/ 531541 w 628185"/>
              <a:gd name="connsiteY64" fmla="*/ 7434 h 1219200"/>
              <a:gd name="connsiteX65" fmla="*/ 479502 w 628185"/>
              <a:gd name="connsiteY65" fmla="*/ 66907 h 1219200"/>
              <a:gd name="connsiteX66" fmla="*/ 472068 w 628185"/>
              <a:gd name="connsiteY66" fmla="*/ 0 h 1219200"/>
              <a:gd name="connsiteX0" fmla="*/ 472068 w 628185"/>
              <a:gd name="connsiteY0" fmla="*/ 0 h 1219200"/>
              <a:gd name="connsiteX1" fmla="*/ 189570 w 628185"/>
              <a:gd name="connsiteY1" fmla="*/ 148683 h 1219200"/>
              <a:gd name="connsiteX2" fmla="*/ 178419 w 628185"/>
              <a:gd name="connsiteY2" fmla="*/ 234176 h 1219200"/>
              <a:gd name="connsiteX3" fmla="*/ 118946 w 628185"/>
              <a:gd name="connsiteY3" fmla="*/ 189571 h 1219200"/>
              <a:gd name="connsiteX4" fmla="*/ 96644 w 628185"/>
              <a:gd name="connsiteY4" fmla="*/ 252761 h 1219200"/>
              <a:gd name="connsiteX5" fmla="*/ 133814 w 628185"/>
              <a:gd name="connsiteY5" fmla="*/ 282497 h 1219200"/>
              <a:gd name="connsiteX6" fmla="*/ 89209 w 628185"/>
              <a:gd name="connsiteY6" fmla="*/ 289932 h 1219200"/>
              <a:gd name="connsiteX7" fmla="*/ 70624 w 628185"/>
              <a:gd name="connsiteY7" fmla="*/ 275063 h 1219200"/>
              <a:gd name="connsiteX8" fmla="*/ 0 w 628185"/>
              <a:gd name="connsiteY8" fmla="*/ 356839 h 1219200"/>
              <a:gd name="connsiteX9" fmla="*/ 52039 w 628185"/>
              <a:gd name="connsiteY9" fmla="*/ 442332 h 1219200"/>
              <a:gd name="connsiteX10" fmla="*/ 137531 w 628185"/>
              <a:gd name="connsiteY10" fmla="*/ 412595 h 1219200"/>
              <a:gd name="connsiteX11" fmla="*/ 66907 w 628185"/>
              <a:gd name="connsiteY11" fmla="*/ 475785 h 1219200"/>
              <a:gd name="connsiteX12" fmla="*/ 178419 w 628185"/>
              <a:gd name="connsiteY12" fmla="*/ 524107 h 1219200"/>
              <a:gd name="connsiteX13" fmla="*/ 349405 w 628185"/>
              <a:gd name="connsiteY13" fmla="*/ 431180 h 1219200"/>
              <a:gd name="connsiteX14" fmla="*/ 260195 w 628185"/>
              <a:gd name="connsiteY14" fmla="*/ 553844 h 1219200"/>
              <a:gd name="connsiteX15" fmla="*/ 312234 w 628185"/>
              <a:gd name="connsiteY15" fmla="*/ 635619 h 1219200"/>
              <a:gd name="connsiteX16" fmla="*/ 215590 w 628185"/>
              <a:gd name="connsiteY16" fmla="*/ 572429 h 1219200"/>
              <a:gd name="connsiteX17" fmla="*/ 148683 w 628185"/>
              <a:gd name="connsiteY17" fmla="*/ 572429 h 1219200"/>
              <a:gd name="connsiteX18" fmla="*/ 141248 w 628185"/>
              <a:gd name="connsiteY18" fmla="*/ 650488 h 1219200"/>
              <a:gd name="connsiteX19" fmla="*/ 237892 w 628185"/>
              <a:gd name="connsiteY19" fmla="*/ 754566 h 1219200"/>
              <a:gd name="connsiteX20" fmla="*/ 308517 w 628185"/>
              <a:gd name="connsiteY20" fmla="*/ 762000 h 1219200"/>
              <a:gd name="connsiteX21" fmla="*/ 271346 w 628185"/>
              <a:gd name="connsiteY21" fmla="*/ 806605 h 1219200"/>
              <a:gd name="connsiteX22" fmla="*/ 200722 w 628185"/>
              <a:gd name="connsiteY22" fmla="*/ 802888 h 1219200"/>
              <a:gd name="connsiteX23" fmla="*/ 152400 w 628185"/>
              <a:gd name="connsiteY23" fmla="*/ 925551 h 1219200"/>
              <a:gd name="connsiteX24" fmla="*/ 241609 w 628185"/>
              <a:gd name="connsiteY24" fmla="*/ 910683 h 1219200"/>
              <a:gd name="connsiteX25" fmla="*/ 267629 w 628185"/>
              <a:gd name="connsiteY25" fmla="*/ 999893 h 1219200"/>
              <a:gd name="connsiteX26" fmla="*/ 301083 w 628185"/>
              <a:gd name="connsiteY26" fmla="*/ 970156 h 1219200"/>
              <a:gd name="connsiteX27" fmla="*/ 286214 w 628185"/>
              <a:gd name="connsiteY27" fmla="*/ 1025912 h 1219200"/>
              <a:gd name="connsiteX28" fmla="*/ 230458 w 628185"/>
              <a:gd name="connsiteY28" fmla="*/ 1025912 h 1219200"/>
              <a:gd name="connsiteX29" fmla="*/ 193287 w 628185"/>
              <a:gd name="connsiteY29" fmla="*/ 962722 h 1219200"/>
              <a:gd name="connsiteX30" fmla="*/ 144966 w 628185"/>
              <a:gd name="connsiteY30" fmla="*/ 981307 h 1219200"/>
              <a:gd name="connsiteX31" fmla="*/ 174702 w 628185"/>
              <a:gd name="connsiteY31" fmla="*/ 1074234 h 1219200"/>
              <a:gd name="connsiteX32" fmla="*/ 111512 w 628185"/>
              <a:gd name="connsiteY32" fmla="*/ 1144858 h 1219200"/>
              <a:gd name="connsiteX33" fmla="*/ 133814 w 628185"/>
              <a:gd name="connsiteY33" fmla="*/ 1193180 h 1219200"/>
              <a:gd name="connsiteX34" fmla="*/ 178419 w 628185"/>
              <a:gd name="connsiteY34" fmla="*/ 1208049 h 1219200"/>
              <a:gd name="connsiteX35" fmla="*/ 215590 w 628185"/>
              <a:gd name="connsiteY35" fmla="*/ 1185746 h 1219200"/>
              <a:gd name="connsiteX36" fmla="*/ 286214 w 628185"/>
              <a:gd name="connsiteY36" fmla="*/ 1219200 h 1219200"/>
              <a:gd name="connsiteX37" fmla="*/ 301083 w 628185"/>
              <a:gd name="connsiteY37" fmla="*/ 1170878 h 1219200"/>
              <a:gd name="connsiteX38" fmla="*/ 334536 w 628185"/>
              <a:gd name="connsiteY38" fmla="*/ 1159727 h 1219200"/>
              <a:gd name="connsiteX39" fmla="*/ 356839 w 628185"/>
              <a:gd name="connsiteY39" fmla="*/ 1178312 h 1219200"/>
              <a:gd name="connsiteX40" fmla="*/ 394009 w 628185"/>
              <a:gd name="connsiteY40" fmla="*/ 1133707 h 1219200"/>
              <a:gd name="connsiteX41" fmla="*/ 423746 w 628185"/>
              <a:gd name="connsiteY41" fmla="*/ 1141141 h 1219200"/>
              <a:gd name="connsiteX42" fmla="*/ 427463 w 628185"/>
              <a:gd name="connsiteY42" fmla="*/ 1193180 h 1219200"/>
              <a:gd name="connsiteX43" fmla="*/ 538975 w 628185"/>
              <a:gd name="connsiteY43" fmla="*/ 1092819 h 1219200"/>
              <a:gd name="connsiteX44" fmla="*/ 494370 w 628185"/>
              <a:gd name="connsiteY44" fmla="*/ 1048215 h 1219200"/>
              <a:gd name="connsiteX45" fmla="*/ 375424 w 628185"/>
              <a:gd name="connsiteY45" fmla="*/ 1033346 h 1219200"/>
              <a:gd name="connsiteX46" fmla="*/ 364273 w 628185"/>
              <a:gd name="connsiteY46" fmla="*/ 966439 h 1219200"/>
              <a:gd name="connsiteX47" fmla="*/ 401444 w 628185"/>
              <a:gd name="connsiteY47" fmla="*/ 999893 h 1219200"/>
              <a:gd name="connsiteX48" fmla="*/ 486936 w 628185"/>
              <a:gd name="connsiteY48" fmla="*/ 959005 h 1219200"/>
              <a:gd name="connsiteX49" fmla="*/ 475785 w 628185"/>
              <a:gd name="connsiteY49" fmla="*/ 892097 h 1219200"/>
              <a:gd name="connsiteX50" fmla="*/ 538975 w 628185"/>
              <a:gd name="connsiteY50" fmla="*/ 851210 h 1219200"/>
              <a:gd name="connsiteX51" fmla="*/ 516673 w 628185"/>
              <a:gd name="connsiteY51" fmla="*/ 817756 h 1219200"/>
              <a:gd name="connsiteX52" fmla="*/ 527824 w 628185"/>
              <a:gd name="connsiteY52" fmla="*/ 732263 h 1219200"/>
              <a:gd name="connsiteX53" fmla="*/ 472068 w 628185"/>
              <a:gd name="connsiteY53" fmla="*/ 706244 h 1219200"/>
              <a:gd name="connsiteX54" fmla="*/ 464634 w 628185"/>
              <a:gd name="connsiteY54" fmla="*/ 676507 h 1219200"/>
              <a:gd name="connsiteX55" fmla="*/ 446048 w 628185"/>
              <a:gd name="connsiteY55" fmla="*/ 669073 h 1219200"/>
              <a:gd name="connsiteX56" fmla="*/ 527824 w 628185"/>
              <a:gd name="connsiteY56" fmla="*/ 591015 h 1219200"/>
              <a:gd name="connsiteX57" fmla="*/ 524107 w 628185"/>
              <a:gd name="connsiteY57" fmla="*/ 561278 h 1219200"/>
              <a:gd name="connsiteX58" fmla="*/ 564995 w 628185"/>
              <a:gd name="connsiteY58" fmla="*/ 553844 h 1219200"/>
              <a:gd name="connsiteX59" fmla="*/ 628185 w 628185"/>
              <a:gd name="connsiteY59" fmla="*/ 208156 h 1219200"/>
              <a:gd name="connsiteX60" fmla="*/ 550127 w 628185"/>
              <a:gd name="connsiteY60" fmla="*/ 312234 h 1219200"/>
              <a:gd name="connsiteX61" fmla="*/ 561278 w 628185"/>
              <a:gd name="connsiteY61" fmla="*/ 230458 h 1219200"/>
              <a:gd name="connsiteX62" fmla="*/ 624468 w 628185"/>
              <a:gd name="connsiteY62" fmla="*/ 141249 h 1219200"/>
              <a:gd name="connsiteX63" fmla="*/ 613317 w 628185"/>
              <a:gd name="connsiteY63" fmla="*/ 33454 h 1219200"/>
              <a:gd name="connsiteX64" fmla="*/ 531541 w 628185"/>
              <a:gd name="connsiteY64" fmla="*/ 7434 h 1219200"/>
              <a:gd name="connsiteX65" fmla="*/ 479502 w 628185"/>
              <a:gd name="connsiteY65" fmla="*/ 66907 h 1219200"/>
              <a:gd name="connsiteX66" fmla="*/ 472068 w 628185"/>
              <a:gd name="connsiteY66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28185" h="1219200">
                <a:moveTo>
                  <a:pt x="472068" y="0"/>
                </a:moveTo>
                <a:lnTo>
                  <a:pt x="189570" y="148683"/>
                </a:lnTo>
                <a:lnTo>
                  <a:pt x="178419" y="234176"/>
                </a:lnTo>
                <a:lnTo>
                  <a:pt x="118946" y="189571"/>
                </a:lnTo>
                <a:lnTo>
                  <a:pt x="96644" y="252761"/>
                </a:lnTo>
                <a:lnTo>
                  <a:pt x="133814" y="282497"/>
                </a:lnTo>
                <a:lnTo>
                  <a:pt x="89209" y="289932"/>
                </a:lnTo>
                <a:lnTo>
                  <a:pt x="70624" y="275063"/>
                </a:lnTo>
                <a:lnTo>
                  <a:pt x="0" y="356839"/>
                </a:lnTo>
                <a:lnTo>
                  <a:pt x="52039" y="442332"/>
                </a:lnTo>
                <a:lnTo>
                  <a:pt x="137531" y="412595"/>
                </a:lnTo>
                <a:lnTo>
                  <a:pt x="66907" y="475785"/>
                </a:lnTo>
                <a:lnTo>
                  <a:pt x="178419" y="524107"/>
                </a:lnTo>
                <a:lnTo>
                  <a:pt x="349405" y="431180"/>
                </a:lnTo>
                <a:lnTo>
                  <a:pt x="260195" y="553844"/>
                </a:lnTo>
                <a:lnTo>
                  <a:pt x="312234" y="635619"/>
                </a:lnTo>
                <a:lnTo>
                  <a:pt x="215590" y="572429"/>
                </a:lnTo>
                <a:lnTo>
                  <a:pt x="148683" y="572429"/>
                </a:lnTo>
                <a:lnTo>
                  <a:pt x="141248" y="650488"/>
                </a:lnTo>
                <a:lnTo>
                  <a:pt x="237892" y="754566"/>
                </a:lnTo>
                <a:lnTo>
                  <a:pt x="308517" y="762000"/>
                </a:lnTo>
                <a:lnTo>
                  <a:pt x="271346" y="806605"/>
                </a:lnTo>
                <a:lnTo>
                  <a:pt x="200722" y="802888"/>
                </a:lnTo>
                <a:lnTo>
                  <a:pt x="152400" y="925551"/>
                </a:lnTo>
                <a:lnTo>
                  <a:pt x="241609" y="910683"/>
                </a:lnTo>
                <a:lnTo>
                  <a:pt x="267629" y="999893"/>
                </a:lnTo>
                <a:lnTo>
                  <a:pt x="301083" y="970156"/>
                </a:lnTo>
                <a:lnTo>
                  <a:pt x="286214" y="1025912"/>
                </a:lnTo>
                <a:lnTo>
                  <a:pt x="230458" y="1025912"/>
                </a:lnTo>
                <a:lnTo>
                  <a:pt x="193287" y="962722"/>
                </a:lnTo>
                <a:lnTo>
                  <a:pt x="144966" y="981307"/>
                </a:lnTo>
                <a:lnTo>
                  <a:pt x="174702" y="1074234"/>
                </a:lnTo>
                <a:lnTo>
                  <a:pt x="111512" y="1144858"/>
                </a:lnTo>
                <a:lnTo>
                  <a:pt x="133814" y="1193180"/>
                </a:lnTo>
                <a:lnTo>
                  <a:pt x="178419" y="1208049"/>
                </a:lnTo>
                <a:lnTo>
                  <a:pt x="215590" y="1185746"/>
                </a:lnTo>
                <a:lnTo>
                  <a:pt x="286214" y="1219200"/>
                </a:lnTo>
                <a:lnTo>
                  <a:pt x="301083" y="1170878"/>
                </a:lnTo>
                <a:lnTo>
                  <a:pt x="334536" y="1159727"/>
                </a:lnTo>
                <a:lnTo>
                  <a:pt x="356839" y="1178312"/>
                </a:lnTo>
                <a:lnTo>
                  <a:pt x="394009" y="1133707"/>
                </a:lnTo>
                <a:lnTo>
                  <a:pt x="423746" y="1141141"/>
                </a:lnTo>
                <a:lnTo>
                  <a:pt x="427463" y="1193180"/>
                </a:lnTo>
                <a:lnTo>
                  <a:pt x="538975" y="1092819"/>
                </a:lnTo>
                <a:lnTo>
                  <a:pt x="494370" y="1048215"/>
                </a:lnTo>
                <a:lnTo>
                  <a:pt x="375424" y="1033346"/>
                </a:lnTo>
                <a:lnTo>
                  <a:pt x="364273" y="966439"/>
                </a:lnTo>
                <a:lnTo>
                  <a:pt x="401444" y="999893"/>
                </a:lnTo>
                <a:lnTo>
                  <a:pt x="486936" y="959005"/>
                </a:lnTo>
                <a:lnTo>
                  <a:pt x="475785" y="892097"/>
                </a:lnTo>
                <a:lnTo>
                  <a:pt x="538975" y="851210"/>
                </a:lnTo>
                <a:lnTo>
                  <a:pt x="516673" y="817756"/>
                </a:lnTo>
                <a:lnTo>
                  <a:pt x="527824" y="732263"/>
                </a:lnTo>
                <a:lnTo>
                  <a:pt x="472068" y="706244"/>
                </a:lnTo>
                <a:lnTo>
                  <a:pt x="464634" y="676507"/>
                </a:lnTo>
                <a:lnTo>
                  <a:pt x="446048" y="669073"/>
                </a:lnTo>
                <a:lnTo>
                  <a:pt x="527824" y="591015"/>
                </a:lnTo>
                <a:lnTo>
                  <a:pt x="524107" y="561278"/>
                </a:lnTo>
                <a:lnTo>
                  <a:pt x="564995" y="553844"/>
                </a:lnTo>
                <a:lnTo>
                  <a:pt x="628185" y="208156"/>
                </a:lnTo>
                <a:lnTo>
                  <a:pt x="550127" y="312234"/>
                </a:lnTo>
                <a:lnTo>
                  <a:pt x="561278" y="230458"/>
                </a:lnTo>
                <a:lnTo>
                  <a:pt x="624468" y="141249"/>
                </a:lnTo>
                <a:lnTo>
                  <a:pt x="613317" y="33454"/>
                </a:lnTo>
                <a:lnTo>
                  <a:pt x="531541" y="7434"/>
                </a:lnTo>
                <a:lnTo>
                  <a:pt x="479502" y="66907"/>
                </a:lnTo>
                <a:lnTo>
                  <a:pt x="47206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1" name="Freeform 160"/>
          <p:cNvSpPr/>
          <p:nvPr/>
        </p:nvSpPr>
        <p:spPr>
          <a:xfrm>
            <a:off x="6788150" y="914400"/>
            <a:ext cx="46038" cy="46038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2" name="Freeform 161"/>
          <p:cNvSpPr/>
          <p:nvPr/>
        </p:nvSpPr>
        <p:spPr>
          <a:xfrm>
            <a:off x="7370763" y="2581276"/>
            <a:ext cx="55562" cy="53975"/>
          </a:xfrm>
          <a:custGeom>
            <a:avLst/>
            <a:gdLst>
              <a:gd name="connsiteX0" fmla="*/ 0 w 55155"/>
              <a:gd name="connsiteY0" fmla="*/ 0 h 55154"/>
              <a:gd name="connsiteX1" fmla="*/ 23223 w 55155"/>
              <a:gd name="connsiteY1" fmla="*/ 55154 h 55154"/>
              <a:gd name="connsiteX2" fmla="*/ 55155 w 55155"/>
              <a:gd name="connsiteY2" fmla="*/ 29029 h 55154"/>
              <a:gd name="connsiteX3" fmla="*/ 0 w 55155"/>
              <a:gd name="connsiteY3" fmla="*/ 0 h 5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5" h="55154">
                <a:moveTo>
                  <a:pt x="0" y="0"/>
                </a:moveTo>
                <a:lnTo>
                  <a:pt x="23223" y="55154"/>
                </a:lnTo>
                <a:lnTo>
                  <a:pt x="55155" y="29029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3" name="Freeform 162"/>
          <p:cNvSpPr/>
          <p:nvPr/>
        </p:nvSpPr>
        <p:spPr>
          <a:xfrm>
            <a:off x="6438901" y="1854201"/>
            <a:ext cx="1800225" cy="1450975"/>
          </a:xfrm>
          <a:custGeom>
            <a:avLst/>
            <a:gdLst>
              <a:gd name="connsiteX0" fmla="*/ 90714 w 1799771"/>
              <a:gd name="connsiteY0" fmla="*/ 7257 h 1451429"/>
              <a:gd name="connsiteX1" fmla="*/ 0 w 1799771"/>
              <a:gd name="connsiteY1" fmla="*/ 152400 h 1451429"/>
              <a:gd name="connsiteX2" fmla="*/ 0 w 1799771"/>
              <a:gd name="connsiteY2" fmla="*/ 410029 h 1451429"/>
              <a:gd name="connsiteX3" fmla="*/ 105228 w 1799771"/>
              <a:gd name="connsiteY3" fmla="*/ 424543 h 1451429"/>
              <a:gd name="connsiteX4" fmla="*/ 134257 w 1799771"/>
              <a:gd name="connsiteY4" fmla="*/ 468086 h 1451429"/>
              <a:gd name="connsiteX5" fmla="*/ 90714 w 1799771"/>
              <a:gd name="connsiteY5" fmla="*/ 475343 h 1451429"/>
              <a:gd name="connsiteX6" fmla="*/ 54428 w 1799771"/>
              <a:gd name="connsiteY6" fmla="*/ 453572 h 1451429"/>
              <a:gd name="connsiteX7" fmla="*/ 105228 w 1799771"/>
              <a:gd name="connsiteY7" fmla="*/ 566057 h 1451429"/>
              <a:gd name="connsiteX8" fmla="*/ 174171 w 1799771"/>
              <a:gd name="connsiteY8" fmla="*/ 544286 h 1451429"/>
              <a:gd name="connsiteX9" fmla="*/ 239485 w 1799771"/>
              <a:gd name="connsiteY9" fmla="*/ 602343 h 1451429"/>
              <a:gd name="connsiteX10" fmla="*/ 489857 w 1799771"/>
              <a:gd name="connsiteY10" fmla="*/ 576943 h 1451429"/>
              <a:gd name="connsiteX11" fmla="*/ 489857 w 1799771"/>
              <a:gd name="connsiteY11" fmla="*/ 555172 h 1451429"/>
              <a:gd name="connsiteX12" fmla="*/ 598714 w 1799771"/>
              <a:gd name="connsiteY12" fmla="*/ 544286 h 1451429"/>
              <a:gd name="connsiteX13" fmla="*/ 558800 w 1799771"/>
              <a:gd name="connsiteY13" fmla="*/ 475343 h 1451429"/>
              <a:gd name="connsiteX14" fmla="*/ 605971 w 1799771"/>
              <a:gd name="connsiteY14" fmla="*/ 471715 h 1451429"/>
              <a:gd name="connsiteX15" fmla="*/ 801914 w 1799771"/>
              <a:gd name="connsiteY15" fmla="*/ 616857 h 1451429"/>
              <a:gd name="connsiteX16" fmla="*/ 780143 w 1799771"/>
              <a:gd name="connsiteY16" fmla="*/ 656772 h 1451429"/>
              <a:gd name="connsiteX17" fmla="*/ 841828 w 1799771"/>
              <a:gd name="connsiteY17" fmla="*/ 638629 h 1451429"/>
              <a:gd name="connsiteX18" fmla="*/ 1088571 w 1799771"/>
              <a:gd name="connsiteY18" fmla="*/ 805543 h 1451429"/>
              <a:gd name="connsiteX19" fmla="*/ 1034143 w 1799771"/>
              <a:gd name="connsiteY19" fmla="*/ 1026886 h 1451429"/>
              <a:gd name="connsiteX20" fmla="*/ 1117600 w 1799771"/>
              <a:gd name="connsiteY20" fmla="*/ 1117600 h 1451429"/>
              <a:gd name="connsiteX21" fmla="*/ 889000 w 1799771"/>
              <a:gd name="connsiteY21" fmla="*/ 1193800 h 1451429"/>
              <a:gd name="connsiteX22" fmla="*/ 878114 w 1799771"/>
              <a:gd name="connsiteY22" fmla="*/ 1233715 h 1451429"/>
              <a:gd name="connsiteX23" fmla="*/ 852714 w 1799771"/>
              <a:gd name="connsiteY23" fmla="*/ 1270000 h 1451429"/>
              <a:gd name="connsiteX24" fmla="*/ 950685 w 1799771"/>
              <a:gd name="connsiteY24" fmla="*/ 1375229 h 1451429"/>
              <a:gd name="connsiteX25" fmla="*/ 1023257 w 1799771"/>
              <a:gd name="connsiteY25" fmla="*/ 1317172 h 1451429"/>
              <a:gd name="connsiteX26" fmla="*/ 1026885 w 1799771"/>
              <a:gd name="connsiteY26" fmla="*/ 1277257 h 1451429"/>
              <a:gd name="connsiteX27" fmla="*/ 1084943 w 1799771"/>
              <a:gd name="connsiteY27" fmla="*/ 1302657 h 1451429"/>
              <a:gd name="connsiteX28" fmla="*/ 1117600 w 1799771"/>
              <a:gd name="connsiteY28" fmla="*/ 1240972 h 1451429"/>
              <a:gd name="connsiteX29" fmla="*/ 1150257 w 1799771"/>
              <a:gd name="connsiteY29" fmla="*/ 1277257 h 1451429"/>
              <a:gd name="connsiteX30" fmla="*/ 1150257 w 1799771"/>
              <a:gd name="connsiteY30" fmla="*/ 1277257 h 1451429"/>
              <a:gd name="connsiteX31" fmla="*/ 1299028 w 1799771"/>
              <a:gd name="connsiteY31" fmla="*/ 1346200 h 1451429"/>
              <a:gd name="connsiteX32" fmla="*/ 1331685 w 1799771"/>
              <a:gd name="connsiteY32" fmla="*/ 1338943 h 1451429"/>
              <a:gd name="connsiteX33" fmla="*/ 1346200 w 1799771"/>
              <a:gd name="connsiteY33" fmla="*/ 1404257 h 1451429"/>
              <a:gd name="connsiteX34" fmla="*/ 1393371 w 1799771"/>
              <a:gd name="connsiteY34" fmla="*/ 1433286 h 1451429"/>
              <a:gd name="connsiteX35" fmla="*/ 1607457 w 1799771"/>
              <a:gd name="connsiteY35" fmla="*/ 1451429 h 1451429"/>
              <a:gd name="connsiteX36" fmla="*/ 1792514 w 1799771"/>
              <a:gd name="connsiteY36" fmla="*/ 1440543 h 1451429"/>
              <a:gd name="connsiteX37" fmla="*/ 1778000 w 1799771"/>
              <a:gd name="connsiteY37" fmla="*/ 1389743 h 1451429"/>
              <a:gd name="connsiteX38" fmla="*/ 1527628 w 1799771"/>
              <a:gd name="connsiteY38" fmla="*/ 1262743 h 1451429"/>
              <a:gd name="connsiteX39" fmla="*/ 1799771 w 1799771"/>
              <a:gd name="connsiteY39" fmla="*/ 1288143 h 1451429"/>
              <a:gd name="connsiteX40" fmla="*/ 1785257 w 1799771"/>
              <a:gd name="connsiteY40" fmla="*/ 1161143 h 1451429"/>
              <a:gd name="connsiteX41" fmla="*/ 1476828 w 1799771"/>
              <a:gd name="connsiteY41" fmla="*/ 957943 h 1451429"/>
              <a:gd name="connsiteX42" fmla="*/ 1444171 w 1799771"/>
              <a:gd name="connsiteY42" fmla="*/ 954315 h 1451429"/>
              <a:gd name="connsiteX43" fmla="*/ 1407885 w 1799771"/>
              <a:gd name="connsiteY43" fmla="*/ 903515 h 1451429"/>
              <a:gd name="connsiteX44" fmla="*/ 1440543 w 1799771"/>
              <a:gd name="connsiteY44" fmla="*/ 794657 h 1451429"/>
              <a:gd name="connsiteX45" fmla="*/ 1661885 w 1799771"/>
              <a:gd name="connsiteY45" fmla="*/ 925286 h 1451429"/>
              <a:gd name="connsiteX46" fmla="*/ 1694543 w 1799771"/>
              <a:gd name="connsiteY46" fmla="*/ 914400 h 1451429"/>
              <a:gd name="connsiteX47" fmla="*/ 1745343 w 1799771"/>
              <a:gd name="connsiteY47" fmla="*/ 921657 h 1451429"/>
              <a:gd name="connsiteX48" fmla="*/ 1698171 w 1799771"/>
              <a:gd name="connsiteY48" fmla="*/ 816429 h 1451429"/>
              <a:gd name="connsiteX49" fmla="*/ 1738085 w 1799771"/>
              <a:gd name="connsiteY49" fmla="*/ 722086 h 1451429"/>
              <a:gd name="connsiteX50" fmla="*/ 1716314 w 1799771"/>
              <a:gd name="connsiteY50" fmla="*/ 703943 h 1451429"/>
              <a:gd name="connsiteX51" fmla="*/ 1741714 w 1799771"/>
              <a:gd name="connsiteY51" fmla="*/ 605972 h 1451429"/>
              <a:gd name="connsiteX52" fmla="*/ 1621971 w 1799771"/>
              <a:gd name="connsiteY52" fmla="*/ 656772 h 1451429"/>
              <a:gd name="connsiteX53" fmla="*/ 1625600 w 1799771"/>
              <a:gd name="connsiteY53" fmla="*/ 580572 h 1451429"/>
              <a:gd name="connsiteX54" fmla="*/ 1556657 w 1799771"/>
              <a:gd name="connsiteY54" fmla="*/ 635000 h 1451429"/>
              <a:gd name="connsiteX55" fmla="*/ 1455057 w 1799771"/>
              <a:gd name="connsiteY55" fmla="*/ 544286 h 1451429"/>
              <a:gd name="connsiteX56" fmla="*/ 1404257 w 1799771"/>
              <a:gd name="connsiteY56" fmla="*/ 580572 h 1451429"/>
              <a:gd name="connsiteX57" fmla="*/ 1201057 w 1799771"/>
              <a:gd name="connsiteY57" fmla="*/ 537029 h 1451429"/>
              <a:gd name="connsiteX58" fmla="*/ 1226457 w 1799771"/>
              <a:gd name="connsiteY58" fmla="*/ 482600 h 1451429"/>
              <a:gd name="connsiteX59" fmla="*/ 1204685 w 1799771"/>
              <a:gd name="connsiteY59" fmla="*/ 453572 h 1451429"/>
              <a:gd name="connsiteX60" fmla="*/ 1262743 w 1799771"/>
              <a:gd name="connsiteY60" fmla="*/ 402772 h 1451429"/>
              <a:gd name="connsiteX61" fmla="*/ 1157514 w 1799771"/>
              <a:gd name="connsiteY61" fmla="*/ 402772 h 1451429"/>
              <a:gd name="connsiteX62" fmla="*/ 1197428 w 1799771"/>
              <a:gd name="connsiteY62" fmla="*/ 330200 h 1451429"/>
              <a:gd name="connsiteX63" fmla="*/ 1143000 w 1799771"/>
              <a:gd name="connsiteY63" fmla="*/ 286657 h 1451429"/>
              <a:gd name="connsiteX64" fmla="*/ 1117600 w 1799771"/>
              <a:gd name="connsiteY64" fmla="*/ 348343 h 1451429"/>
              <a:gd name="connsiteX65" fmla="*/ 1074057 w 1799771"/>
              <a:gd name="connsiteY65" fmla="*/ 330200 h 1451429"/>
              <a:gd name="connsiteX66" fmla="*/ 1103085 w 1799771"/>
              <a:gd name="connsiteY66" fmla="*/ 268515 h 1451429"/>
              <a:gd name="connsiteX67" fmla="*/ 1016000 w 1799771"/>
              <a:gd name="connsiteY67" fmla="*/ 272143 h 1451429"/>
              <a:gd name="connsiteX68" fmla="*/ 972457 w 1799771"/>
              <a:gd name="connsiteY68" fmla="*/ 290286 h 1451429"/>
              <a:gd name="connsiteX69" fmla="*/ 968828 w 1799771"/>
              <a:gd name="connsiteY69" fmla="*/ 235857 h 1451429"/>
              <a:gd name="connsiteX70" fmla="*/ 896257 w 1799771"/>
              <a:gd name="connsiteY70" fmla="*/ 268515 h 1451429"/>
              <a:gd name="connsiteX71" fmla="*/ 921657 w 1799771"/>
              <a:gd name="connsiteY71" fmla="*/ 214086 h 1451429"/>
              <a:gd name="connsiteX72" fmla="*/ 856343 w 1799771"/>
              <a:gd name="connsiteY72" fmla="*/ 174172 h 1451429"/>
              <a:gd name="connsiteX73" fmla="*/ 827314 w 1799771"/>
              <a:gd name="connsiteY73" fmla="*/ 254000 h 1451429"/>
              <a:gd name="connsiteX74" fmla="*/ 787400 w 1799771"/>
              <a:gd name="connsiteY74" fmla="*/ 177800 h 1451429"/>
              <a:gd name="connsiteX75" fmla="*/ 751114 w 1799771"/>
              <a:gd name="connsiteY75" fmla="*/ 221343 h 1451429"/>
              <a:gd name="connsiteX76" fmla="*/ 758371 w 1799771"/>
              <a:gd name="connsiteY76" fmla="*/ 152400 h 1451429"/>
              <a:gd name="connsiteX77" fmla="*/ 566057 w 1799771"/>
              <a:gd name="connsiteY77" fmla="*/ 108857 h 1451429"/>
              <a:gd name="connsiteX78" fmla="*/ 515257 w 1799771"/>
              <a:gd name="connsiteY78" fmla="*/ 199572 h 1451429"/>
              <a:gd name="connsiteX79" fmla="*/ 468085 w 1799771"/>
              <a:gd name="connsiteY79" fmla="*/ 163286 h 1451429"/>
              <a:gd name="connsiteX80" fmla="*/ 431800 w 1799771"/>
              <a:gd name="connsiteY80" fmla="*/ 232229 h 1451429"/>
              <a:gd name="connsiteX81" fmla="*/ 410028 w 1799771"/>
              <a:gd name="connsiteY81" fmla="*/ 90715 h 1451429"/>
              <a:gd name="connsiteX82" fmla="*/ 351971 w 1799771"/>
              <a:gd name="connsiteY82" fmla="*/ 0 h 1451429"/>
              <a:gd name="connsiteX83" fmla="*/ 272143 w 1799771"/>
              <a:gd name="connsiteY83" fmla="*/ 3629 h 1451429"/>
              <a:gd name="connsiteX84" fmla="*/ 210457 w 1799771"/>
              <a:gd name="connsiteY84" fmla="*/ 83457 h 1451429"/>
              <a:gd name="connsiteX85" fmla="*/ 203200 w 1799771"/>
              <a:gd name="connsiteY85" fmla="*/ 224972 h 1451429"/>
              <a:gd name="connsiteX86" fmla="*/ 228600 w 1799771"/>
              <a:gd name="connsiteY86" fmla="*/ 239486 h 1451429"/>
              <a:gd name="connsiteX87" fmla="*/ 199571 w 1799771"/>
              <a:gd name="connsiteY87" fmla="*/ 286657 h 1451429"/>
              <a:gd name="connsiteX88" fmla="*/ 257628 w 1799771"/>
              <a:gd name="connsiteY88" fmla="*/ 337457 h 1451429"/>
              <a:gd name="connsiteX89" fmla="*/ 250371 w 1799771"/>
              <a:gd name="connsiteY89" fmla="*/ 395515 h 1451429"/>
              <a:gd name="connsiteX90" fmla="*/ 159657 w 1799771"/>
              <a:gd name="connsiteY90" fmla="*/ 286657 h 1451429"/>
              <a:gd name="connsiteX91" fmla="*/ 137885 w 1799771"/>
              <a:gd name="connsiteY91" fmla="*/ 152400 h 1451429"/>
              <a:gd name="connsiteX92" fmla="*/ 185057 w 1799771"/>
              <a:gd name="connsiteY92" fmla="*/ 14515 h 1451429"/>
              <a:gd name="connsiteX93" fmla="*/ 90714 w 1799771"/>
              <a:gd name="connsiteY93" fmla="*/ 7257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799771" h="1451429">
                <a:moveTo>
                  <a:pt x="90714" y="7257"/>
                </a:moveTo>
                <a:lnTo>
                  <a:pt x="0" y="152400"/>
                </a:lnTo>
                <a:lnTo>
                  <a:pt x="0" y="410029"/>
                </a:lnTo>
                <a:lnTo>
                  <a:pt x="105228" y="424543"/>
                </a:lnTo>
                <a:lnTo>
                  <a:pt x="134257" y="468086"/>
                </a:lnTo>
                <a:lnTo>
                  <a:pt x="90714" y="475343"/>
                </a:lnTo>
                <a:lnTo>
                  <a:pt x="54428" y="453572"/>
                </a:lnTo>
                <a:lnTo>
                  <a:pt x="105228" y="566057"/>
                </a:lnTo>
                <a:lnTo>
                  <a:pt x="174171" y="544286"/>
                </a:lnTo>
                <a:lnTo>
                  <a:pt x="239485" y="602343"/>
                </a:lnTo>
                <a:lnTo>
                  <a:pt x="489857" y="576943"/>
                </a:lnTo>
                <a:lnTo>
                  <a:pt x="489857" y="555172"/>
                </a:lnTo>
                <a:lnTo>
                  <a:pt x="598714" y="544286"/>
                </a:lnTo>
                <a:lnTo>
                  <a:pt x="558800" y="475343"/>
                </a:lnTo>
                <a:lnTo>
                  <a:pt x="605971" y="471715"/>
                </a:lnTo>
                <a:lnTo>
                  <a:pt x="801914" y="616857"/>
                </a:lnTo>
                <a:lnTo>
                  <a:pt x="780143" y="656772"/>
                </a:lnTo>
                <a:lnTo>
                  <a:pt x="841828" y="638629"/>
                </a:lnTo>
                <a:lnTo>
                  <a:pt x="1088571" y="805543"/>
                </a:lnTo>
                <a:lnTo>
                  <a:pt x="1034143" y="1026886"/>
                </a:lnTo>
                <a:lnTo>
                  <a:pt x="1117600" y="1117600"/>
                </a:lnTo>
                <a:lnTo>
                  <a:pt x="889000" y="1193800"/>
                </a:lnTo>
                <a:lnTo>
                  <a:pt x="878114" y="1233715"/>
                </a:lnTo>
                <a:lnTo>
                  <a:pt x="852714" y="1270000"/>
                </a:lnTo>
                <a:lnTo>
                  <a:pt x="950685" y="1375229"/>
                </a:lnTo>
                <a:lnTo>
                  <a:pt x="1023257" y="1317172"/>
                </a:lnTo>
                <a:lnTo>
                  <a:pt x="1026885" y="1277257"/>
                </a:lnTo>
                <a:lnTo>
                  <a:pt x="1084943" y="1302657"/>
                </a:lnTo>
                <a:lnTo>
                  <a:pt x="1117600" y="1240972"/>
                </a:lnTo>
                <a:lnTo>
                  <a:pt x="1150257" y="1277257"/>
                </a:lnTo>
                <a:lnTo>
                  <a:pt x="1150257" y="1277257"/>
                </a:lnTo>
                <a:lnTo>
                  <a:pt x="1299028" y="1346200"/>
                </a:lnTo>
                <a:lnTo>
                  <a:pt x="1331685" y="1338943"/>
                </a:lnTo>
                <a:lnTo>
                  <a:pt x="1346200" y="1404257"/>
                </a:lnTo>
                <a:lnTo>
                  <a:pt x="1393371" y="1433286"/>
                </a:lnTo>
                <a:lnTo>
                  <a:pt x="1607457" y="1451429"/>
                </a:lnTo>
                <a:lnTo>
                  <a:pt x="1792514" y="1440543"/>
                </a:lnTo>
                <a:lnTo>
                  <a:pt x="1778000" y="1389743"/>
                </a:lnTo>
                <a:lnTo>
                  <a:pt x="1527628" y="1262743"/>
                </a:lnTo>
                <a:lnTo>
                  <a:pt x="1799771" y="1288143"/>
                </a:lnTo>
                <a:lnTo>
                  <a:pt x="1785257" y="1161143"/>
                </a:lnTo>
                <a:lnTo>
                  <a:pt x="1476828" y="957943"/>
                </a:lnTo>
                <a:lnTo>
                  <a:pt x="1444171" y="954315"/>
                </a:lnTo>
                <a:lnTo>
                  <a:pt x="1407885" y="903515"/>
                </a:lnTo>
                <a:lnTo>
                  <a:pt x="1440543" y="794657"/>
                </a:lnTo>
                <a:lnTo>
                  <a:pt x="1661885" y="925286"/>
                </a:lnTo>
                <a:lnTo>
                  <a:pt x="1694543" y="914400"/>
                </a:lnTo>
                <a:lnTo>
                  <a:pt x="1745343" y="921657"/>
                </a:lnTo>
                <a:lnTo>
                  <a:pt x="1698171" y="816429"/>
                </a:lnTo>
                <a:lnTo>
                  <a:pt x="1738085" y="722086"/>
                </a:lnTo>
                <a:lnTo>
                  <a:pt x="1716314" y="703943"/>
                </a:lnTo>
                <a:lnTo>
                  <a:pt x="1741714" y="605972"/>
                </a:lnTo>
                <a:lnTo>
                  <a:pt x="1621971" y="656772"/>
                </a:lnTo>
                <a:lnTo>
                  <a:pt x="1625600" y="580572"/>
                </a:lnTo>
                <a:lnTo>
                  <a:pt x="1556657" y="635000"/>
                </a:lnTo>
                <a:lnTo>
                  <a:pt x="1455057" y="544286"/>
                </a:lnTo>
                <a:lnTo>
                  <a:pt x="1404257" y="580572"/>
                </a:lnTo>
                <a:lnTo>
                  <a:pt x="1201057" y="537029"/>
                </a:lnTo>
                <a:lnTo>
                  <a:pt x="1226457" y="482600"/>
                </a:lnTo>
                <a:lnTo>
                  <a:pt x="1204685" y="453572"/>
                </a:lnTo>
                <a:lnTo>
                  <a:pt x="1262743" y="402772"/>
                </a:lnTo>
                <a:lnTo>
                  <a:pt x="1157514" y="402772"/>
                </a:lnTo>
                <a:lnTo>
                  <a:pt x="1197428" y="330200"/>
                </a:lnTo>
                <a:lnTo>
                  <a:pt x="1143000" y="286657"/>
                </a:lnTo>
                <a:lnTo>
                  <a:pt x="1117600" y="348343"/>
                </a:lnTo>
                <a:lnTo>
                  <a:pt x="1074057" y="330200"/>
                </a:lnTo>
                <a:lnTo>
                  <a:pt x="1103085" y="268515"/>
                </a:lnTo>
                <a:lnTo>
                  <a:pt x="1016000" y="272143"/>
                </a:lnTo>
                <a:lnTo>
                  <a:pt x="972457" y="290286"/>
                </a:lnTo>
                <a:lnTo>
                  <a:pt x="968828" y="235857"/>
                </a:lnTo>
                <a:lnTo>
                  <a:pt x="896257" y="268515"/>
                </a:lnTo>
                <a:lnTo>
                  <a:pt x="921657" y="214086"/>
                </a:lnTo>
                <a:lnTo>
                  <a:pt x="856343" y="174172"/>
                </a:lnTo>
                <a:lnTo>
                  <a:pt x="827314" y="254000"/>
                </a:lnTo>
                <a:lnTo>
                  <a:pt x="787400" y="177800"/>
                </a:lnTo>
                <a:lnTo>
                  <a:pt x="751114" y="221343"/>
                </a:lnTo>
                <a:lnTo>
                  <a:pt x="758371" y="152400"/>
                </a:lnTo>
                <a:lnTo>
                  <a:pt x="566057" y="108857"/>
                </a:lnTo>
                <a:lnTo>
                  <a:pt x="515257" y="199572"/>
                </a:lnTo>
                <a:lnTo>
                  <a:pt x="468085" y="163286"/>
                </a:lnTo>
                <a:lnTo>
                  <a:pt x="431800" y="232229"/>
                </a:lnTo>
                <a:lnTo>
                  <a:pt x="410028" y="90715"/>
                </a:lnTo>
                <a:lnTo>
                  <a:pt x="351971" y="0"/>
                </a:lnTo>
                <a:lnTo>
                  <a:pt x="272143" y="3629"/>
                </a:lnTo>
                <a:lnTo>
                  <a:pt x="210457" y="83457"/>
                </a:lnTo>
                <a:lnTo>
                  <a:pt x="203200" y="224972"/>
                </a:lnTo>
                <a:lnTo>
                  <a:pt x="228600" y="239486"/>
                </a:lnTo>
                <a:lnTo>
                  <a:pt x="199571" y="286657"/>
                </a:lnTo>
                <a:lnTo>
                  <a:pt x="257628" y="337457"/>
                </a:lnTo>
                <a:lnTo>
                  <a:pt x="250371" y="395515"/>
                </a:lnTo>
                <a:lnTo>
                  <a:pt x="159657" y="286657"/>
                </a:lnTo>
                <a:lnTo>
                  <a:pt x="137885" y="152400"/>
                </a:lnTo>
                <a:lnTo>
                  <a:pt x="185057" y="14515"/>
                </a:lnTo>
                <a:lnTo>
                  <a:pt x="90714" y="7257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4" name="Freeform 163"/>
          <p:cNvSpPr/>
          <p:nvPr/>
        </p:nvSpPr>
        <p:spPr>
          <a:xfrm>
            <a:off x="6808790" y="1814515"/>
            <a:ext cx="242887" cy="155575"/>
          </a:xfrm>
          <a:custGeom>
            <a:avLst/>
            <a:gdLst>
              <a:gd name="connsiteX0" fmla="*/ 0 w 243114"/>
              <a:gd name="connsiteY0" fmla="*/ 10886 h 156029"/>
              <a:gd name="connsiteX1" fmla="*/ 87086 w 243114"/>
              <a:gd name="connsiteY1" fmla="*/ 156029 h 156029"/>
              <a:gd name="connsiteX2" fmla="*/ 243114 w 243114"/>
              <a:gd name="connsiteY2" fmla="*/ 105229 h 156029"/>
              <a:gd name="connsiteX3" fmla="*/ 127000 w 243114"/>
              <a:gd name="connsiteY3" fmla="*/ 0 h 156029"/>
              <a:gd name="connsiteX4" fmla="*/ 0 w 243114"/>
              <a:gd name="connsiteY4" fmla="*/ 10886 h 156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114" h="156029">
                <a:moveTo>
                  <a:pt x="0" y="10886"/>
                </a:moveTo>
                <a:lnTo>
                  <a:pt x="87086" y="156029"/>
                </a:lnTo>
                <a:lnTo>
                  <a:pt x="243114" y="105229"/>
                </a:lnTo>
                <a:lnTo>
                  <a:pt x="127000" y="0"/>
                </a:lnTo>
                <a:lnTo>
                  <a:pt x="0" y="10886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5" name="Freeform 164"/>
          <p:cNvSpPr/>
          <p:nvPr/>
        </p:nvSpPr>
        <p:spPr>
          <a:xfrm>
            <a:off x="7226300" y="2590800"/>
            <a:ext cx="127000" cy="152400"/>
          </a:xfrm>
          <a:custGeom>
            <a:avLst/>
            <a:gdLst>
              <a:gd name="connsiteX0" fmla="*/ 0 w 127000"/>
              <a:gd name="connsiteY0" fmla="*/ 25400 h 152400"/>
              <a:gd name="connsiteX1" fmla="*/ 7257 w 127000"/>
              <a:gd name="connsiteY1" fmla="*/ 152400 h 152400"/>
              <a:gd name="connsiteX2" fmla="*/ 127000 w 127000"/>
              <a:gd name="connsiteY2" fmla="*/ 141515 h 152400"/>
              <a:gd name="connsiteX3" fmla="*/ 97971 w 127000"/>
              <a:gd name="connsiteY3" fmla="*/ 0 h 152400"/>
              <a:gd name="connsiteX4" fmla="*/ 0 w 127000"/>
              <a:gd name="connsiteY4" fmla="*/ 25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0" h="152400">
                <a:moveTo>
                  <a:pt x="0" y="25400"/>
                </a:moveTo>
                <a:lnTo>
                  <a:pt x="7257" y="152400"/>
                </a:lnTo>
                <a:lnTo>
                  <a:pt x="127000" y="141515"/>
                </a:lnTo>
                <a:lnTo>
                  <a:pt x="97971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6" name="Freeform 165"/>
          <p:cNvSpPr/>
          <p:nvPr/>
        </p:nvSpPr>
        <p:spPr>
          <a:xfrm>
            <a:off x="7192965" y="2482850"/>
            <a:ext cx="66675" cy="57150"/>
          </a:xfrm>
          <a:custGeom>
            <a:avLst/>
            <a:gdLst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0 w 34834"/>
              <a:gd name="connsiteY2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0 w 34834"/>
              <a:gd name="connsiteY0" fmla="*/ 0 h 52251"/>
              <a:gd name="connsiteX1" fmla="*/ 34834 w 34834"/>
              <a:gd name="connsiteY1" fmla="*/ 52251 h 52251"/>
              <a:gd name="connsiteX2" fmla="*/ 17417 w 34834"/>
              <a:gd name="connsiteY2" fmla="*/ 20320 h 52251"/>
              <a:gd name="connsiteX3" fmla="*/ 0 w 34834"/>
              <a:gd name="connsiteY3" fmla="*/ 0 h 52251"/>
              <a:gd name="connsiteX0" fmla="*/ 30628 w 65735"/>
              <a:gd name="connsiteY0" fmla="*/ 223 h 56156"/>
              <a:gd name="connsiteX1" fmla="*/ 65462 w 65735"/>
              <a:gd name="connsiteY1" fmla="*/ 52474 h 56156"/>
              <a:gd name="connsiteX2" fmla="*/ 10308 w 65735"/>
              <a:gd name="connsiteY2" fmla="*/ 35058 h 56156"/>
              <a:gd name="connsiteX3" fmla="*/ 30628 w 65735"/>
              <a:gd name="connsiteY3" fmla="*/ 223 h 5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35" h="56156">
                <a:moveTo>
                  <a:pt x="30628" y="223"/>
                </a:moveTo>
                <a:cubicBezTo>
                  <a:pt x="39820" y="3126"/>
                  <a:pt x="68849" y="46668"/>
                  <a:pt x="65462" y="52474"/>
                </a:cubicBezTo>
                <a:cubicBezTo>
                  <a:pt x="62075" y="58280"/>
                  <a:pt x="-30332" y="60216"/>
                  <a:pt x="10308" y="35058"/>
                </a:cubicBezTo>
                <a:cubicBezTo>
                  <a:pt x="17081" y="23446"/>
                  <a:pt x="21436" y="-2680"/>
                  <a:pt x="30628" y="223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7" name="Freeform 166"/>
          <p:cNvSpPr/>
          <p:nvPr/>
        </p:nvSpPr>
        <p:spPr>
          <a:xfrm>
            <a:off x="7273927" y="2544765"/>
            <a:ext cx="55563" cy="26987"/>
          </a:xfrm>
          <a:custGeom>
            <a:avLst/>
            <a:gdLst>
              <a:gd name="connsiteX0" fmla="*/ 0 w 55154"/>
              <a:gd name="connsiteY0" fmla="*/ 0 h 26125"/>
              <a:gd name="connsiteX1" fmla="*/ 46446 w 55154"/>
              <a:gd name="connsiteY1" fmla="*/ 26125 h 26125"/>
              <a:gd name="connsiteX2" fmla="*/ 55154 w 55154"/>
              <a:gd name="connsiteY2" fmla="*/ 11611 h 26125"/>
              <a:gd name="connsiteX3" fmla="*/ 0 w 55154"/>
              <a:gd name="connsiteY3" fmla="*/ 0 h 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154" h="26125">
                <a:moveTo>
                  <a:pt x="0" y="0"/>
                </a:moveTo>
                <a:lnTo>
                  <a:pt x="46446" y="26125"/>
                </a:lnTo>
                <a:lnTo>
                  <a:pt x="55154" y="11611"/>
                </a:lnTo>
                <a:lnTo>
                  <a:pt x="0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8" name="Freeform 167"/>
          <p:cNvSpPr/>
          <p:nvPr/>
        </p:nvSpPr>
        <p:spPr>
          <a:xfrm>
            <a:off x="7051677" y="2489202"/>
            <a:ext cx="49213" cy="68263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69" name="Freeform 168"/>
          <p:cNvSpPr/>
          <p:nvPr/>
        </p:nvSpPr>
        <p:spPr>
          <a:xfrm>
            <a:off x="6991352" y="2419350"/>
            <a:ext cx="49213" cy="69850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0" name="Freeform 169"/>
          <p:cNvSpPr/>
          <p:nvPr/>
        </p:nvSpPr>
        <p:spPr>
          <a:xfrm>
            <a:off x="7067552" y="2411413"/>
            <a:ext cx="49213" cy="69850"/>
          </a:xfrm>
          <a:custGeom>
            <a:avLst/>
            <a:gdLst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0 h 69669"/>
              <a:gd name="connsiteX0" fmla="*/ 17418 w 17418"/>
              <a:gd name="connsiteY0" fmla="*/ 0 h 69669"/>
              <a:gd name="connsiteX1" fmla="*/ 0 w 17418"/>
              <a:gd name="connsiteY1" fmla="*/ 58057 h 69669"/>
              <a:gd name="connsiteX2" fmla="*/ 17418 w 17418"/>
              <a:gd name="connsiteY2" fmla="*/ 69669 h 69669"/>
              <a:gd name="connsiteX3" fmla="*/ 17418 w 17418"/>
              <a:gd name="connsiteY3" fmla="*/ 34834 h 69669"/>
              <a:gd name="connsiteX4" fmla="*/ 17418 w 17418"/>
              <a:gd name="connsiteY4" fmla="*/ 0 h 69669"/>
              <a:gd name="connsiteX0" fmla="*/ 17418 w 49349"/>
              <a:gd name="connsiteY0" fmla="*/ 0 h 69669"/>
              <a:gd name="connsiteX1" fmla="*/ 0 w 49349"/>
              <a:gd name="connsiteY1" fmla="*/ 58057 h 69669"/>
              <a:gd name="connsiteX2" fmla="*/ 17418 w 49349"/>
              <a:gd name="connsiteY2" fmla="*/ 69669 h 69669"/>
              <a:gd name="connsiteX3" fmla="*/ 49349 w 49349"/>
              <a:gd name="connsiteY3" fmla="*/ 20319 h 69669"/>
              <a:gd name="connsiteX4" fmla="*/ 17418 w 49349"/>
              <a:gd name="connsiteY4" fmla="*/ 0 h 6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349" h="69669">
                <a:moveTo>
                  <a:pt x="17418" y="0"/>
                </a:moveTo>
                <a:lnTo>
                  <a:pt x="0" y="58057"/>
                </a:lnTo>
                <a:lnTo>
                  <a:pt x="17418" y="69669"/>
                </a:lnTo>
                <a:lnTo>
                  <a:pt x="49349" y="20319"/>
                </a:lnTo>
                <a:lnTo>
                  <a:pt x="17418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1" name="Freeform 170"/>
          <p:cNvSpPr/>
          <p:nvPr/>
        </p:nvSpPr>
        <p:spPr>
          <a:xfrm flipH="1" flipV="1">
            <a:off x="7138990" y="2451100"/>
            <a:ext cx="46037" cy="46038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2" name="Freeform 171"/>
          <p:cNvSpPr/>
          <p:nvPr/>
        </p:nvSpPr>
        <p:spPr>
          <a:xfrm flipH="1" flipV="1">
            <a:off x="6599240" y="2436813"/>
            <a:ext cx="46037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3" name="Freeform 172"/>
          <p:cNvSpPr/>
          <p:nvPr/>
        </p:nvSpPr>
        <p:spPr>
          <a:xfrm flipH="1" flipV="1">
            <a:off x="8281990" y="3111500"/>
            <a:ext cx="46037" cy="44450"/>
          </a:xfrm>
          <a:custGeom>
            <a:avLst/>
            <a:gdLst>
              <a:gd name="connsiteX0" fmla="*/ 7144 w 7144"/>
              <a:gd name="connsiteY0" fmla="*/ 0 h 69056"/>
              <a:gd name="connsiteX1" fmla="*/ 0 w 7144"/>
              <a:gd name="connsiteY1" fmla="*/ 69056 h 69056"/>
              <a:gd name="connsiteX2" fmla="*/ 7144 w 7144"/>
              <a:gd name="connsiteY2" fmla="*/ 0 h 69056"/>
              <a:gd name="connsiteX0" fmla="*/ 10000 w 10000"/>
              <a:gd name="connsiteY0" fmla="*/ 0 h 10000"/>
              <a:gd name="connsiteX1" fmla="*/ 0 w 10000"/>
              <a:gd name="connsiteY1" fmla="*/ 10000 h 10000"/>
              <a:gd name="connsiteX2" fmla="*/ 3333 w 10000"/>
              <a:gd name="connsiteY2" fmla="*/ 5172 h 10000"/>
              <a:gd name="connsiteX3" fmla="*/ 10000 w 10000"/>
              <a:gd name="connsiteY3" fmla="*/ 0 h 10000"/>
              <a:gd name="connsiteX0" fmla="*/ 46666 w 48777"/>
              <a:gd name="connsiteY0" fmla="*/ 316 h 10337"/>
              <a:gd name="connsiteX1" fmla="*/ 36666 w 48777"/>
              <a:gd name="connsiteY1" fmla="*/ 10316 h 10337"/>
              <a:gd name="connsiteX2" fmla="*/ 0 w 48777"/>
              <a:gd name="connsiteY2" fmla="*/ 2729 h 10337"/>
              <a:gd name="connsiteX3" fmla="*/ 46666 w 48777"/>
              <a:gd name="connsiteY3" fmla="*/ 316 h 10337"/>
              <a:gd name="connsiteX0" fmla="*/ 46666 w 48164"/>
              <a:gd name="connsiteY0" fmla="*/ 41 h 4732"/>
              <a:gd name="connsiteX1" fmla="*/ 33332 w 48164"/>
              <a:gd name="connsiteY1" fmla="*/ 4524 h 4732"/>
              <a:gd name="connsiteX2" fmla="*/ 0 w 48164"/>
              <a:gd name="connsiteY2" fmla="*/ 2454 h 4732"/>
              <a:gd name="connsiteX3" fmla="*/ 46666 w 48164"/>
              <a:gd name="connsiteY3" fmla="*/ 41 h 4732"/>
              <a:gd name="connsiteX0" fmla="*/ 7613 w 8235"/>
              <a:gd name="connsiteY0" fmla="*/ 557 h 5779"/>
              <a:gd name="connsiteX1" fmla="*/ 6921 w 8235"/>
              <a:gd name="connsiteY1" fmla="*/ 5658 h 5779"/>
              <a:gd name="connsiteX2" fmla="*/ 0 w 8235"/>
              <a:gd name="connsiteY2" fmla="*/ 1284 h 5779"/>
              <a:gd name="connsiteX3" fmla="*/ 7613 w 8235"/>
              <a:gd name="connsiteY3" fmla="*/ 557 h 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5" h="5779">
                <a:moveTo>
                  <a:pt x="7613" y="557"/>
                </a:moveTo>
                <a:cubicBezTo>
                  <a:pt x="8766" y="1286"/>
                  <a:pt x="8190" y="5537"/>
                  <a:pt x="6921" y="5658"/>
                </a:cubicBezTo>
                <a:cubicBezTo>
                  <a:pt x="5652" y="5779"/>
                  <a:pt x="2538" y="6628"/>
                  <a:pt x="0" y="1284"/>
                </a:cubicBezTo>
                <a:cubicBezTo>
                  <a:pt x="3230" y="-415"/>
                  <a:pt x="6460" y="-172"/>
                  <a:pt x="7613" y="557"/>
                </a:cubicBez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4" name="Freeform 173"/>
          <p:cNvSpPr/>
          <p:nvPr/>
        </p:nvSpPr>
        <p:spPr>
          <a:xfrm>
            <a:off x="9623425" y="5097465"/>
            <a:ext cx="58738" cy="587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5" name="Freeform 174"/>
          <p:cNvSpPr/>
          <p:nvPr/>
        </p:nvSpPr>
        <p:spPr>
          <a:xfrm>
            <a:off x="10107615" y="5434015"/>
            <a:ext cx="46037" cy="460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AEC7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176" name="Freeform 175"/>
          <p:cNvSpPr/>
          <p:nvPr/>
        </p:nvSpPr>
        <p:spPr>
          <a:xfrm>
            <a:off x="9348790" y="5757865"/>
            <a:ext cx="46037" cy="46037"/>
          </a:xfrm>
          <a:custGeom>
            <a:avLst/>
            <a:gdLst>
              <a:gd name="connsiteX0" fmla="*/ 83457 w 94343"/>
              <a:gd name="connsiteY0" fmla="*/ 0 h 94343"/>
              <a:gd name="connsiteX1" fmla="*/ 0 w 94343"/>
              <a:gd name="connsiteY1" fmla="*/ 83458 h 94343"/>
              <a:gd name="connsiteX2" fmla="*/ 94343 w 94343"/>
              <a:gd name="connsiteY2" fmla="*/ 94343 h 94343"/>
              <a:gd name="connsiteX3" fmla="*/ 83457 w 94343"/>
              <a:gd name="connsiteY3" fmla="*/ 0 h 9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43" h="94343">
                <a:moveTo>
                  <a:pt x="83457" y="0"/>
                </a:moveTo>
                <a:lnTo>
                  <a:pt x="0" y="83458"/>
                </a:lnTo>
                <a:lnTo>
                  <a:pt x="94343" y="94343"/>
                </a:lnTo>
                <a:lnTo>
                  <a:pt x="83457" y="0"/>
                </a:lnTo>
                <a:close/>
              </a:path>
            </a:pathLst>
          </a:custGeom>
          <a:solidFill>
            <a:srgbClr val="006C86"/>
          </a:solidFill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8599">
              <a:solidFill>
                <a:schemeClr val="bg1"/>
              </a:solidFill>
              <a:ea typeface="ＭＳ Ｐゴシック" charset="-128"/>
            </a:endParaRPr>
          </a:p>
        </p:txBody>
      </p:sp>
      <p:cxnSp>
        <p:nvCxnSpPr>
          <p:cNvPr id="4186" name="Straight Connector 123"/>
          <p:cNvCxnSpPr>
            <a:cxnSpLocks noChangeShapeType="1"/>
            <a:endCxn id="116" idx="1"/>
          </p:cNvCxnSpPr>
          <p:nvPr/>
        </p:nvCxnSpPr>
        <p:spPr bwMode="auto">
          <a:xfrm flipH="1">
            <a:off x="5386390" y="1012825"/>
            <a:ext cx="325437" cy="1379538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87" name="Straight Connector 125"/>
          <p:cNvCxnSpPr>
            <a:cxnSpLocks noChangeShapeType="1"/>
          </p:cNvCxnSpPr>
          <p:nvPr/>
        </p:nvCxnSpPr>
        <p:spPr bwMode="auto">
          <a:xfrm>
            <a:off x="4843465" y="2284415"/>
            <a:ext cx="185737" cy="5397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88" name="Straight Connector 124"/>
          <p:cNvCxnSpPr>
            <a:cxnSpLocks noChangeShapeType="1"/>
            <a:stCxn id="116" idx="0"/>
          </p:cNvCxnSpPr>
          <p:nvPr/>
        </p:nvCxnSpPr>
        <p:spPr bwMode="auto">
          <a:xfrm>
            <a:off x="5014915" y="2284413"/>
            <a:ext cx="371475" cy="10795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7" name="TextBox 176"/>
          <p:cNvSpPr txBox="1"/>
          <p:nvPr/>
        </p:nvSpPr>
        <p:spPr>
          <a:xfrm>
            <a:off x="514223" y="1120559"/>
            <a:ext cx="5114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dirty="0">
                <a:ea typeface="+mj-ea"/>
                <a:cs typeface="+mj-cs"/>
              </a:rPr>
              <a:t>Province-wide immunization registry </a:t>
            </a:r>
          </a:p>
          <a:p>
            <a:pPr eaLnBrk="1" hangingPunct="1">
              <a:defRPr/>
            </a:pPr>
            <a:r>
              <a:rPr lang="en-GB" dirty="0">
                <a:ea typeface="+mj-ea"/>
                <a:cs typeface="+mj-cs"/>
              </a:rPr>
              <a:t>Sub-provincial registries within province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273588" y="1494474"/>
            <a:ext cx="228600" cy="161925"/>
          </a:xfrm>
          <a:prstGeom prst="rect">
            <a:avLst/>
          </a:prstGeom>
          <a:solidFill>
            <a:srgbClr val="00AEC7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8599"/>
          </a:p>
        </p:txBody>
      </p:sp>
      <p:sp>
        <p:nvSpPr>
          <p:cNvPr id="124" name="Rectangle 123"/>
          <p:cNvSpPr/>
          <p:nvPr/>
        </p:nvSpPr>
        <p:spPr>
          <a:xfrm>
            <a:off x="272921" y="1250049"/>
            <a:ext cx="228600" cy="161925"/>
          </a:xfrm>
          <a:prstGeom prst="rect">
            <a:avLst/>
          </a:prstGeom>
          <a:solidFill>
            <a:srgbClr val="F721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859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229B6-6B5D-4561-85A0-AE5852F19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9005" y="118600"/>
            <a:ext cx="11395334" cy="504496"/>
          </a:xfrm>
        </p:spPr>
        <p:txBody>
          <a:bodyPr/>
          <a:lstStyle/>
          <a:p>
            <a:r>
              <a:rPr lang="en-GB" altLang="en-US" dirty="0"/>
              <a:t>Data systems vary across Canada, which can pose challenges for vaccine safety surveillance and research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202664-2F72-4269-894D-005FA02C708B}"/>
              </a:ext>
            </a:extLst>
          </p:cNvPr>
          <p:cNvSpPr txBox="1"/>
          <p:nvPr/>
        </p:nvSpPr>
        <p:spPr>
          <a:xfrm>
            <a:off x="61828" y="5829895"/>
            <a:ext cx="7440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There is no national immunization registry</a:t>
            </a:r>
          </a:p>
          <a:p>
            <a:r>
              <a:rPr lang="en-US" dirty="0"/>
              <a:t>* First Nations communities are not commonly included in provincial registries due to unique governance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27121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EA1636-BEC6-4AD6-9760-E487A85415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Canada’s current research priorities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25748-F955-4476-B516-62DCCDA85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712" y="1794828"/>
            <a:ext cx="3121495" cy="4037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A55696-A2B2-4964-9D19-8F6F9664B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881" y="1794829"/>
            <a:ext cx="3118376" cy="40378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07F12A-75C5-43FA-8E69-00E2EEA82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376" y="1794829"/>
            <a:ext cx="3126860" cy="4037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3053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36F8C1-3B28-46A8-99EC-0CA3AEC5E88F}"/>
              </a:ext>
            </a:extLst>
          </p:cNvPr>
          <p:cNvSpPr txBox="1"/>
          <p:nvPr/>
        </p:nvSpPr>
        <p:spPr>
          <a:xfrm>
            <a:off x="149742" y="6514338"/>
            <a:ext cx="967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Adapted from: CDC. The Vaccine Life Cycle. Aug 10, 2024; Health Canada. Regulating vaccines for human use in Canada. June 11, 2025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EF42E59-04BC-43CD-B53E-C85362459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255" y="2053872"/>
            <a:ext cx="1055834" cy="164642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FC8D795-77D1-46FB-886D-CDE3B9CF1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231" y="2078916"/>
            <a:ext cx="1055834" cy="164642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19B52D1-8356-4607-A7D3-BC998C8F9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568" y="2065477"/>
            <a:ext cx="1055830" cy="164642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71CFA8F-2A12-4C9D-8DB1-15BD52BB9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0340" y="2078916"/>
            <a:ext cx="1055830" cy="16464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51F66C6-1ECB-423F-A516-4BEF8E9FFA05}"/>
              </a:ext>
            </a:extLst>
          </p:cNvPr>
          <p:cNvSpPr txBox="1"/>
          <p:nvPr/>
        </p:nvSpPr>
        <p:spPr>
          <a:xfrm>
            <a:off x="2653990" y="1437451"/>
            <a:ext cx="124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Biomedical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6CC385-7E23-4F28-9A5A-3AE83416C0CE}"/>
              </a:ext>
            </a:extLst>
          </p:cNvPr>
          <p:cNvSpPr txBox="1"/>
          <p:nvPr/>
        </p:nvSpPr>
        <p:spPr>
          <a:xfrm>
            <a:off x="4596069" y="1437451"/>
            <a:ext cx="124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Clinic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F00B25-6038-44C6-AD02-19813D12D27C}"/>
              </a:ext>
            </a:extLst>
          </p:cNvPr>
          <p:cNvSpPr txBox="1"/>
          <p:nvPr/>
        </p:nvSpPr>
        <p:spPr>
          <a:xfrm>
            <a:off x="5978852" y="1365847"/>
            <a:ext cx="1244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Health services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FF2D01-5019-4610-ACC5-0EBC92BDEEE9}"/>
              </a:ext>
            </a:extLst>
          </p:cNvPr>
          <p:cNvSpPr txBox="1"/>
          <p:nvPr/>
        </p:nvSpPr>
        <p:spPr>
          <a:xfrm>
            <a:off x="7423974" y="1139075"/>
            <a:ext cx="1958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Social, Cultural, Environmental &amp; Population Health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FAA8732-3C83-4299-8DC9-81B439EA02ED}"/>
              </a:ext>
            </a:extLst>
          </p:cNvPr>
          <p:cNvSpPr/>
          <p:nvPr/>
        </p:nvSpPr>
        <p:spPr>
          <a:xfrm>
            <a:off x="459859" y="4923453"/>
            <a:ext cx="2194131" cy="396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2B6C55-6652-4913-9D0A-C1A426F60929}"/>
              </a:ext>
            </a:extLst>
          </p:cNvPr>
          <p:cNvSpPr/>
          <p:nvPr/>
        </p:nvSpPr>
        <p:spPr>
          <a:xfrm>
            <a:off x="2880533" y="4921830"/>
            <a:ext cx="2587227" cy="396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4F463E-EF17-4A59-A8DB-658F8202C12A}"/>
              </a:ext>
            </a:extLst>
          </p:cNvPr>
          <p:cNvSpPr/>
          <p:nvPr/>
        </p:nvSpPr>
        <p:spPr>
          <a:xfrm>
            <a:off x="5683821" y="4921684"/>
            <a:ext cx="821003" cy="396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423558-0530-4A52-B489-D1A2D79599EE}"/>
              </a:ext>
            </a:extLst>
          </p:cNvPr>
          <p:cNvSpPr/>
          <p:nvPr/>
        </p:nvSpPr>
        <p:spPr>
          <a:xfrm>
            <a:off x="6698719" y="4916566"/>
            <a:ext cx="821003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2E5FFFF-2B4B-43A7-9871-6DE903D5F762}"/>
              </a:ext>
            </a:extLst>
          </p:cNvPr>
          <p:cNvSpPr/>
          <p:nvPr/>
        </p:nvSpPr>
        <p:spPr>
          <a:xfrm>
            <a:off x="7747561" y="4921684"/>
            <a:ext cx="935490" cy="396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466E97F5-208C-4737-AA4C-372C52FB5BC7}"/>
              </a:ext>
            </a:extLst>
          </p:cNvPr>
          <p:cNvSpPr/>
          <p:nvPr/>
        </p:nvSpPr>
        <p:spPr>
          <a:xfrm>
            <a:off x="8970724" y="4730124"/>
            <a:ext cx="2889434" cy="781649"/>
          </a:xfrm>
          <a:prstGeom prst="rightArrow">
            <a:avLst/>
          </a:prstGeom>
          <a:solidFill>
            <a:srgbClr val="6A0971"/>
          </a:solidFill>
          <a:ln>
            <a:solidFill>
              <a:srgbClr val="6A09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B69BB4-46FA-4639-930A-5C34531238B8}"/>
              </a:ext>
            </a:extLst>
          </p:cNvPr>
          <p:cNvSpPr txBox="1"/>
          <p:nvPr/>
        </p:nvSpPr>
        <p:spPr>
          <a:xfrm>
            <a:off x="912651" y="5321257"/>
            <a:ext cx="1112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Discovery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0776D4-5348-4E31-8E0B-E8A3556AF3DA}"/>
              </a:ext>
            </a:extLst>
          </p:cNvPr>
          <p:cNvSpPr txBox="1"/>
          <p:nvPr/>
        </p:nvSpPr>
        <p:spPr>
          <a:xfrm>
            <a:off x="1736679" y="5336227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Pre-clinical Studies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445BEC3-A7FC-4B2A-B925-0A239C40AB9D}"/>
              </a:ext>
            </a:extLst>
          </p:cNvPr>
          <p:cNvSpPr txBox="1"/>
          <p:nvPr/>
        </p:nvSpPr>
        <p:spPr>
          <a:xfrm>
            <a:off x="2612197" y="5326346"/>
            <a:ext cx="111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1 Safety</a:t>
            </a:r>
            <a:endParaRPr lang="en-CA" sz="14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786A126-0B92-4793-B8ED-F9C7863000E9}"/>
              </a:ext>
            </a:extLst>
          </p:cNvPr>
          <p:cNvSpPr txBox="1"/>
          <p:nvPr/>
        </p:nvSpPr>
        <p:spPr>
          <a:xfrm>
            <a:off x="3318931" y="5329954"/>
            <a:ext cx="1496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2 Immunogenicity &amp; Safety</a:t>
            </a:r>
            <a:endParaRPr lang="en-CA" sz="14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DB60AD-EE39-4688-BCF6-61640B01F7A1}"/>
              </a:ext>
            </a:extLst>
          </p:cNvPr>
          <p:cNvSpPr txBox="1"/>
          <p:nvPr/>
        </p:nvSpPr>
        <p:spPr>
          <a:xfrm>
            <a:off x="4427580" y="5326346"/>
            <a:ext cx="11870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Phase 3 Efficacy &amp; Safety</a:t>
            </a:r>
            <a:endParaRPr lang="en-CA" sz="14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CB7F617-ED9E-4C59-A3A9-BB4626767296}"/>
              </a:ext>
            </a:extLst>
          </p:cNvPr>
          <p:cNvSpPr txBox="1"/>
          <p:nvPr/>
        </p:nvSpPr>
        <p:spPr>
          <a:xfrm>
            <a:off x="5549892" y="5320446"/>
            <a:ext cx="1112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Health Canada Review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B67BE74-03C8-414D-81E3-9F18B11C269A}"/>
              </a:ext>
            </a:extLst>
          </p:cNvPr>
          <p:cNvSpPr txBox="1"/>
          <p:nvPr/>
        </p:nvSpPr>
        <p:spPr>
          <a:xfrm>
            <a:off x="6645203" y="5321295"/>
            <a:ext cx="942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NACI Review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EB11CA0-2A6E-4C5D-9E07-D89B1B29F43E}"/>
              </a:ext>
            </a:extLst>
          </p:cNvPr>
          <p:cNvSpPr txBox="1"/>
          <p:nvPr/>
        </p:nvSpPr>
        <p:spPr>
          <a:xfrm>
            <a:off x="7589784" y="5325953"/>
            <a:ext cx="1356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Manufacturing, transport &amp; storage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36B50D0-7200-4278-81F4-701D5E651019}"/>
              </a:ext>
            </a:extLst>
          </p:cNvPr>
          <p:cNvSpPr txBox="1"/>
          <p:nvPr/>
        </p:nvSpPr>
        <p:spPr>
          <a:xfrm>
            <a:off x="9087649" y="5368346"/>
            <a:ext cx="2517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Phase 4 Safety &amp; Effectiveness</a:t>
            </a:r>
          </a:p>
          <a:p>
            <a:r>
              <a:rPr lang="en-CA" sz="1400" dirty="0"/>
              <a:t>Pharmacovigilance</a:t>
            </a:r>
          </a:p>
          <a:p>
            <a:r>
              <a:rPr lang="en-CA" sz="1400" dirty="0"/>
              <a:t>Program evaluation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D80641B8-C765-49E4-9D78-2C360F6BCE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The Science of Vaccine Safety: Bridging across the pillars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C8C59F12-8418-423D-BBEB-91F5C79F67C9}"/>
              </a:ext>
            </a:extLst>
          </p:cNvPr>
          <p:cNvSpPr/>
          <p:nvPr/>
        </p:nvSpPr>
        <p:spPr>
          <a:xfrm rot="5400000">
            <a:off x="5548866" y="457007"/>
            <a:ext cx="767049" cy="701846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73231-E6FF-4184-B8A5-9DC6F42B9849}"/>
              </a:ext>
            </a:extLst>
          </p:cNvPr>
          <p:cNvSpPr txBox="1"/>
          <p:nvPr/>
        </p:nvSpPr>
        <p:spPr>
          <a:xfrm>
            <a:off x="678445" y="2535836"/>
            <a:ext cx="1911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CIHR Pillars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650624-C1C8-49B6-B1B1-47576FE1093E}"/>
              </a:ext>
            </a:extLst>
          </p:cNvPr>
          <p:cNvSpPr txBox="1"/>
          <p:nvPr/>
        </p:nvSpPr>
        <p:spPr>
          <a:xfrm>
            <a:off x="305406" y="5327931"/>
            <a:ext cx="860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Basic Research</a:t>
            </a:r>
          </a:p>
        </p:txBody>
      </p:sp>
    </p:spTree>
    <p:extLst>
      <p:ext uri="{BB962C8B-B14F-4D97-AF65-F5344CB8AC3E}">
        <p14:creationId xmlns:p14="http://schemas.microsoft.com/office/powerpoint/2010/main" val="1162687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71ED28-1417-4987-9121-85F1A3AC0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The Science of Vaccine Safety: Bridging across the pillars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301581-2AB0-4C2B-B179-ABD6A4E95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92" y="2391078"/>
            <a:ext cx="1200520" cy="18720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1AD89E-B56F-42A9-9285-747E09D2A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798" y="2391077"/>
            <a:ext cx="1200520" cy="18720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46BD8B-916C-4369-B890-69DC2E151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886" y="2394746"/>
            <a:ext cx="1200520" cy="18720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30AEE-9A11-4468-984F-62F5FCB0C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9152" y="2391076"/>
            <a:ext cx="1200520" cy="1872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AD0686-943D-4AA9-9EE1-7158F2792C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2555" y="3837790"/>
            <a:ext cx="1392340" cy="139234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25F686-5C80-4318-8871-E1357502F6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979" y="3954217"/>
            <a:ext cx="1343025" cy="1343025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A8A034-0CD3-4155-88E5-D3619C3FE4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350" y="1844708"/>
            <a:ext cx="1375611" cy="1375611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0A2E69-D656-4896-B48D-37FC5CAEE9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4577" y="3854616"/>
            <a:ext cx="1343025" cy="134302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0B6198-477C-494F-A4A9-8AA1BD8660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7600" y="1513557"/>
            <a:ext cx="1375611" cy="1375611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29CE53-8CD8-40A1-89DB-4F3F06B03C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15855" y="1814219"/>
            <a:ext cx="1392339" cy="13923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91040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22D0A69-BA09-4F98-ABF4-CE8A1651BA3A}" vid="{9B119042-94F4-43AA-BA5C-2C990D94DB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Aimm ppt template</Template>
  <TotalTime>1023</TotalTime>
  <Words>1078</Words>
  <Application>Microsoft Macintosh PowerPoint</Application>
  <PresentationFormat>Widescreen</PresentationFormat>
  <Paragraphs>228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Calibri</vt:lpstr>
      <vt:lpstr>Corbel</vt:lpstr>
      <vt:lpstr>DEFAULT</vt:lpstr>
      <vt:lpstr>Monotype Sorts</vt:lpstr>
      <vt:lpstr>Times New Roman</vt:lpstr>
      <vt:lpstr>Office Theme</vt:lpstr>
      <vt:lpstr>Setting the Stage: Vaccine Safety in the Landscape of Vaccine Science</vt:lpstr>
      <vt:lpstr>Land Acknowledgement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Canadian Adverse Event Following Immunization Surveillance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Bethany Hansen</dc:creator>
  <cp:lastModifiedBy>Wendy Magee</cp:lastModifiedBy>
  <cp:revision>113</cp:revision>
  <cp:lastPrinted>2025-10-27T23:05:35Z</cp:lastPrinted>
  <dcterms:created xsi:type="dcterms:W3CDTF">2025-10-23T16:04:32Z</dcterms:created>
  <dcterms:modified xsi:type="dcterms:W3CDTF">2025-10-28T11:53:27Z</dcterms:modified>
</cp:coreProperties>
</file>