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handoutMasterIdLst>
    <p:handoutMasterId r:id="rId29"/>
  </p:handoutMasterIdLst>
  <p:sldIdLst>
    <p:sldId id="1115" r:id="rId2"/>
    <p:sldId id="1120" r:id="rId3"/>
    <p:sldId id="1119" r:id="rId4"/>
    <p:sldId id="1123" r:id="rId5"/>
    <p:sldId id="1099" r:id="rId6"/>
    <p:sldId id="1125" r:id="rId7"/>
    <p:sldId id="1126" r:id="rId8"/>
    <p:sldId id="1121" r:id="rId9"/>
    <p:sldId id="1127" r:id="rId10"/>
    <p:sldId id="1130" r:id="rId11"/>
    <p:sldId id="1128" r:id="rId12"/>
    <p:sldId id="1129" r:id="rId13"/>
    <p:sldId id="1131" r:id="rId14"/>
    <p:sldId id="1137" r:id="rId15"/>
    <p:sldId id="1138" r:id="rId16"/>
    <p:sldId id="1139" r:id="rId17"/>
    <p:sldId id="1140" r:id="rId18"/>
    <p:sldId id="1142" r:id="rId19"/>
    <p:sldId id="1147" r:id="rId20"/>
    <p:sldId id="1145" r:id="rId21"/>
    <p:sldId id="1141" r:id="rId22"/>
    <p:sldId id="1143" r:id="rId23"/>
    <p:sldId id="1148" r:id="rId24"/>
    <p:sldId id="1144" r:id="rId25"/>
    <p:sldId id="1146" r:id="rId26"/>
    <p:sldId id="1149"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F6F8"/>
    <a:srgbClr val="152974"/>
    <a:srgbClr val="076FC3"/>
    <a:srgbClr val="F3F5F6"/>
    <a:srgbClr val="0E86E0"/>
    <a:srgbClr val="00BDB4"/>
    <a:srgbClr val="888888"/>
    <a:srgbClr val="63912B"/>
    <a:srgbClr val="127D80"/>
    <a:srgbClr val="6B9D2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A36C465-3FC3-42A2-BDA0-0C097E580962}" v="5" dt="2025-10-28T03:46:45.12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803" autoAdjust="0"/>
    <p:restoredTop sz="53704" autoAdjust="0"/>
  </p:normalViewPr>
  <p:slideViewPr>
    <p:cSldViewPr snapToGrid="0" snapToObjects="1">
      <p:cViewPr varScale="1">
        <p:scale>
          <a:sx n="46" d="100"/>
          <a:sy n="46" d="100"/>
        </p:scale>
        <p:origin x="2011" y="48"/>
      </p:cViewPr>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 d="1"/>
        <a:sy n="1" d="1"/>
      </p:scale>
      <p:origin x="0" y="-20331"/>
    </p:cViewPr>
  </p:sorterViewPr>
  <p:notesViewPr>
    <p:cSldViewPr snapToGrid="0" snapToObjects="1">
      <p:cViewPr varScale="1">
        <p:scale>
          <a:sx n="57" d="100"/>
          <a:sy n="57" d="100"/>
        </p:scale>
        <p:origin x="1545" y="3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7DBC6CA-7983-4521-A786-5996FE8A6972}"/>
              </a:ext>
            </a:extLst>
          </p:cNvPr>
          <p:cNvSpPr>
            <a:spLocks noGrp="1"/>
          </p:cNvSpPr>
          <p:nvPr>
            <p:ph type="hdr" sz="quarter"/>
          </p:nvPr>
        </p:nvSpPr>
        <p:spPr>
          <a:xfrm>
            <a:off x="448887" y="277091"/>
            <a:ext cx="2971800" cy="458788"/>
          </a:xfrm>
          <a:prstGeom prst="rect">
            <a:avLst/>
          </a:prstGeom>
        </p:spPr>
        <p:txBody>
          <a:bodyPr vert="horz" lIns="91440" tIns="45720" rIns="91440" bIns="45720" rtlCol="0"/>
          <a:lstStyle>
            <a:lvl1pPr algn="l">
              <a:defRPr sz="1200"/>
            </a:lvl1pPr>
          </a:lstStyle>
          <a:p>
            <a:endParaRPr lang="en-US" b="1" dirty="0">
              <a:solidFill>
                <a:schemeClr val="accent1"/>
              </a:solidFill>
              <a:latin typeface="Montserrat" panose="00000500000000000000" pitchFamily="2" charset="0"/>
              <a:cs typeface="Montserrat" panose="00000500000000000000" pitchFamily="2" charset="0"/>
            </a:endParaRPr>
          </a:p>
        </p:txBody>
      </p:sp>
      <p:sp>
        <p:nvSpPr>
          <p:cNvPr id="3" name="Date Placeholder 2">
            <a:extLst>
              <a:ext uri="{FF2B5EF4-FFF2-40B4-BE49-F238E27FC236}">
                <a16:creationId xmlns:a16="http://schemas.microsoft.com/office/drawing/2014/main" id="{7A96295F-6455-4ECC-93DC-6242C8DB6217}"/>
              </a:ext>
            </a:extLst>
          </p:cNvPr>
          <p:cNvSpPr>
            <a:spLocks noGrp="1"/>
          </p:cNvSpPr>
          <p:nvPr>
            <p:ph type="dt" sz="quarter" idx="1"/>
          </p:nvPr>
        </p:nvSpPr>
        <p:spPr>
          <a:xfrm>
            <a:off x="3420687" y="277091"/>
            <a:ext cx="2971800" cy="458788"/>
          </a:xfrm>
          <a:prstGeom prst="rect">
            <a:avLst/>
          </a:prstGeom>
        </p:spPr>
        <p:txBody>
          <a:bodyPr vert="horz" lIns="91440" tIns="45720" rIns="91440" bIns="45720" rtlCol="0"/>
          <a:lstStyle>
            <a:lvl1pPr algn="r">
              <a:defRPr sz="1200"/>
            </a:lvl1pPr>
          </a:lstStyle>
          <a:p>
            <a:fld id="{45D528A5-CC22-4C5A-A88C-DC5D9532FC79}" type="datetimeFigureOut">
              <a:rPr lang="en-US" sz="1000" smtClean="0">
                <a:solidFill>
                  <a:schemeClr val="accent3"/>
                </a:solidFill>
                <a:latin typeface="Montserrat" panose="00000500000000000000" pitchFamily="2" charset="0"/>
                <a:cs typeface="Montserrat" panose="00000500000000000000" pitchFamily="2" charset="0"/>
              </a:rPr>
              <a:t>10/28/2025</a:t>
            </a:fld>
            <a:endParaRPr lang="en-US" dirty="0">
              <a:solidFill>
                <a:schemeClr val="accent3"/>
              </a:solidFill>
              <a:latin typeface="Montserrat" panose="00000500000000000000" pitchFamily="2" charset="0"/>
              <a:cs typeface="Montserrat" panose="00000500000000000000" pitchFamily="2" charset="0"/>
            </a:endParaRPr>
          </a:p>
        </p:txBody>
      </p:sp>
      <p:sp>
        <p:nvSpPr>
          <p:cNvPr id="4" name="Footer Placeholder 3">
            <a:extLst>
              <a:ext uri="{FF2B5EF4-FFF2-40B4-BE49-F238E27FC236}">
                <a16:creationId xmlns:a16="http://schemas.microsoft.com/office/drawing/2014/main" id="{4B379691-1807-4866-A86E-1E08E5793487}"/>
              </a:ext>
            </a:extLst>
          </p:cNvPr>
          <p:cNvSpPr>
            <a:spLocks noGrp="1"/>
          </p:cNvSpPr>
          <p:nvPr>
            <p:ph type="ftr" sz="quarter" idx="2"/>
          </p:nvPr>
        </p:nvSpPr>
        <p:spPr>
          <a:xfrm>
            <a:off x="448887" y="8441373"/>
            <a:ext cx="5343698" cy="243840"/>
          </a:xfrm>
          <a:prstGeom prst="rect">
            <a:avLst/>
          </a:prstGeom>
        </p:spPr>
        <p:txBody>
          <a:bodyPr vert="horz" lIns="91440" tIns="45720" rIns="91440" bIns="45720" rtlCol="0" anchor="b"/>
          <a:lstStyle>
            <a:lvl1pPr algn="l">
              <a:defRPr sz="1200"/>
            </a:lvl1pPr>
          </a:lstStyle>
          <a:p>
            <a:pPr algn="r"/>
            <a:endParaRPr lang="en-US" sz="700" dirty="0">
              <a:solidFill>
                <a:schemeClr val="accent3"/>
              </a:solidFill>
              <a:latin typeface="Montserrat" panose="00000500000000000000" pitchFamily="2" charset="0"/>
              <a:cs typeface="Montserrat" panose="00000500000000000000" pitchFamily="2" charset="0"/>
            </a:endParaRPr>
          </a:p>
        </p:txBody>
      </p:sp>
      <p:sp>
        <p:nvSpPr>
          <p:cNvPr id="5" name="Slide Number Placeholder 4">
            <a:extLst>
              <a:ext uri="{FF2B5EF4-FFF2-40B4-BE49-F238E27FC236}">
                <a16:creationId xmlns:a16="http://schemas.microsoft.com/office/drawing/2014/main" id="{86ACBC24-190A-4AE7-A5C2-6A5416B2BC3A}"/>
              </a:ext>
            </a:extLst>
          </p:cNvPr>
          <p:cNvSpPr>
            <a:spLocks noGrp="1"/>
          </p:cNvSpPr>
          <p:nvPr>
            <p:ph type="sldNum" sz="quarter" idx="3"/>
          </p:nvPr>
        </p:nvSpPr>
        <p:spPr>
          <a:xfrm>
            <a:off x="5875914" y="8441373"/>
            <a:ext cx="516573" cy="243840"/>
          </a:xfrm>
          <a:prstGeom prst="rect">
            <a:avLst/>
          </a:prstGeom>
        </p:spPr>
        <p:txBody>
          <a:bodyPr vert="horz" lIns="91440" tIns="45720" rIns="91440" bIns="45720" rtlCol="0" anchor="b"/>
          <a:lstStyle>
            <a:lvl1pPr algn="r">
              <a:defRPr sz="1200"/>
            </a:lvl1pPr>
          </a:lstStyle>
          <a:p>
            <a:fld id="{28FBCD3C-C7AC-4E33-9217-6C64CC67DC7F}" type="slidenum">
              <a:rPr lang="en-US" sz="700" smtClean="0">
                <a:solidFill>
                  <a:schemeClr val="accent3"/>
                </a:solidFill>
                <a:latin typeface="Montserrat" panose="00000500000000000000" pitchFamily="2" charset="0"/>
                <a:cs typeface="Montserrat" panose="00000500000000000000" pitchFamily="2" charset="0"/>
              </a:rPr>
              <a:t>‹#›</a:t>
            </a:fld>
            <a:endParaRPr lang="en-US" sz="700" dirty="0">
              <a:solidFill>
                <a:schemeClr val="accent3"/>
              </a:solidFill>
              <a:latin typeface="Montserrat" panose="00000500000000000000" pitchFamily="2" charset="0"/>
              <a:cs typeface="Montserrat" panose="00000500000000000000" pitchFamily="2" charset="0"/>
            </a:endParaRPr>
          </a:p>
        </p:txBody>
      </p:sp>
    </p:spTree>
    <p:extLst>
      <p:ext uri="{BB962C8B-B14F-4D97-AF65-F5344CB8AC3E}">
        <p14:creationId xmlns:p14="http://schemas.microsoft.com/office/powerpoint/2010/main" val="150615948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537556" y="229394"/>
            <a:ext cx="2971800" cy="458788"/>
          </a:xfrm>
          <a:prstGeom prst="rect">
            <a:avLst/>
          </a:prstGeom>
        </p:spPr>
        <p:txBody>
          <a:bodyPr vert="horz" lIns="91440" tIns="45720" rIns="91440" bIns="45720" rtlCol="0"/>
          <a:lstStyle>
            <a:lvl1pPr algn="l">
              <a:defRPr sz="1200" b="1">
                <a:solidFill>
                  <a:schemeClr val="accent1"/>
                </a:solidFill>
                <a:latin typeface="Montserrat" panose="00000500000000000000" pitchFamily="2" charset="0"/>
              </a:defRPr>
            </a:lvl1pPr>
          </a:lstStyle>
          <a:p>
            <a:endParaRPr lang="en-US" dirty="0"/>
          </a:p>
        </p:txBody>
      </p:sp>
      <p:sp>
        <p:nvSpPr>
          <p:cNvPr id="3" name="Date Placeholder 2"/>
          <p:cNvSpPr>
            <a:spLocks noGrp="1"/>
          </p:cNvSpPr>
          <p:nvPr>
            <p:ph type="dt" idx="1"/>
          </p:nvPr>
        </p:nvSpPr>
        <p:spPr>
          <a:xfrm>
            <a:off x="3319348" y="229394"/>
            <a:ext cx="2971800" cy="458788"/>
          </a:xfrm>
          <a:prstGeom prst="rect">
            <a:avLst/>
          </a:prstGeom>
        </p:spPr>
        <p:txBody>
          <a:bodyPr vert="horz" lIns="91440" tIns="45720" rIns="91440" bIns="45720" rtlCol="0"/>
          <a:lstStyle>
            <a:lvl1pPr algn="r">
              <a:defRPr sz="1000">
                <a:solidFill>
                  <a:schemeClr val="accent3"/>
                </a:solidFill>
                <a:latin typeface="Montserrat" panose="00000500000000000000" pitchFamily="2" charset="0"/>
              </a:defRPr>
            </a:lvl1pPr>
          </a:lstStyle>
          <a:p>
            <a:fld id="{A20443EA-0A02-4B89-8533-47772358691F}" type="datetimeFigureOut">
              <a:rPr lang="en-US" smtClean="0"/>
              <a:pPr/>
              <a:t>10/28/2025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685800" y="8418022"/>
            <a:ext cx="4929447" cy="227214"/>
          </a:xfrm>
          <a:prstGeom prst="rect">
            <a:avLst/>
          </a:prstGeom>
        </p:spPr>
        <p:txBody>
          <a:bodyPr vert="horz" lIns="91440" tIns="45720" rIns="91440" bIns="45720" rtlCol="0" anchor="b"/>
          <a:lstStyle>
            <a:lvl1pPr algn="r">
              <a:defRPr sz="700">
                <a:solidFill>
                  <a:schemeClr val="accent3"/>
                </a:solidFill>
                <a:latin typeface="Montserrat" panose="00000500000000000000" pitchFamily="2" charset="0"/>
              </a:defRPr>
            </a:lvl1pPr>
          </a:lstStyle>
          <a:p>
            <a:endParaRPr lang="en-US" dirty="0"/>
          </a:p>
        </p:txBody>
      </p:sp>
      <p:sp>
        <p:nvSpPr>
          <p:cNvPr id="7" name="Slide Number Placeholder 6"/>
          <p:cNvSpPr>
            <a:spLocks noGrp="1"/>
          </p:cNvSpPr>
          <p:nvPr>
            <p:ph type="sldNum" sz="quarter" idx="5"/>
          </p:nvPr>
        </p:nvSpPr>
        <p:spPr>
          <a:xfrm>
            <a:off x="5741323" y="8418022"/>
            <a:ext cx="389111" cy="227214"/>
          </a:xfrm>
          <a:prstGeom prst="rect">
            <a:avLst/>
          </a:prstGeom>
        </p:spPr>
        <p:txBody>
          <a:bodyPr vert="horz" lIns="91440" tIns="45720" rIns="91440" bIns="45720" rtlCol="0" anchor="b"/>
          <a:lstStyle>
            <a:lvl1pPr algn="r">
              <a:defRPr sz="700">
                <a:solidFill>
                  <a:schemeClr val="accent3"/>
                </a:solidFill>
                <a:latin typeface="Montserrat" panose="00000500000000000000" pitchFamily="2" charset="0"/>
              </a:defRPr>
            </a:lvl1pPr>
          </a:lstStyle>
          <a:p>
            <a:fld id="{E431F5CC-7451-43A1-9EE2-852561F891A9}" type="slidenum">
              <a:rPr lang="en-US" smtClean="0"/>
              <a:pPr/>
              <a:t>‹#›</a:t>
            </a:fld>
            <a:endParaRPr lang="en-US" dirty="0"/>
          </a:p>
        </p:txBody>
      </p:sp>
    </p:spTree>
    <p:extLst>
      <p:ext uri="{BB962C8B-B14F-4D97-AF65-F5344CB8AC3E}">
        <p14:creationId xmlns:p14="http://schemas.microsoft.com/office/powerpoint/2010/main" val="9476663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ontserrat" panose="00000500000000000000" pitchFamily="2" charset="0"/>
        <a:ea typeface="+mn-ea"/>
        <a:cs typeface="+mn-cs"/>
      </a:defRPr>
    </a:lvl1pPr>
    <a:lvl2pPr marL="457200" algn="l" defTabSz="914400" rtl="0" eaLnBrk="1" latinLnBrk="0" hangingPunct="1">
      <a:defRPr sz="1200" kern="1200">
        <a:solidFill>
          <a:schemeClr val="tx1"/>
        </a:solidFill>
        <a:latin typeface="Montserrat" panose="00000500000000000000" pitchFamily="2" charset="0"/>
        <a:ea typeface="+mn-ea"/>
        <a:cs typeface="+mn-cs"/>
      </a:defRPr>
    </a:lvl2pPr>
    <a:lvl3pPr marL="914400" algn="l" defTabSz="914400" rtl="0" eaLnBrk="1" latinLnBrk="0" hangingPunct="1">
      <a:defRPr sz="1200" kern="1200">
        <a:solidFill>
          <a:schemeClr val="tx1"/>
        </a:solidFill>
        <a:latin typeface="Montserrat" panose="00000500000000000000" pitchFamily="2" charset="0"/>
        <a:ea typeface="+mn-ea"/>
        <a:cs typeface="+mn-cs"/>
      </a:defRPr>
    </a:lvl3pPr>
    <a:lvl4pPr marL="1371600" algn="l" defTabSz="914400" rtl="0" eaLnBrk="1" latinLnBrk="0" hangingPunct="1">
      <a:defRPr sz="1200" kern="1200">
        <a:solidFill>
          <a:schemeClr val="tx1"/>
        </a:solidFill>
        <a:latin typeface="Montserrat" panose="00000500000000000000" pitchFamily="2" charset="0"/>
        <a:ea typeface="+mn-ea"/>
        <a:cs typeface="+mn-cs"/>
      </a:defRPr>
    </a:lvl4pPr>
    <a:lvl5pPr marL="1828800" algn="l" defTabSz="914400" rtl="0" eaLnBrk="1" latinLnBrk="0" hangingPunct="1">
      <a:defRPr sz="1200" kern="1200">
        <a:solidFill>
          <a:schemeClr val="tx1"/>
        </a:solidFill>
        <a:latin typeface="Montserrat" panose="00000500000000000000" pitchFamily="2"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431F5CC-7451-43A1-9EE2-852561F891A9}" type="slidenum">
              <a:rPr lang="en-US" smtClean="0"/>
              <a:pPr/>
              <a:t>1</a:t>
            </a:fld>
            <a:endParaRPr lang="en-US" dirty="0"/>
          </a:p>
        </p:txBody>
      </p:sp>
    </p:spTree>
    <p:extLst>
      <p:ext uri="{BB962C8B-B14F-4D97-AF65-F5344CB8AC3E}">
        <p14:creationId xmlns:p14="http://schemas.microsoft.com/office/powerpoint/2010/main" val="29588925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wanted to share this, because I wanted it to be known that while health services research is integrated throughout my work. Health services research is a broad field and I don’t have expertise in all areas. So I will be mainly focusing on my area of expertise – which is health economics. </a:t>
            </a:r>
          </a:p>
        </p:txBody>
      </p:sp>
      <p:sp>
        <p:nvSpPr>
          <p:cNvPr id="4" name="Slide Number Placeholder 3"/>
          <p:cNvSpPr>
            <a:spLocks noGrp="1"/>
          </p:cNvSpPr>
          <p:nvPr>
            <p:ph type="sldNum" sz="quarter" idx="5"/>
          </p:nvPr>
        </p:nvSpPr>
        <p:spPr/>
        <p:txBody>
          <a:bodyPr/>
          <a:lstStyle/>
          <a:p>
            <a:fld id="{E431F5CC-7451-43A1-9EE2-852561F891A9}" type="slidenum">
              <a:rPr lang="en-US" smtClean="0"/>
              <a:pPr/>
              <a:t>2</a:t>
            </a:fld>
            <a:endParaRPr lang="en-US" dirty="0"/>
          </a:p>
        </p:txBody>
      </p:sp>
    </p:spTree>
    <p:extLst>
      <p:ext uri="{BB962C8B-B14F-4D97-AF65-F5344CB8AC3E}">
        <p14:creationId xmlns:p14="http://schemas.microsoft.com/office/powerpoint/2010/main" val="9268149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will briefly go through what type of research pillar 3 focuses on.</a:t>
            </a:r>
          </a:p>
          <a:p>
            <a:r>
              <a:rPr lang="en-US" dirty="0"/>
              <a:t>Then I will discuss how vaccine safety is incorporated into the larger field of health services research. </a:t>
            </a:r>
          </a:p>
          <a:p>
            <a:r>
              <a:rPr lang="en-US" dirty="0"/>
              <a:t>Then I will briefly discuss economic evaluation of vaccines</a:t>
            </a:r>
          </a:p>
          <a:p>
            <a:r>
              <a:rPr lang="en-US" dirty="0"/>
              <a:t>Followed by how vaccine safety is current incorporated in economic evaluations/health economics and what we can do better.  </a:t>
            </a:r>
          </a:p>
        </p:txBody>
      </p:sp>
      <p:sp>
        <p:nvSpPr>
          <p:cNvPr id="4" name="Slide Number Placeholder 3"/>
          <p:cNvSpPr>
            <a:spLocks noGrp="1"/>
          </p:cNvSpPr>
          <p:nvPr>
            <p:ph type="sldNum" sz="quarter" idx="5"/>
          </p:nvPr>
        </p:nvSpPr>
        <p:spPr/>
        <p:txBody>
          <a:bodyPr/>
          <a:lstStyle/>
          <a:p>
            <a:fld id="{E431F5CC-7451-43A1-9EE2-852561F891A9}" type="slidenum">
              <a:rPr lang="en-US" smtClean="0"/>
              <a:pPr/>
              <a:t>3</a:t>
            </a:fld>
            <a:endParaRPr lang="en-US" dirty="0"/>
          </a:p>
        </p:txBody>
      </p:sp>
    </p:spTree>
    <p:extLst>
      <p:ext uri="{BB962C8B-B14F-4D97-AF65-F5344CB8AC3E}">
        <p14:creationId xmlns:p14="http://schemas.microsoft.com/office/powerpoint/2010/main" val="39074699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ontserrat" panose="00000500000000000000" pitchFamily="2" charset="0"/>
                <a:ea typeface="+mn-ea"/>
                <a:cs typeface="+mn-cs"/>
              </a:rPr>
              <a:t>This research generates information to help enhance care for patients, reduce costs, and address the needs of health care providers.</a:t>
            </a:r>
            <a:endParaRPr lang="en-US" dirty="0"/>
          </a:p>
        </p:txBody>
      </p:sp>
      <p:sp>
        <p:nvSpPr>
          <p:cNvPr id="4" name="Slide Number Placeholder 3"/>
          <p:cNvSpPr>
            <a:spLocks noGrp="1"/>
          </p:cNvSpPr>
          <p:nvPr>
            <p:ph type="sldNum" sz="quarter" idx="5"/>
          </p:nvPr>
        </p:nvSpPr>
        <p:spPr/>
        <p:txBody>
          <a:bodyPr/>
          <a:lstStyle/>
          <a:p>
            <a:fld id="{E431F5CC-7451-43A1-9EE2-852561F891A9}" type="slidenum">
              <a:rPr lang="en-US" smtClean="0"/>
              <a:pPr/>
              <a:t>4</a:t>
            </a:fld>
            <a:endParaRPr lang="en-US" dirty="0"/>
          </a:p>
        </p:txBody>
      </p:sp>
    </p:spTree>
    <p:extLst>
      <p:ext uri="{BB962C8B-B14F-4D97-AF65-F5344CB8AC3E}">
        <p14:creationId xmlns:p14="http://schemas.microsoft.com/office/powerpoint/2010/main" val="742654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431F5CC-7451-43A1-9EE2-852561F891A9}" type="slidenum">
              <a:rPr lang="en-US" smtClean="0"/>
              <a:pPr/>
              <a:t>5</a:t>
            </a:fld>
            <a:endParaRPr lang="en-US" dirty="0"/>
          </a:p>
        </p:txBody>
      </p:sp>
    </p:spTree>
    <p:extLst>
      <p:ext uri="{BB962C8B-B14F-4D97-AF65-F5344CB8AC3E}">
        <p14:creationId xmlns:p14="http://schemas.microsoft.com/office/powerpoint/2010/main" val="33663373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431F5CC-7451-43A1-9EE2-852561F891A9}" type="slidenum">
              <a:rPr lang="en-US" smtClean="0"/>
              <a:pPr/>
              <a:t>6</a:t>
            </a:fld>
            <a:endParaRPr lang="en-US" dirty="0"/>
          </a:p>
        </p:txBody>
      </p:sp>
    </p:spTree>
    <p:extLst>
      <p:ext uri="{BB962C8B-B14F-4D97-AF65-F5344CB8AC3E}">
        <p14:creationId xmlns:p14="http://schemas.microsoft.com/office/powerpoint/2010/main" val="5301043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Because it will be central to a lot of the discussion today. I will give a brief overview of what economic evaluations of vaccines look like. </a:t>
            </a:r>
          </a:p>
          <a:p>
            <a:r>
              <a:rPr lang="en-US" dirty="0"/>
              <a:t>Current practice could be whatever treatment is available or another vaccine. Basically comparing a world with vaccination to a world without vaccination.</a:t>
            </a:r>
          </a:p>
          <a:p>
            <a:endParaRPr lang="en-US" dirty="0"/>
          </a:p>
          <a:p>
            <a:r>
              <a:rPr lang="en-US" dirty="0"/>
              <a:t>With vaccination we have need to consider both the direct individual effects and any impacts of herd immunity. </a:t>
            </a:r>
          </a:p>
          <a:p>
            <a:pPr marL="1143000" marR="0" lvl="2"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Therefore:</a:t>
            </a:r>
          </a:p>
          <a:p>
            <a:pPr marL="1600200" marR="0" lvl="3"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A cost analysis is not a complete economic evaluation</a:t>
            </a:r>
            <a:endParaRPr kumimoji="0" lang="en-US" sz="20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1600200" marR="0" lvl="3"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Reporting the costs and outcomes of a single course of action (i.e., no comparison) is not an economic evaluation</a:t>
            </a:r>
            <a:endParaRPr kumimoji="0" lang="en-GB" sz="20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endParaRPr lang="en-US" dirty="0"/>
          </a:p>
        </p:txBody>
      </p:sp>
      <p:sp>
        <p:nvSpPr>
          <p:cNvPr id="4" name="Slide Number Placeholder 3"/>
          <p:cNvSpPr>
            <a:spLocks noGrp="1"/>
          </p:cNvSpPr>
          <p:nvPr>
            <p:ph type="sldNum" sz="quarter" idx="5"/>
          </p:nvPr>
        </p:nvSpPr>
        <p:spPr/>
        <p:txBody>
          <a:bodyPr/>
          <a:lstStyle/>
          <a:p>
            <a:fld id="{E431F5CC-7451-43A1-9EE2-852561F891A9}" type="slidenum">
              <a:rPr lang="en-US" smtClean="0"/>
              <a:pPr/>
              <a:t>9</a:t>
            </a:fld>
            <a:endParaRPr lang="en-US" dirty="0"/>
          </a:p>
        </p:txBody>
      </p:sp>
    </p:spTree>
    <p:extLst>
      <p:ext uri="{BB962C8B-B14F-4D97-AF65-F5344CB8AC3E}">
        <p14:creationId xmlns:p14="http://schemas.microsoft.com/office/powerpoint/2010/main" val="15135073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why does it matter. </a:t>
            </a:r>
          </a:p>
          <a:p>
            <a:endParaRPr lang="en-US" dirty="0"/>
          </a:p>
        </p:txBody>
      </p:sp>
      <p:sp>
        <p:nvSpPr>
          <p:cNvPr id="4" name="Slide Number Placeholder 3"/>
          <p:cNvSpPr>
            <a:spLocks noGrp="1"/>
          </p:cNvSpPr>
          <p:nvPr>
            <p:ph type="sldNum" sz="quarter" idx="5"/>
          </p:nvPr>
        </p:nvSpPr>
        <p:spPr/>
        <p:txBody>
          <a:bodyPr/>
          <a:lstStyle/>
          <a:p>
            <a:fld id="{E431F5CC-7451-43A1-9EE2-852561F891A9}" type="slidenum">
              <a:rPr lang="en-US" smtClean="0"/>
              <a:pPr/>
              <a:t>10</a:t>
            </a:fld>
            <a:endParaRPr lang="en-US" dirty="0"/>
          </a:p>
        </p:txBody>
      </p:sp>
    </p:spTree>
    <p:extLst>
      <p:ext uri="{BB962C8B-B14F-4D97-AF65-F5344CB8AC3E}">
        <p14:creationId xmlns:p14="http://schemas.microsoft.com/office/powerpoint/2010/main" val="36093391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what are the parts of an economic evaluation we need to consider. </a:t>
            </a:r>
          </a:p>
          <a:p>
            <a:endParaRPr lang="en-US" dirty="0"/>
          </a:p>
          <a:p>
            <a:r>
              <a:rPr lang="en-US" dirty="0"/>
              <a:t>First we need to build a model of the disease and the vaccine. So we can compare the alternatives (i.e., treatment for chickenpox vs. a chickenpox vaccine). </a:t>
            </a:r>
          </a:p>
          <a:p>
            <a:endParaRPr lang="en-US" dirty="0"/>
          </a:p>
          <a:p>
            <a:r>
              <a:rPr lang="en-US" dirty="0"/>
              <a:t>Then we layer the economics on top, which includes relevant outcomes and relevant costs for all disease events and interventions for both the current practice and the new vaccine. </a:t>
            </a:r>
          </a:p>
          <a:p>
            <a:endParaRPr lang="en-US" dirty="0"/>
          </a:p>
        </p:txBody>
      </p:sp>
      <p:sp>
        <p:nvSpPr>
          <p:cNvPr id="4" name="Slide Number Placeholder 3"/>
          <p:cNvSpPr>
            <a:spLocks noGrp="1"/>
          </p:cNvSpPr>
          <p:nvPr>
            <p:ph type="sldNum" sz="quarter" idx="5"/>
          </p:nvPr>
        </p:nvSpPr>
        <p:spPr/>
        <p:txBody>
          <a:bodyPr/>
          <a:lstStyle/>
          <a:p>
            <a:fld id="{E431F5CC-7451-43A1-9EE2-852561F891A9}" type="slidenum">
              <a:rPr lang="en-US" smtClean="0"/>
              <a:pPr/>
              <a:t>11</a:t>
            </a:fld>
            <a:endParaRPr lang="en-US" dirty="0"/>
          </a:p>
        </p:txBody>
      </p:sp>
    </p:spTree>
    <p:extLst>
      <p:ext uri="{BB962C8B-B14F-4D97-AF65-F5344CB8AC3E}">
        <p14:creationId xmlns:p14="http://schemas.microsoft.com/office/powerpoint/2010/main" val="159784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Going to walk through an example of a vaccine economic evaluation and discuss where vaccine safety may be captured with current practice. </a:t>
            </a:r>
          </a:p>
          <a:p>
            <a:endParaRPr lang="en-US" dirty="0"/>
          </a:p>
          <a:p>
            <a:r>
              <a:rPr lang="en-US" dirty="0"/>
              <a:t>This example relates to the cost-effectiveness of chickenpox vaccine.</a:t>
            </a:r>
          </a:p>
          <a:p>
            <a:endParaRPr lang="en-US" dirty="0"/>
          </a:p>
          <a:p>
            <a:r>
              <a:rPr lang="en-US" dirty="0"/>
              <a:t>Can we guess some places in this type of study that vaccine safety may be captured? </a:t>
            </a:r>
          </a:p>
        </p:txBody>
      </p:sp>
      <p:sp>
        <p:nvSpPr>
          <p:cNvPr id="4" name="Slide Number Placeholder 3"/>
          <p:cNvSpPr>
            <a:spLocks noGrp="1"/>
          </p:cNvSpPr>
          <p:nvPr>
            <p:ph type="sldNum" sz="quarter" idx="5"/>
          </p:nvPr>
        </p:nvSpPr>
        <p:spPr/>
        <p:txBody>
          <a:bodyPr/>
          <a:lstStyle/>
          <a:p>
            <a:fld id="{E431F5CC-7451-43A1-9EE2-852561F891A9}" type="slidenum">
              <a:rPr lang="en-US" smtClean="0"/>
              <a:pPr/>
              <a:t>12</a:t>
            </a:fld>
            <a:endParaRPr lang="en-US" dirty="0"/>
          </a:p>
        </p:txBody>
      </p:sp>
    </p:spTree>
    <p:extLst>
      <p:ext uri="{BB962C8B-B14F-4D97-AF65-F5344CB8AC3E}">
        <p14:creationId xmlns:p14="http://schemas.microsoft.com/office/powerpoint/2010/main" val="27694268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Safety is typically captured in two ways: </a:t>
            </a:r>
          </a:p>
          <a:p>
            <a:r>
              <a:rPr lang="en-US" dirty="0"/>
              <a:t>The first is the impact of adverse events associated with immunization.</a:t>
            </a:r>
          </a:p>
          <a:p>
            <a:pPr marL="171450" indent="-171450">
              <a:buFontTx/>
              <a:buChar char="-"/>
            </a:pPr>
            <a:r>
              <a:rPr lang="en-US" dirty="0"/>
              <a:t>For an economic evaluation we need to capture the health outcomes associated with AEFIs (e.g., if you have a serious adverse event – this may lead to severe loss of quality of life). </a:t>
            </a:r>
          </a:p>
          <a:p>
            <a:pPr marL="171450" indent="-171450">
              <a:buFontTx/>
              <a:buChar char="-"/>
            </a:pPr>
            <a:r>
              <a:rPr lang="en-US" dirty="0"/>
              <a:t>In the case of chickenpox on AEFI we decided to include was the small risk of febrile seizures.  </a:t>
            </a:r>
          </a:p>
          <a:p>
            <a:endParaRPr lang="en-US" dirty="0"/>
          </a:p>
          <a:p>
            <a:endParaRPr lang="en-US" dirty="0"/>
          </a:p>
        </p:txBody>
      </p:sp>
      <p:sp>
        <p:nvSpPr>
          <p:cNvPr id="4" name="Slide Number Placeholder 3"/>
          <p:cNvSpPr>
            <a:spLocks noGrp="1"/>
          </p:cNvSpPr>
          <p:nvPr>
            <p:ph type="sldNum" sz="quarter" idx="5"/>
          </p:nvPr>
        </p:nvSpPr>
        <p:spPr/>
        <p:txBody>
          <a:bodyPr/>
          <a:lstStyle/>
          <a:p>
            <a:fld id="{E431F5CC-7451-43A1-9EE2-852561F891A9}" type="slidenum">
              <a:rPr lang="en-US" smtClean="0"/>
              <a:pPr/>
              <a:t>13</a:t>
            </a:fld>
            <a:endParaRPr lang="en-US" dirty="0"/>
          </a:p>
        </p:txBody>
      </p:sp>
    </p:spTree>
    <p:extLst>
      <p:ext uri="{BB962C8B-B14F-4D97-AF65-F5344CB8AC3E}">
        <p14:creationId xmlns:p14="http://schemas.microsoft.com/office/powerpoint/2010/main" val="25108316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16ABE7-0A1F-6425-0746-ED8183345B0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CA6E39-6280-2C3B-4578-E87714351C5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BDBB5C2-26F4-2D58-52A5-1BE0EE960A59}"/>
              </a:ext>
            </a:extLst>
          </p:cNvPr>
          <p:cNvSpPr>
            <a:spLocks noGrp="1"/>
          </p:cNvSpPr>
          <p:nvPr>
            <p:ph type="body" idx="1"/>
          </p:nvPr>
        </p:nvSpPr>
        <p:spPr/>
        <p:txBody>
          <a:bodyPr/>
          <a:lstStyle/>
          <a:p>
            <a:r>
              <a:rPr lang="en-US" dirty="0"/>
              <a:t>Once we have decided on the relevant AEFIs to capture, we need to determine how people will use health services if they get an AEFI. </a:t>
            </a:r>
          </a:p>
          <a:p>
            <a:r>
              <a:rPr lang="en-US" dirty="0"/>
              <a:t> </a:t>
            </a:r>
          </a:p>
          <a:p>
            <a:r>
              <a:rPr lang="en-US" dirty="0"/>
              <a:t>This may include ER visits, hospitalizations, primary care visits. IN the case of the economic evaluation of chickenpox we focused on ER visits. </a:t>
            </a:r>
          </a:p>
        </p:txBody>
      </p:sp>
      <p:sp>
        <p:nvSpPr>
          <p:cNvPr id="4" name="Slide Number Placeholder 3">
            <a:extLst>
              <a:ext uri="{FF2B5EF4-FFF2-40B4-BE49-F238E27FC236}">
                <a16:creationId xmlns:a16="http://schemas.microsoft.com/office/drawing/2014/main" id="{3BB72C38-D34F-7A99-7BD1-082B7A79DD7D}"/>
              </a:ext>
            </a:extLst>
          </p:cNvPr>
          <p:cNvSpPr>
            <a:spLocks noGrp="1"/>
          </p:cNvSpPr>
          <p:nvPr>
            <p:ph type="sldNum" sz="quarter" idx="5"/>
          </p:nvPr>
        </p:nvSpPr>
        <p:spPr/>
        <p:txBody>
          <a:bodyPr/>
          <a:lstStyle/>
          <a:p>
            <a:fld id="{E431F5CC-7451-43A1-9EE2-852561F891A9}" type="slidenum">
              <a:rPr lang="en-US" smtClean="0"/>
              <a:pPr/>
              <a:t>14</a:t>
            </a:fld>
            <a:endParaRPr lang="en-US" dirty="0"/>
          </a:p>
        </p:txBody>
      </p:sp>
    </p:spTree>
    <p:extLst>
      <p:ext uri="{BB962C8B-B14F-4D97-AF65-F5344CB8AC3E}">
        <p14:creationId xmlns:p14="http://schemas.microsoft.com/office/powerpoint/2010/main" val="30765782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1AA9CF-6ECF-55C6-8466-7C81FA1B1E9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024A14-DE28-5789-1AC8-C3449E41EE8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97AC79F-EBA6-ED0E-71A6-E402481590A6}"/>
              </a:ext>
            </a:extLst>
          </p:cNvPr>
          <p:cNvSpPr>
            <a:spLocks noGrp="1"/>
          </p:cNvSpPr>
          <p:nvPr>
            <p:ph type="body" idx="1"/>
          </p:nvPr>
        </p:nvSpPr>
        <p:spPr/>
        <p:txBody>
          <a:bodyPr/>
          <a:lstStyle/>
          <a:p>
            <a:r>
              <a:rPr lang="en-US" dirty="0"/>
              <a:t>Finally we need to capture the health care, productivity and travel costs associated with the AEFI. </a:t>
            </a:r>
          </a:p>
          <a:p>
            <a:pPr marL="285750" indent="-285750">
              <a:buFont typeface="Wingdings" panose="05000000000000000000" pitchFamily="2" charset="2"/>
              <a:buChar char="§"/>
            </a:pPr>
            <a:r>
              <a:rPr lang="en-US" dirty="0"/>
              <a:t>Chickenpox example</a:t>
            </a:r>
          </a:p>
          <a:p>
            <a:pPr marL="560388" lvl="1" indent="-285750">
              <a:buFont typeface="Wingdings" panose="05000000000000000000" pitchFamily="2" charset="2"/>
              <a:buChar char="§"/>
            </a:pPr>
            <a:r>
              <a:rPr lang="en-US" dirty="0"/>
              <a:t>Health care costs associated with febrile seizure</a:t>
            </a:r>
          </a:p>
          <a:p>
            <a:pPr marL="560388" lvl="1" indent="-285750">
              <a:buFont typeface="Wingdings" panose="05000000000000000000" pitchFamily="2" charset="2"/>
              <a:buChar char="§"/>
            </a:pPr>
            <a:r>
              <a:rPr lang="en-US" dirty="0"/>
              <a:t>Time spent going to and from care</a:t>
            </a:r>
          </a:p>
          <a:p>
            <a:pPr marL="560388" lvl="1" indent="-285750">
              <a:buFont typeface="Wingdings" panose="05000000000000000000" pitchFamily="2" charset="2"/>
              <a:buChar char="§"/>
            </a:pPr>
            <a:r>
              <a:rPr lang="en-US" dirty="0"/>
              <a:t>Parking</a:t>
            </a:r>
          </a:p>
          <a:p>
            <a:pPr marL="560388" lvl="1" indent="-285750">
              <a:buFont typeface="Wingdings" panose="05000000000000000000" pitchFamily="2" charset="2"/>
              <a:buChar char="§"/>
            </a:pPr>
            <a:endParaRPr lang="en-US" dirty="0"/>
          </a:p>
          <a:p>
            <a:pPr marL="274638" lvl="1" indent="0">
              <a:buFont typeface="Wingdings" panose="05000000000000000000" pitchFamily="2" charset="2"/>
              <a:buNone/>
            </a:pPr>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4B94C295-7A97-C1E8-A078-D10A6428B25C}"/>
              </a:ext>
            </a:extLst>
          </p:cNvPr>
          <p:cNvSpPr>
            <a:spLocks noGrp="1"/>
          </p:cNvSpPr>
          <p:nvPr>
            <p:ph type="sldNum" sz="quarter" idx="5"/>
          </p:nvPr>
        </p:nvSpPr>
        <p:spPr/>
        <p:txBody>
          <a:bodyPr/>
          <a:lstStyle/>
          <a:p>
            <a:fld id="{E431F5CC-7451-43A1-9EE2-852561F891A9}" type="slidenum">
              <a:rPr lang="en-US" smtClean="0"/>
              <a:pPr/>
              <a:t>15</a:t>
            </a:fld>
            <a:endParaRPr lang="en-US" dirty="0"/>
          </a:p>
        </p:txBody>
      </p:sp>
    </p:spTree>
    <p:extLst>
      <p:ext uri="{BB962C8B-B14F-4D97-AF65-F5344CB8AC3E}">
        <p14:creationId xmlns:p14="http://schemas.microsoft.com/office/powerpoint/2010/main" val="27489894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3FCB18-8BAE-27AB-B830-0532E6E1B0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2D03872-B12C-793D-93B3-255901B8A7E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6E45BB-6003-48E7-8C74-1C0B1E692F3D}"/>
              </a:ext>
            </a:extLst>
          </p:cNvPr>
          <p:cNvSpPr>
            <a:spLocks noGrp="1"/>
          </p:cNvSpPr>
          <p:nvPr>
            <p:ph type="body" idx="1"/>
          </p:nvPr>
        </p:nvSpPr>
        <p:spPr/>
        <p:txBody>
          <a:bodyPr/>
          <a:lstStyle/>
          <a:p>
            <a:r>
              <a:rPr lang="en-US" dirty="0"/>
              <a:t>While it is important to capture outcomes and costs associated with AEFIs in economic evaluation, they rarely sway the cost-effectiveness of vaccines. Where safety can have a big impact on cost-effectiveness is when preference and ideas about the safety of the vaccine have impacts on coverage. </a:t>
            </a:r>
          </a:p>
          <a:p>
            <a:endParaRPr lang="en-US" dirty="0"/>
          </a:p>
          <a:p>
            <a:r>
              <a:rPr lang="en-US" dirty="0"/>
              <a:t>This was reflected in our assumed coverage rate in the chickenpox model. With different assumptions about the uptake for MMRV vs. just chickenpox vaccine. </a:t>
            </a:r>
          </a:p>
          <a:p>
            <a:endParaRPr lang="en-US" dirty="0"/>
          </a:p>
          <a:p>
            <a:r>
              <a:rPr lang="en-US" dirty="0"/>
              <a:t>There are also elements of health services that are not captured and it is probably OK because this is not captured for any health events. So it would be a concern for both the intervention and the alternative. Some examples include:</a:t>
            </a:r>
          </a:p>
          <a:p>
            <a:pPr marL="171450" indent="-171450">
              <a:buFontTx/>
              <a:buChar char="-"/>
            </a:pPr>
            <a:r>
              <a:rPr lang="en-US" dirty="0"/>
              <a:t>Cost of specialty vaccination clinics</a:t>
            </a:r>
          </a:p>
          <a:p>
            <a:pPr marL="171450" indent="-171450">
              <a:buFontTx/>
              <a:buChar char="-"/>
            </a:pPr>
            <a:r>
              <a:rPr lang="en-US" dirty="0"/>
              <a:t>Cost of post-marketing surveillance </a:t>
            </a:r>
          </a:p>
        </p:txBody>
      </p:sp>
      <p:sp>
        <p:nvSpPr>
          <p:cNvPr id="4" name="Slide Number Placeholder 3">
            <a:extLst>
              <a:ext uri="{FF2B5EF4-FFF2-40B4-BE49-F238E27FC236}">
                <a16:creationId xmlns:a16="http://schemas.microsoft.com/office/drawing/2014/main" id="{E4751835-5E9F-FAF9-75A4-BAFB84003ED2}"/>
              </a:ext>
            </a:extLst>
          </p:cNvPr>
          <p:cNvSpPr>
            <a:spLocks noGrp="1"/>
          </p:cNvSpPr>
          <p:nvPr>
            <p:ph type="sldNum" sz="quarter" idx="5"/>
          </p:nvPr>
        </p:nvSpPr>
        <p:spPr/>
        <p:txBody>
          <a:bodyPr/>
          <a:lstStyle/>
          <a:p>
            <a:fld id="{E431F5CC-7451-43A1-9EE2-852561F891A9}" type="slidenum">
              <a:rPr lang="en-US" smtClean="0"/>
              <a:pPr/>
              <a:t>16</a:t>
            </a:fld>
            <a:endParaRPr lang="en-US" dirty="0"/>
          </a:p>
        </p:txBody>
      </p:sp>
    </p:spTree>
    <p:extLst>
      <p:ext uri="{BB962C8B-B14F-4D97-AF65-F5344CB8AC3E}">
        <p14:creationId xmlns:p14="http://schemas.microsoft.com/office/powerpoint/2010/main" val="12922233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Where I think we can do a better job of integrating vaccine safety into health economics and economic evaluation. </a:t>
            </a:r>
          </a:p>
          <a:p>
            <a:endParaRPr lang="en-US" dirty="0"/>
          </a:p>
          <a:p>
            <a:r>
              <a:rPr lang="en-US" dirty="0"/>
              <a:t>As you can see so far, it is relatively basic. </a:t>
            </a:r>
          </a:p>
        </p:txBody>
      </p:sp>
      <p:sp>
        <p:nvSpPr>
          <p:cNvPr id="4" name="Slide Number Placeholder 3"/>
          <p:cNvSpPr>
            <a:spLocks noGrp="1"/>
          </p:cNvSpPr>
          <p:nvPr>
            <p:ph type="sldNum" sz="quarter" idx="5"/>
          </p:nvPr>
        </p:nvSpPr>
        <p:spPr/>
        <p:txBody>
          <a:bodyPr/>
          <a:lstStyle/>
          <a:p>
            <a:fld id="{E431F5CC-7451-43A1-9EE2-852561F891A9}" type="slidenum">
              <a:rPr lang="en-US" smtClean="0"/>
              <a:pPr/>
              <a:t>17</a:t>
            </a:fld>
            <a:endParaRPr lang="en-US" dirty="0"/>
          </a:p>
        </p:txBody>
      </p:sp>
    </p:spTree>
    <p:extLst>
      <p:ext uri="{BB962C8B-B14F-4D97-AF65-F5344CB8AC3E}">
        <p14:creationId xmlns:p14="http://schemas.microsoft.com/office/powerpoint/2010/main" val="14773615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431F5CC-7451-43A1-9EE2-852561F891A9}" type="slidenum">
              <a:rPr lang="en-US" smtClean="0"/>
              <a:pPr/>
              <a:t>18</a:t>
            </a:fld>
            <a:endParaRPr lang="en-US" dirty="0"/>
          </a:p>
        </p:txBody>
      </p:sp>
    </p:spTree>
    <p:extLst>
      <p:ext uri="{BB962C8B-B14F-4D97-AF65-F5344CB8AC3E}">
        <p14:creationId xmlns:p14="http://schemas.microsoft.com/office/powerpoint/2010/main" val="5743137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are in a world that has exploded with vaccine choice. I have just put the options for immunization for COVID-19 and RSV, and as you can see there is a large amount of choice for both governments and potentially the individual, if it comes to private market. So how do we navigate this world of choice and how may vaccine safety impact those choices. </a:t>
            </a:r>
          </a:p>
        </p:txBody>
      </p:sp>
      <p:sp>
        <p:nvSpPr>
          <p:cNvPr id="4" name="Slide Number Placeholder 3"/>
          <p:cNvSpPr>
            <a:spLocks noGrp="1"/>
          </p:cNvSpPr>
          <p:nvPr>
            <p:ph type="sldNum" sz="quarter" idx="5"/>
          </p:nvPr>
        </p:nvSpPr>
        <p:spPr/>
        <p:txBody>
          <a:bodyPr/>
          <a:lstStyle/>
          <a:p>
            <a:fld id="{E431F5CC-7451-43A1-9EE2-852561F891A9}" type="slidenum">
              <a:rPr lang="en-US" smtClean="0"/>
              <a:pPr/>
              <a:t>19</a:t>
            </a:fld>
            <a:endParaRPr lang="en-US" dirty="0"/>
          </a:p>
        </p:txBody>
      </p:sp>
    </p:spTree>
    <p:extLst>
      <p:ext uri="{BB962C8B-B14F-4D97-AF65-F5344CB8AC3E}">
        <p14:creationId xmlns:p14="http://schemas.microsoft.com/office/powerpoint/2010/main" val="287648064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way to capture vaccine preferences is through discrete choice experiments. </a:t>
            </a:r>
          </a:p>
          <a:p>
            <a:endParaRPr lang="en-US" dirty="0"/>
          </a:p>
          <a:p>
            <a:r>
              <a:rPr lang="en-US" dirty="0"/>
              <a:t>Allow us to determine </a:t>
            </a:r>
            <a:r>
              <a:rPr lang="en-US" dirty="0" err="1"/>
              <a:t>apriori</a:t>
            </a:r>
            <a:r>
              <a:rPr lang="en-US" dirty="0"/>
              <a:t> how the public may react to various vaccine safety characteristics. </a:t>
            </a:r>
          </a:p>
          <a:p>
            <a:endParaRPr lang="en-US" dirty="0"/>
          </a:p>
          <a:p>
            <a:r>
              <a:rPr lang="en-US" dirty="0"/>
              <a:t>These can then incorporated into modelling of how the public will respond to vaccination, how to improve coverage.</a:t>
            </a:r>
          </a:p>
          <a:p>
            <a:endParaRPr lang="en-US" dirty="0"/>
          </a:p>
          <a:p>
            <a:r>
              <a:rPr lang="en-US" dirty="0"/>
              <a:t>How does it work. </a:t>
            </a:r>
          </a:p>
        </p:txBody>
      </p:sp>
      <p:sp>
        <p:nvSpPr>
          <p:cNvPr id="4" name="Slide Number Placeholder 3"/>
          <p:cNvSpPr>
            <a:spLocks noGrp="1"/>
          </p:cNvSpPr>
          <p:nvPr>
            <p:ph type="sldNum" sz="quarter" idx="5"/>
          </p:nvPr>
        </p:nvSpPr>
        <p:spPr/>
        <p:txBody>
          <a:bodyPr/>
          <a:lstStyle/>
          <a:p>
            <a:fld id="{E431F5CC-7451-43A1-9EE2-852561F891A9}" type="slidenum">
              <a:rPr lang="en-US" smtClean="0"/>
              <a:pPr/>
              <a:t>20</a:t>
            </a:fld>
            <a:endParaRPr lang="en-US" dirty="0"/>
          </a:p>
        </p:txBody>
      </p:sp>
    </p:spTree>
    <p:extLst>
      <p:ext uri="{BB962C8B-B14F-4D97-AF65-F5344CB8AC3E}">
        <p14:creationId xmlns:p14="http://schemas.microsoft.com/office/powerpoint/2010/main" val="17745239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see the impact of vaccine safety in these discrete choice experiments. For instance, this paper… </a:t>
            </a:r>
          </a:p>
          <a:p>
            <a:endParaRPr lang="en-US" dirty="0"/>
          </a:p>
          <a:p>
            <a:r>
              <a:rPr lang="en-US" dirty="0"/>
              <a:t>Found that in all studies looking at which vaccine preferences are driving vaccine-decision making vaccine risk was a significant factor. </a:t>
            </a:r>
          </a:p>
          <a:p>
            <a:endParaRPr lang="en-US" dirty="0"/>
          </a:p>
          <a:p>
            <a:r>
              <a:rPr lang="en-US" dirty="0"/>
              <a:t>Vaccine safety is often at the top of the list in these choice experiments, demonstrating perceptions around safety can play a big role in uptake. </a:t>
            </a:r>
          </a:p>
        </p:txBody>
      </p:sp>
      <p:sp>
        <p:nvSpPr>
          <p:cNvPr id="4" name="Slide Number Placeholder 3"/>
          <p:cNvSpPr>
            <a:spLocks noGrp="1"/>
          </p:cNvSpPr>
          <p:nvPr>
            <p:ph type="sldNum" sz="quarter" idx="5"/>
          </p:nvPr>
        </p:nvSpPr>
        <p:spPr/>
        <p:txBody>
          <a:bodyPr/>
          <a:lstStyle/>
          <a:p>
            <a:fld id="{E431F5CC-7451-43A1-9EE2-852561F891A9}" type="slidenum">
              <a:rPr lang="en-US" smtClean="0"/>
              <a:pPr/>
              <a:t>21</a:t>
            </a:fld>
            <a:endParaRPr lang="en-US" dirty="0"/>
          </a:p>
        </p:txBody>
      </p:sp>
    </p:spTree>
    <p:extLst>
      <p:ext uri="{BB962C8B-B14F-4D97-AF65-F5344CB8AC3E}">
        <p14:creationId xmlns:p14="http://schemas.microsoft.com/office/powerpoint/2010/main" val="27425302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Another complex but interesting concept develop by some of our colleagues at IHE and U of A, is risk base pricing. </a:t>
            </a:r>
          </a:p>
          <a:p>
            <a:endParaRPr lang="en-US" dirty="0"/>
          </a:p>
        </p:txBody>
      </p:sp>
      <p:sp>
        <p:nvSpPr>
          <p:cNvPr id="4" name="Slide Number Placeholder 3"/>
          <p:cNvSpPr>
            <a:spLocks noGrp="1"/>
          </p:cNvSpPr>
          <p:nvPr>
            <p:ph type="sldNum" sz="quarter" idx="5"/>
          </p:nvPr>
        </p:nvSpPr>
        <p:spPr/>
        <p:txBody>
          <a:bodyPr/>
          <a:lstStyle/>
          <a:p>
            <a:fld id="{E431F5CC-7451-43A1-9EE2-852561F891A9}" type="slidenum">
              <a:rPr lang="en-US" smtClean="0"/>
              <a:pPr/>
              <a:t>22</a:t>
            </a:fld>
            <a:endParaRPr lang="en-US" dirty="0"/>
          </a:p>
        </p:txBody>
      </p:sp>
    </p:spTree>
    <p:extLst>
      <p:ext uri="{BB962C8B-B14F-4D97-AF65-F5344CB8AC3E}">
        <p14:creationId xmlns:p14="http://schemas.microsoft.com/office/powerpoint/2010/main" val="234858073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 method for incorporating uncertainty in important elements like vaccine safety into vaccine pricing. </a:t>
            </a:r>
          </a:p>
          <a:p>
            <a:pPr marL="171450" indent="-171450">
              <a:buFontTx/>
              <a:buChar char="-"/>
            </a:pPr>
            <a:r>
              <a:rPr lang="en-US" dirty="0"/>
              <a:t>We know there is uncertainty in what adverse events we may see with vaccines and how that may impact uptake and the ultimate effectiveness of the vaccine. </a:t>
            </a:r>
          </a:p>
          <a:p>
            <a:pPr marL="171450" indent="-171450">
              <a:buFontTx/>
              <a:buChar char="-"/>
            </a:pPr>
            <a:r>
              <a:rPr lang="en-US" dirty="0"/>
              <a:t>These types of agreements allow us to account for the unknowns in things like vaccine safety. </a:t>
            </a:r>
          </a:p>
          <a:p>
            <a:endParaRPr lang="en-US" dirty="0"/>
          </a:p>
          <a:p>
            <a:r>
              <a:rPr lang="en-US" dirty="0"/>
              <a:t>Also know as managed access agreements, which are quite popular in Europe.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Which allows us to price vaccines considering the uncertainty we are often faced. There is bound to remain uncertainty in the safety of a vaccine since it often rolled out to such a large population – much larger than the clinical trials. And so rare safety signals may only be seen after it is marketed in the population. We can think about how to adjust prices to account for this. </a:t>
            </a:r>
          </a:p>
          <a:p>
            <a:endParaRPr lang="en-US" dirty="0"/>
          </a:p>
          <a:p>
            <a:endParaRPr lang="en-US" dirty="0"/>
          </a:p>
        </p:txBody>
      </p:sp>
      <p:sp>
        <p:nvSpPr>
          <p:cNvPr id="4" name="Slide Number Placeholder 3"/>
          <p:cNvSpPr>
            <a:spLocks noGrp="1"/>
          </p:cNvSpPr>
          <p:nvPr>
            <p:ph type="sldNum" sz="quarter" idx="5"/>
          </p:nvPr>
        </p:nvSpPr>
        <p:spPr/>
        <p:txBody>
          <a:bodyPr/>
          <a:lstStyle/>
          <a:p>
            <a:fld id="{E431F5CC-7451-43A1-9EE2-852561F891A9}" type="slidenum">
              <a:rPr lang="en-US" smtClean="0"/>
              <a:pPr/>
              <a:t>23</a:t>
            </a:fld>
            <a:endParaRPr lang="en-US" dirty="0"/>
          </a:p>
        </p:txBody>
      </p:sp>
    </p:spTree>
    <p:extLst>
      <p:ext uri="{BB962C8B-B14F-4D97-AF65-F5344CB8AC3E}">
        <p14:creationId xmlns:p14="http://schemas.microsoft.com/office/powerpoint/2010/main" val="16576558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last but not least, earlier integration of vaccine safety considerations, including DCE, into economic evaluations. </a:t>
            </a:r>
          </a:p>
        </p:txBody>
      </p:sp>
      <p:sp>
        <p:nvSpPr>
          <p:cNvPr id="4" name="Slide Number Placeholder 3"/>
          <p:cNvSpPr>
            <a:spLocks noGrp="1"/>
          </p:cNvSpPr>
          <p:nvPr>
            <p:ph type="sldNum" sz="quarter" idx="5"/>
          </p:nvPr>
        </p:nvSpPr>
        <p:spPr/>
        <p:txBody>
          <a:bodyPr/>
          <a:lstStyle/>
          <a:p>
            <a:fld id="{E431F5CC-7451-43A1-9EE2-852561F891A9}" type="slidenum">
              <a:rPr lang="en-US" smtClean="0"/>
              <a:pPr/>
              <a:t>24</a:t>
            </a:fld>
            <a:endParaRPr lang="en-US" dirty="0"/>
          </a:p>
        </p:txBody>
      </p:sp>
    </p:spTree>
    <p:extLst>
      <p:ext uri="{BB962C8B-B14F-4D97-AF65-F5344CB8AC3E}">
        <p14:creationId xmlns:p14="http://schemas.microsoft.com/office/powerpoint/2010/main" val="255034105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am part of one of the CBRF grants where my role is to do exactly that. </a:t>
            </a:r>
          </a:p>
          <a:p>
            <a:endParaRPr lang="en-US" dirty="0"/>
          </a:p>
          <a:p>
            <a:r>
              <a:rPr lang="en-US" dirty="0"/>
              <a:t>We are trying to evaluate vaccine candidates at an earlier stage to account for potential difference in things like AEFIs, to better select the candidates that we move forward to full evaluation.  </a:t>
            </a:r>
          </a:p>
        </p:txBody>
      </p:sp>
      <p:sp>
        <p:nvSpPr>
          <p:cNvPr id="4" name="Slide Number Placeholder 3"/>
          <p:cNvSpPr>
            <a:spLocks noGrp="1"/>
          </p:cNvSpPr>
          <p:nvPr>
            <p:ph type="sldNum" sz="quarter" idx="5"/>
          </p:nvPr>
        </p:nvSpPr>
        <p:spPr/>
        <p:txBody>
          <a:bodyPr/>
          <a:lstStyle/>
          <a:p>
            <a:fld id="{E431F5CC-7451-43A1-9EE2-852561F891A9}" type="slidenum">
              <a:rPr lang="en-US" smtClean="0"/>
              <a:pPr/>
              <a:t>25</a:t>
            </a:fld>
            <a:endParaRPr lang="en-US" dirty="0"/>
          </a:p>
        </p:txBody>
      </p:sp>
    </p:spTree>
    <p:extLst>
      <p:ext uri="{BB962C8B-B14F-4D97-AF65-F5344CB8AC3E}">
        <p14:creationId xmlns:p14="http://schemas.microsoft.com/office/powerpoint/2010/main" val="415409217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 Blue">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7DC24D-2FF7-4500-8465-B347DD08C984}"/>
              </a:ext>
            </a:extLst>
          </p:cNvPr>
          <p:cNvSpPr>
            <a:spLocks noGrp="1"/>
          </p:cNvSpPr>
          <p:nvPr>
            <p:ph type="ctrTitle" hasCustomPrompt="1"/>
          </p:nvPr>
        </p:nvSpPr>
        <p:spPr>
          <a:xfrm>
            <a:off x="923387" y="1676401"/>
            <a:ext cx="10356549" cy="2226244"/>
          </a:xfrm>
        </p:spPr>
        <p:txBody>
          <a:bodyPr anchor="b">
            <a:noAutofit/>
          </a:bodyPr>
          <a:lstStyle>
            <a:lvl1pPr algn="l">
              <a:lnSpc>
                <a:spcPct val="90000"/>
              </a:lnSpc>
              <a:defRPr sz="7200" b="0">
                <a:solidFill>
                  <a:schemeClr val="bg1"/>
                </a:solidFill>
              </a:defRPr>
            </a:lvl1pPr>
          </a:lstStyle>
          <a:p>
            <a:r>
              <a:rPr lang="en-US" dirty="0"/>
              <a:t>Click to edit title</a:t>
            </a:r>
          </a:p>
        </p:txBody>
      </p:sp>
      <p:sp>
        <p:nvSpPr>
          <p:cNvPr id="13" name="Text Placeholder 2">
            <a:extLst>
              <a:ext uri="{FF2B5EF4-FFF2-40B4-BE49-F238E27FC236}">
                <a16:creationId xmlns:a16="http://schemas.microsoft.com/office/drawing/2014/main" id="{E8FA7EB2-6D9E-4BCB-A5B4-963B9C0D97FF}"/>
              </a:ext>
            </a:extLst>
          </p:cNvPr>
          <p:cNvSpPr>
            <a:spLocks noGrp="1"/>
          </p:cNvSpPr>
          <p:nvPr>
            <p:ph type="body" idx="13" hasCustomPrompt="1"/>
          </p:nvPr>
        </p:nvSpPr>
        <p:spPr>
          <a:xfrm>
            <a:off x="923387" y="4205237"/>
            <a:ext cx="10363200" cy="535339"/>
          </a:xfrm>
        </p:spPr>
        <p:txBody>
          <a:bodyPr anchor="t"/>
          <a:lstStyle>
            <a:lvl1pPr marL="0" indent="0" algn="l" defTabSz="914400" rtl="0" eaLnBrk="1" latinLnBrk="0" hangingPunct="1">
              <a:lnSpc>
                <a:spcPct val="110000"/>
              </a:lnSpc>
              <a:spcBef>
                <a:spcPts val="0"/>
              </a:spcBef>
              <a:spcAft>
                <a:spcPts val="900"/>
              </a:spcAft>
              <a:buFont typeface="Montserrat" panose="00000500000000000000" pitchFamily="2" charset="0"/>
              <a:buNone/>
              <a:defRPr lang="en-US" sz="2400" b="1" kern="1200" dirty="0">
                <a:solidFill>
                  <a:schemeClr val="bg1"/>
                </a:solidFill>
                <a:latin typeface="Arsenal" pitchFamily="2" charset="77"/>
                <a:ea typeface="+mn-ea"/>
                <a:cs typeface="+mn-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subtitle</a:t>
            </a:r>
          </a:p>
        </p:txBody>
      </p:sp>
      <p:sp>
        <p:nvSpPr>
          <p:cNvPr id="29" name="Text Placeholder 28">
            <a:extLst>
              <a:ext uri="{FF2B5EF4-FFF2-40B4-BE49-F238E27FC236}">
                <a16:creationId xmlns:a16="http://schemas.microsoft.com/office/drawing/2014/main" id="{86EDA5D6-B92D-4BC4-BC7E-16FABED6A57D}"/>
              </a:ext>
            </a:extLst>
          </p:cNvPr>
          <p:cNvSpPr>
            <a:spLocks noGrp="1"/>
          </p:cNvSpPr>
          <p:nvPr>
            <p:ph type="body" sz="quarter" idx="14" hasCustomPrompt="1"/>
          </p:nvPr>
        </p:nvSpPr>
        <p:spPr>
          <a:xfrm>
            <a:off x="923387" y="4819627"/>
            <a:ext cx="4570729" cy="1051458"/>
          </a:xfrm>
        </p:spPr>
        <p:txBody>
          <a:bodyPr anchor="b"/>
          <a:lstStyle>
            <a:lvl1pPr>
              <a:defRPr sz="1600" b="1">
                <a:solidFill>
                  <a:schemeClr val="bg1"/>
                </a:solidFill>
              </a:defRPr>
            </a:lvl1pPr>
            <a:lvl2pPr marL="0" indent="0">
              <a:buFont typeface="Montserrat" panose="00000500000000000000" pitchFamily="2" charset="0"/>
              <a:buChar char="​"/>
              <a:defRPr sz="1200">
                <a:solidFill>
                  <a:schemeClr val="bg1"/>
                </a:solidFill>
                <a:latin typeface="Open Sans" pitchFamily="2" charset="0"/>
                <a:ea typeface="Open Sans" pitchFamily="2" charset="0"/>
                <a:cs typeface="Open Sans" pitchFamily="2" charset="0"/>
              </a:defRPr>
            </a:lvl2pPr>
            <a:lvl3pPr marL="0" indent="0">
              <a:buFont typeface="Montserrat" panose="00000500000000000000" pitchFamily="2" charset="0"/>
              <a:buNone/>
              <a:defRPr sz="1000" b="0" i="1">
                <a:solidFill>
                  <a:schemeClr val="bg1"/>
                </a:solidFill>
              </a:defRPr>
            </a:lvl3pPr>
            <a:lvl4pPr marL="0" indent="0">
              <a:buFont typeface="Montserrat" panose="00000500000000000000" pitchFamily="2" charset="0"/>
              <a:buChar char="​"/>
              <a:defRPr sz="1000" b="0" i="1">
                <a:solidFill>
                  <a:schemeClr val="bg1"/>
                </a:solidFill>
              </a:defRPr>
            </a:lvl4pPr>
            <a:lvl5pPr marL="0" indent="0">
              <a:buFont typeface="Montserrat" panose="00000500000000000000" pitchFamily="2" charset="0"/>
              <a:buChar char="​"/>
              <a:defRPr sz="1000" b="0" i="1">
                <a:solidFill>
                  <a:schemeClr val="bg1"/>
                </a:solidFill>
              </a:defRPr>
            </a:lvl5pPr>
          </a:lstStyle>
          <a:p>
            <a:pPr lvl="1"/>
            <a:r>
              <a:rPr lang="en-US" dirty="0"/>
              <a:t>Click to edit author information</a:t>
            </a:r>
          </a:p>
        </p:txBody>
      </p:sp>
      <p:pic>
        <p:nvPicPr>
          <p:cNvPr id="9" name="Picture 8" descr="A black and white sign with white text&#10;&#10;AI-generated content may be incorrect.">
            <a:extLst>
              <a:ext uri="{FF2B5EF4-FFF2-40B4-BE49-F238E27FC236}">
                <a16:creationId xmlns:a16="http://schemas.microsoft.com/office/drawing/2014/main" id="{74BAC561-6C25-F363-BC63-EB45F2B0C6CA}"/>
              </a:ext>
            </a:extLst>
          </p:cNvPr>
          <p:cNvPicPr>
            <a:picLocks noGrp="1" noRot="1" noChangeAspect="1" noMove="1" noResize="1" noEditPoints="1" noAdjustHandles="1" noChangeArrowheads="1" noChangeShapeType="1" noCrop="1"/>
          </p:cNvPicPr>
          <p:nvPr userDrawn="1"/>
        </p:nvPicPr>
        <p:blipFill>
          <a:blip r:embed="rId2" cstate="hqprint">
            <a:extLst>
              <a:ext uri="{28A0092B-C50C-407E-A947-70E740481C1C}">
                <a14:useLocalDpi xmlns:a14="http://schemas.microsoft.com/office/drawing/2010/main" val="0"/>
              </a:ext>
            </a:extLst>
          </a:blip>
          <a:stretch>
            <a:fillRect/>
          </a:stretch>
        </p:blipFill>
        <p:spPr>
          <a:xfrm>
            <a:off x="923387" y="684323"/>
            <a:ext cx="2295301" cy="405735"/>
          </a:xfrm>
          <a:prstGeom prst="rect">
            <a:avLst/>
          </a:prstGeom>
        </p:spPr>
      </p:pic>
      <p:sp>
        <p:nvSpPr>
          <p:cNvPr id="3" name="Rectangle 2">
            <a:extLst>
              <a:ext uri="{FF2B5EF4-FFF2-40B4-BE49-F238E27FC236}">
                <a16:creationId xmlns:a16="http://schemas.microsoft.com/office/drawing/2014/main" id="{79C63363-66AE-6FBC-8432-6522A2C604C7}"/>
              </a:ext>
            </a:extLst>
          </p:cNvPr>
          <p:cNvSpPr>
            <a:spLocks noGrp="1" noRot="1" noMove="1" noResize="1" noEditPoints="1" noAdjustHandles="1" noChangeArrowheads="1" noChangeShapeType="1"/>
          </p:cNvSpPr>
          <p:nvPr userDrawn="1"/>
        </p:nvSpPr>
        <p:spPr>
          <a:xfrm>
            <a:off x="657574" y="6173677"/>
            <a:ext cx="11534426" cy="684323"/>
          </a:xfrm>
          <a:prstGeom prst="rect">
            <a:avLst/>
          </a:prstGeom>
          <a:gradFill flip="none" rotWithShape="1">
            <a:gsLst>
              <a:gs pos="95000">
                <a:schemeClr val="tx2"/>
              </a:gs>
              <a:gs pos="0">
                <a:schemeClr val="accent6"/>
              </a:gs>
            </a:gsLst>
            <a:lin ang="0" scaled="1"/>
            <a:tileRect/>
          </a:gra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a:spcAft>
                <a:spcPts val="900"/>
              </a:spcAft>
              <a:buFont typeface="Arial" panose="020B0604020202020204" pitchFamily="34" charset="0"/>
              <a:buChar char="​"/>
            </a:pPr>
            <a:endParaRPr lang="en-US" sz="1600" b="1" baseline="0" dirty="0">
              <a:solidFill>
                <a:schemeClr val="tx1"/>
              </a:solidFill>
            </a:endParaRPr>
          </a:p>
        </p:txBody>
      </p:sp>
      <p:sp>
        <p:nvSpPr>
          <p:cNvPr id="4" name="Rectangle 3">
            <a:extLst>
              <a:ext uri="{FF2B5EF4-FFF2-40B4-BE49-F238E27FC236}">
                <a16:creationId xmlns:a16="http://schemas.microsoft.com/office/drawing/2014/main" id="{45EBDEC5-0367-48E7-D2F6-6C030DE8FD92}"/>
              </a:ext>
            </a:extLst>
          </p:cNvPr>
          <p:cNvSpPr>
            <a:spLocks noGrp="1" noRot="1" noMove="1" noResize="1" noEditPoints="1" noAdjustHandles="1" noChangeArrowheads="1" noChangeShapeType="1"/>
          </p:cNvSpPr>
          <p:nvPr userDrawn="1"/>
        </p:nvSpPr>
        <p:spPr>
          <a:xfrm rot="16200000">
            <a:off x="-2758051" y="2758052"/>
            <a:ext cx="6173678" cy="657572"/>
          </a:xfrm>
          <a:prstGeom prst="rect">
            <a:avLst/>
          </a:prstGeom>
          <a:solidFill>
            <a:srgbClr val="152974"/>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a:spcAft>
                <a:spcPts val="900"/>
              </a:spcAft>
              <a:buFont typeface="Arial" panose="020B0604020202020204" pitchFamily="34" charset="0"/>
              <a:buChar char="​"/>
            </a:pPr>
            <a:endParaRPr lang="en-US" sz="1600" b="1" baseline="0" dirty="0">
              <a:solidFill>
                <a:schemeClr val="tx1"/>
              </a:solidFill>
            </a:endParaRPr>
          </a:p>
        </p:txBody>
      </p:sp>
    </p:spTree>
    <p:extLst>
      <p:ext uri="{BB962C8B-B14F-4D97-AF65-F5344CB8AC3E}">
        <p14:creationId xmlns:p14="http://schemas.microsoft.com/office/powerpoint/2010/main" val="28612954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 Ligh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7DC24D-2FF7-4500-8465-B347DD08C984}"/>
              </a:ext>
            </a:extLst>
          </p:cNvPr>
          <p:cNvSpPr>
            <a:spLocks noGrp="1"/>
          </p:cNvSpPr>
          <p:nvPr>
            <p:ph type="ctrTitle" hasCustomPrompt="1"/>
          </p:nvPr>
        </p:nvSpPr>
        <p:spPr>
          <a:xfrm>
            <a:off x="923388" y="1676401"/>
            <a:ext cx="10646571" cy="2247900"/>
          </a:xfrm>
        </p:spPr>
        <p:txBody>
          <a:bodyPr anchor="b">
            <a:noAutofit/>
          </a:bodyPr>
          <a:lstStyle>
            <a:lvl1pPr algn="l">
              <a:lnSpc>
                <a:spcPct val="90000"/>
              </a:lnSpc>
              <a:defRPr sz="8000" b="0">
                <a:solidFill>
                  <a:schemeClr val="tx1"/>
                </a:solidFill>
              </a:defRPr>
            </a:lvl1pPr>
          </a:lstStyle>
          <a:p>
            <a:r>
              <a:rPr lang="en-US" dirty="0"/>
              <a:t>Click to edit title</a:t>
            </a:r>
          </a:p>
        </p:txBody>
      </p:sp>
      <p:sp>
        <p:nvSpPr>
          <p:cNvPr id="13" name="Text Placeholder 2">
            <a:extLst>
              <a:ext uri="{FF2B5EF4-FFF2-40B4-BE49-F238E27FC236}">
                <a16:creationId xmlns:a16="http://schemas.microsoft.com/office/drawing/2014/main" id="{E8FA7EB2-6D9E-4BCB-A5B4-963B9C0D97FF}"/>
              </a:ext>
            </a:extLst>
          </p:cNvPr>
          <p:cNvSpPr>
            <a:spLocks noGrp="1"/>
          </p:cNvSpPr>
          <p:nvPr>
            <p:ph type="body" idx="13" hasCustomPrompt="1"/>
          </p:nvPr>
        </p:nvSpPr>
        <p:spPr>
          <a:xfrm>
            <a:off x="923387" y="4205237"/>
            <a:ext cx="5013449" cy="535339"/>
          </a:xfrm>
        </p:spPr>
        <p:txBody>
          <a:bodyPr anchor="t"/>
          <a:lstStyle>
            <a:lvl1pPr marL="0" indent="0" algn="l" defTabSz="914400" rtl="0" eaLnBrk="1" latinLnBrk="0" hangingPunct="1">
              <a:lnSpc>
                <a:spcPct val="110000"/>
              </a:lnSpc>
              <a:spcBef>
                <a:spcPts val="0"/>
              </a:spcBef>
              <a:spcAft>
                <a:spcPts val="900"/>
              </a:spcAft>
              <a:buFont typeface="Montserrat" panose="00000500000000000000" pitchFamily="2" charset="0"/>
              <a:buNone/>
              <a:defRPr lang="en-US" sz="2400" b="1" kern="1200" dirty="0">
                <a:solidFill>
                  <a:schemeClr val="tx1"/>
                </a:solidFill>
                <a:latin typeface="Arsenal" pitchFamily="2" charset="77"/>
                <a:ea typeface="+mn-ea"/>
                <a:cs typeface="+mn-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subtitle</a:t>
            </a:r>
          </a:p>
        </p:txBody>
      </p:sp>
      <p:sp>
        <p:nvSpPr>
          <p:cNvPr id="29" name="Text Placeholder 28">
            <a:extLst>
              <a:ext uri="{FF2B5EF4-FFF2-40B4-BE49-F238E27FC236}">
                <a16:creationId xmlns:a16="http://schemas.microsoft.com/office/drawing/2014/main" id="{86EDA5D6-B92D-4BC4-BC7E-16FABED6A57D}"/>
              </a:ext>
            </a:extLst>
          </p:cNvPr>
          <p:cNvSpPr>
            <a:spLocks noGrp="1"/>
          </p:cNvSpPr>
          <p:nvPr>
            <p:ph type="body" sz="quarter" idx="14" hasCustomPrompt="1"/>
          </p:nvPr>
        </p:nvSpPr>
        <p:spPr>
          <a:xfrm>
            <a:off x="923387" y="4819627"/>
            <a:ext cx="4570729" cy="1051458"/>
          </a:xfrm>
        </p:spPr>
        <p:txBody>
          <a:bodyPr anchor="b"/>
          <a:lstStyle>
            <a:lvl1pPr>
              <a:defRPr sz="1600" b="1">
                <a:solidFill>
                  <a:schemeClr val="bg1"/>
                </a:solidFill>
              </a:defRPr>
            </a:lvl1pPr>
            <a:lvl2pPr marL="0" indent="0">
              <a:buFont typeface="Montserrat" panose="00000500000000000000" pitchFamily="2" charset="0"/>
              <a:buChar char="​"/>
              <a:defRPr sz="1200">
                <a:solidFill>
                  <a:schemeClr val="tx1"/>
                </a:solidFill>
              </a:defRPr>
            </a:lvl2pPr>
            <a:lvl3pPr marL="0" indent="0">
              <a:buFont typeface="Montserrat" panose="00000500000000000000" pitchFamily="2" charset="0"/>
              <a:buNone/>
              <a:defRPr sz="1000" b="0" i="1">
                <a:solidFill>
                  <a:schemeClr val="bg1"/>
                </a:solidFill>
              </a:defRPr>
            </a:lvl3pPr>
            <a:lvl4pPr marL="0" indent="0">
              <a:buFont typeface="Montserrat" panose="00000500000000000000" pitchFamily="2" charset="0"/>
              <a:buChar char="​"/>
              <a:defRPr sz="1000" b="0" i="1">
                <a:solidFill>
                  <a:schemeClr val="bg1"/>
                </a:solidFill>
              </a:defRPr>
            </a:lvl4pPr>
            <a:lvl5pPr marL="0" indent="0">
              <a:buFont typeface="Montserrat" panose="00000500000000000000" pitchFamily="2" charset="0"/>
              <a:buChar char="​"/>
              <a:defRPr sz="1000" b="0" i="1">
                <a:solidFill>
                  <a:schemeClr val="bg1"/>
                </a:solidFill>
              </a:defRPr>
            </a:lvl5pPr>
          </a:lstStyle>
          <a:p>
            <a:pPr lvl="1"/>
            <a:r>
              <a:rPr lang="en-US" dirty="0"/>
              <a:t>Click to edit author information</a:t>
            </a:r>
          </a:p>
        </p:txBody>
      </p:sp>
      <p:pic>
        <p:nvPicPr>
          <p:cNvPr id="9" name="Picture 8">
            <a:extLst>
              <a:ext uri="{FF2B5EF4-FFF2-40B4-BE49-F238E27FC236}">
                <a16:creationId xmlns:a16="http://schemas.microsoft.com/office/drawing/2014/main" id="{74BAC561-6C25-F363-BC63-EB45F2B0C6CA}"/>
              </a:ext>
            </a:extLst>
          </p:cNvPr>
          <p:cNvPicPr>
            <a:picLocks noGrp="1" noRot="1" noChangeAspect="1" noMove="1" noResize="1" noEditPoints="1" noAdjustHandles="1" noChangeArrowheads="1" noChangeShapeType="1" noCrop="1"/>
          </p:cNvPicPr>
          <p:nvPr userDrawn="1"/>
        </p:nvPicPr>
        <p:blipFill>
          <a:blip r:embed="rId2" cstate="hqprint">
            <a:extLst>
              <a:ext uri="{28A0092B-C50C-407E-A947-70E740481C1C}">
                <a14:useLocalDpi xmlns:a14="http://schemas.microsoft.com/office/drawing/2010/main" val="0"/>
              </a:ext>
            </a:extLst>
          </a:blip>
          <a:srcRect/>
          <a:stretch/>
        </p:blipFill>
        <p:spPr>
          <a:xfrm>
            <a:off x="929629" y="684323"/>
            <a:ext cx="2282816" cy="405735"/>
          </a:xfrm>
          <a:prstGeom prst="rect">
            <a:avLst/>
          </a:prstGeom>
        </p:spPr>
      </p:pic>
      <p:sp>
        <p:nvSpPr>
          <p:cNvPr id="10" name="Rectangle 9">
            <a:extLst>
              <a:ext uri="{FF2B5EF4-FFF2-40B4-BE49-F238E27FC236}">
                <a16:creationId xmlns:a16="http://schemas.microsoft.com/office/drawing/2014/main" id="{6C7B28F7-004B-B15D-4EDD-649056D71B10}"/>
              </a:ext>
            </a:extLst>
          </p:cNvPr>
          <p:cNvSpPr>
            <a:spLocks noGrp="1" noRot="1" noMove="1" noResize="1" noEditPoints="1" noAdjustHandles="1" noChangeArrowheads="1" noChangeShapeType="1"/>
          </p:cNvSpPr>
          <p:nvPr userDrawn="1"/>
        </p:nvSpPr>
        <p:spPr>
          <a:xfrm>
            <a:off x="657574" y="6173677"/>
            <a:ext cx="11534426" cy="684323"/>
          </a:xfrm>
          <a:prstGeom prst="rect">
            <a:avLst/>
          </a:prstGeom>
          <a:gradFill flip="none" rotWithShape="1">
            <a:gsLst>
              <a:gs pos="100000">
                <a:schemeClr val="bg1"/>
              </a:gs>
              <a:gs pos="0">
                <a:schemeClr val="accent6"/>
              </a:gs>
            </a:gsLst>
            <a:lin ang="0" scaled="1"/>
            <a:tileRect/>
          </a:gra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a:spcAft>
                <a:spcPts val="900"/>
              </a:spcAft>
              <a:buFont typeface="Arial" panose="020B0604020202020204" pitchFamily="34" charset="0"/>
              <a:buChar char="​"/>
            </a:pPr>
            <a:endParaRPr lang="en-US" sz="1600" b="1" baseline="0" dirty="0">
              <a:solidFill>
                <a:schemeClr val="tx1"/>
              </a:solidFill>
            </a:endParaRPr>
          </a:p>
        </p:txBody>
      </p:sp>
      <p:sp>
        <p:nvSpPr>
          <p:cNvPr id="11" name="Rectangle 10">
            <a:extLst>
              <a:ext uri="{FF2B5EF4-FFF2-40B4-BE49-F238E27FC236}">
                <a16:creationId xmlns:a16="http://schemas.microsoft.com/office/drawing/2014/main" id="{6788A5B2-5D96-50B8-476A-37AC42512E1F}"/>
              </a:ext>
            </a:extLst>
          </p:cNvPr>
          <p:cNvSpPr>
            <a:spLocks noGrp="1" noRot="1" noMove="1" noResize="1" noEditPoints="1" noAdjustHandles="1" noChangeArrowheads="1" noChangeShapeType="1"/>
          </p:cNvSpPr>
          <p:nvPr userDrawn="1"/>
        </p:nvSpPr>
        <p:spPr>
          <a:xfrm rot="16200000">
            <a:off x="-2758051" y="2758052"/>
            <a:ext cx="6173677" cy="657572"/>
          </a:xfrm>
          <a:prstGeom prst="rect">
            <a:avLst/>
          </a:prstGeom>
          <a:solidFill>
            <a:srgbClr val="F2F6F8"/>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a:spcAft>
                <a:spcPts val="900"/>
              </a:spcAft>
              <a:buFont typeface="Arial" panose="020B0604020202020204" pitchFamily="34" charset="0"/>
              <a:buChar char="​"/>
            </a:pPr>
            <a:endParaRPr lang="en-US" sz="1600" b="1" baseline="0" dirty="0">
              <a:solidFill>
                <a:schemeClr val="tx1"/>
              </a:solidFill>
            </a:endParaRPr>
          </a:p>
        </p:txBody>
      </p:sp>
    </p:spTree>
    <p:extLst>
      <p:ext uri="{BB962C8B-B14F-4D97-AF65-F5344CB8AC3E}">
        <p14:creationId xmlns:p14="http://schemas.microsoft.com/office/powerpoint/2010/main" val="8587716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with Image">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7DC24D-2FF7-4500-8465-B347DD08C984}"/>
              </a:ext>
            </a:extLst>
          </p:cNvPr>
          <p:cNvSpPr>
            <a:spLocks noGrp="1"/>
          </p:cNvSpPr>
          <p:nvPr>
            <p:ph type="ctrTitle" hasCustomPrompt="1"/>
          </p:nvPr>
        </p:nvSpPr>
        <p:spPr>
          <a:xfrm>
            <a:off x="923388" y="1676401"/>
            <a:ext cx="5013449" cy="2247899"/>
          </a:xfrm>
        </p:spPr>
        <p:txBody>
          <a:bodyPr anchor="b">
            <a:noAutofit/>
          </a:bodyPr>
          <a:lstStyle>
            <a:lvl1pPr algn="l">
              <a:lnSpc>
                <a:spcPct val="90000"/>
              </a:lnSpc>
              <a:defRPr sz="5400" b="0">
                <a:solidFill>
                  <a:schemeClr val="bg1"/>
                </a:solidFill>
              </a:defRPr>
            </a:lvl1pPr>
          </a:lstStyle>
          <a:p>
            <a:r>
              <a:rPr lang="en-US" dirty="0"/>
              <a:t>Click to edit title</a:t>
            </a:r>
          </a:p>
        </p:txBody>
      </p:sp>
      <p:sp>
        <p:nvSpPr>
          <p:cNvPr id="13" name="Text Placeholder 2">
            <a:extLst>
              <a:ext uri="{FF2B5EF4-FFF2-40B4-BE49-F238E27FC236}">
                <a16:creationId xmlns:a16="http://schemas.microsoft.com/office/drawing/2014/main" id="{E8FA7EB2-6D9E-4BCB-A5B4-963B9C0D97FF}"/>
              </a:ext>
            </a:extLst>
          </p:cNvPr>
          <p:cNvSpPr>
            <a:spLocks noGrp="1"/>
          </p:cNvSpPr>
          <p:nvPr>
            <p:ph type="body" idx="13" hasCustomPrompt="1"/>
          </p:nvPr>
        </p:nvSpPr>
        <p:spPr>
          <a:xfrm>
            <a:off x="923387" y="4205237"/>
            <a:ext cx="5013449" cy="535339"/>
          </a:xfrm>
        </p:spPr>
        <p:txBody>
          <a:bodyPr anchor="t"/>
          <a:lstStyle>
            <a:lvl1pPr marL="0" indent="0" algn="l" defTabSz="914400" rtl="0" eaLnBrk="1" latinLnBrk="0" hangingPunct="1">
              <a:lnSpc>
                <a:spcPct val="110000"/>
              </a:lnSpc>
              <a:spcBef>
                <a:spcPts val="0"/>
              </a:spcBef>
              <a:spcAft>
                <a:spcPts val="900"/>
              </a:spcAft>
              <a:buFont typeface="Montserrat" panose="00000500000000000000" pitchFamily="2" charset="0"/>
              <a:buNone/>
              <a:defRPr lang="en-US" sz="1800" b="1" kern="1200" dirty="0">
                <a:solidFill>
                  <a:schemeClr val="bg1"/>
                </a:solidFill>
                <a:latin typeface="Arsenal" pitchFamily="2" charset="77"/>
                <a:ea typeface="+mn-ea"/>
                <a:cs typeface="+mn-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subtitle</a:t>
            </a:r>
          </a:p>
        </p:txBody>
      </p:sp>
      <p:sp>
        <p:nvSpPr>
          <p:cNvPr id="29" name="Text Placeholder 28">
            <a:extLst>
              <a:ext uri="{FF2B5EF4-FFF2-40B4-BE49-F238E27FC236}">
                <a16:creationId xmlns:a16="http://schemas.microsoft.com/office/drawing/2014/main" id="{86EDA5D6-B92D-4BC4-BC7E-16FABED6A57D}"/>
              </a:ext>
            </a:extLst>
          </p:cNvPr>
          <p:cNvSpPr>
            <a:spLocks noGrp="1"/>
          </p:cNvSpPr>
          <p:nvPr>
            <p:ph type="body" sz="quarter" idx="14" hasCustomPrompt="1"/>
          </p:nvPr>
        </p:nvSpPr>
        <p:spPr>
          <a:xfrm>
            <a:off x="923387" y="4819627"/>
            <a:ext cx="4570729" cy="1051458"/>
          </a:xfrm>
        </p:spPr>
        <p:txBody>
          <a:bodyPr anchor="b"/>
          <a:lstStyle>
            <a:lvl1pPr>
              <a:defRPr sz="1600" b="1">
                <a:solidFill>
                  <a:schemeClr val="bg1"/>
                </a:solidFill>
              </a:defRPr>
            </a:lvl1pPr>
            <a:lvl2pPr marL="0" indent="0">
              <a:buFont typeface="Montserrat" panose="00000500000000000000" pitchFamily="2" charset="0"/>
              <a:buChar char="​"/>
              <a:defRPr sz="1200">
                <a:solidFill>
                  <a:schemeClr val="bg1"/>
                </a:solidFill>
              </a:defRPr>
            </a:lvl2pPr>
            <a:lvl3pPr marL="0" indent="0">
              <a:buFont typeface="Montserrat" panose="00000500000000000000" pitchFamily="2" charset="0"/>
              <a:buNone/>
              <a:defRPr sz="1000" b="0" i="1">
                <a:solidFill>
                  <a:schemeClr val="bg1"/>
                </a:solidFill>
              </a:defRPr>
            </a:lvl3pPr>
            <a:lvl4pPr marL="0" indent="0">
              <a:buFont typeface="Montserrat" panose="00000500000000000000" pitchFamily="2" charset="0"/>
              <a:buChar char="​"/>
              <a:defRPr sz="1000" b="0" i="1">
                <a:solidFill>
                  <a:schemeClr val="bg1"/>
                </a:solidFill>
              </a:defRPr>
            </a:lvl4pPr>
            <a:lvl5pPr marL="0" indent="0">
              <a:buFont typeface="Montserrat" panose="00000500000000000000" pitchFamily="2" charset="0"/>
              <a:buChar char="​"/>
              <a:defRPr sz="1000" b="0" i="1">
                <a:solidFill>
                  <a:schemeClr val="bg1"/>
                </a:solidFill>
              </a:defRPr>
            </a:lvl5pPr>
          </a:lstStyle>
          <a:p>
            <a:pPr lvl="1"/>
            <a:r>
              <a:rPr lang="en-US" dirty="0"/>
              <a:t>Click to edit author information</a:t>
            </a:r>
          </a:p>
        </p:txBody>
      </p:sp>
      <p:pic>
        <p:nvPicPr>
          <p:cNvPr id="9" name="Picture 8" descr="A black and white sign with white text&#10;&#10;AI-generated content may be incorrect.">
            <a:extLst>
              <a:ext uri="{FF2B5EF4-FFF2-40B4-BE49-F238E27FC236}">
                <a16:creationId xmlns:a16="http://schemas.microsoft.com/office/drawing/2014/main" id="{74BAC561-6C25-F363-BC63-EB45F2B0C6CA}"/>
              </a:ext>
            </a:extLst>
          </p:cNvPr>
          <p:cNvPicPr>
            <a:picLocks noGrp="1" noRot="1" noChangeAspect="1" noMove="1" noResize="1" noEditPoints="1" noAdjustHandles="1" noChangeArrowheads="1" noChangeShapeType="1" noCrop="1"/>
          </p:cNvPicPr>
          <p:nvPr userDrawn="1"/>
        </p:nvPicPr>
        <p:blipFill>
          <a:blip r:embed="rId2" cstate="hqprint">
            <a:extLst>
              <a:ext uri="{28A0092B-C50C-407E-A947-70E740481C1C}">
                <a14:useLocalDpi xmlns:a14="http://schemas.microsoft.com/office/drawing/2010/main" val="0"/>
              </a:ext>
            </a:extLst>
          </a:blip>
          <a:stretch>
            <a:fillRect/>
          </a:stretch>
        </p:blipFill>
        <p:spPr>
          <a:xfrm>
            <a:off x="923387" y="684323"/>
            <a:ext cx="2295301" cy="405735"/>
          </a:xfrm>
          <a:prstGeom prst="rect">
            <a:avLst/>
          </a:prstGeom>
        </p:spPr>
      </p:pic>
      <p:sp>
        <p:nvSpPr>
          <p:cNvPr id="3" name="Picture Placeholder 5">
            <a:extLst>
              <a:ext uri="{FF2B5EF4-FFF2-40B4-BE49-F238E27FC236}">
                <a16:creationId xmlns:a16="http://schemas.microsoft.com/office/drawing/2014/main" id="{622620F5-6393-7CC3-E1F3-A5C46B8A1DE2}"/>
              </a:ext>
            </a:extLst>
          </p:cNvPr>
          <p:cNvSpPr>
            <a:spLocks noGrp="1"/>
          </p:cNvSpPr>
          <p:nvPr>
            <p:ph type="pic" sz="quarter" idx="15" hasCustomPrompt="1"/>
          </p:nvPr>
        </p:nvSpPr>
        <p:spPr>
          <a:xfrm>
            <a:off x="6255164" y="684322"/>
            <a:ext cx="5927850" cy="5186763"/>
          </a:xfrm>
          <a:noFill/>
        </p:spPr>
        <p:txBody>
          <a:bodyPr tIns="548640"/>
          <a:lstStyle>
            <a:lvl1pPr algn="ctr">
              <a:buNone/>
              <a:defRPr>
                <a:solidFill>
                  <a:schemeClr val="bg1"/>
                </a:solidFill>
              </a:defRPr>
            </a:lvl1pPr>
          </a:lstStyle>
          <a:p>
            <a:r>
              <a:rPr lang="en-US" dirty="0"/>
              <a:t>Click to insert image</a:t>
            </a:r>
          </a:p>
        </p:txBody>
      </p:sp>
      <p:sp>
        <p:nvSpPr>
          <p:cNvPr id="4" name="Rectangle 3">
            <a:extLst>
              <a:ext uri="{FF2B5EF4-FFF2-40B4-BE49-F238E27FC236}">
                <a16:creationId xmlns:a16="http://schemas.microsoft.com/office/drawing/2014/main" id="{59DAFF5C-6565-6124-03A7-B2B71B1BA48F}"/>
              </a:ext>
            </a:extLst>
          </p:cNvPr>
          <p:cNvSpPr>
            <a:spLocks noGrp="1" noRot="1" noMove="1" noResize="1" noEditPoints="1" noAdjustHandles="1" noChangeArrowheads="1" noChangeShapeType="1"/>
          </p:cNvSpPr>
          <p:nvPr userDrawn="1"/>
        </p:nvSpPr>
        <p:spPr>
          <a:xfrm>
            <a:off x="657574" y="6173677"/>
            <a:ext cx="11525440" cy="684323"/>
          </a:xfrm>
          <a:prstGeom prst="rect">
            <a:avLst/>
          </a:prstGeom>
          <a:gradFill flip="none" rotWithShape="1">
            <a:gsLst>
              <a:gs pos="95000">
                <a:schemeClr val="tx2"/>
              </a:gs>
              <a:gs pos="0">
                <a:schemeClr val="accent6"/>
              </a:gs>
            </a:gsLst>
            <a:lin ang="0" scaled="1"/>
            <a:tileRect/>
          </a:gra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a:spcAft>
                <a:spcPts val="900"/>
              </a:spcAft>
              <a:buFont typeface="Arial" panose="020B0604020202020204" pitchFamily="34" charset="0"/>
              <a:buChar char="​"/>
            </a:pPr>
            <a:endParaRPr lang="en-US" sz="1600" b="1" baseline="0" dirty="0">
              <a:solidFill>
                <a:schemeClr val="tx1"/>
              </a:solidFill>
            </a:endParaRPr>
          </a:p>
        </p:txBody>
      </p:sp>
      <p:sp>
        <p:nvSpPr>
          <p:cNvPr id="5" name="Rectangle 4">
            <a:extLst>
              <a:ext uri="{FF2B5EF4-FFF2-40B4-BE49-F238E27FC236}">
                <a16:creationId xmlns:a16="http://schemas.microsoft.com/office/drawing/2014/main" id="{039CE771-68E9-6407-E25C-C068C85B9819}"/>
              </a:ext>
            </a:extLst>
          </p:cNvPr>
          <p:cNvSpPr>
            <a:spLocks noGrp="1" noRot="1" noMove="1" noResize="1" noEditPoints="1" noAdjustHandles="1" noChangeArrowheads="1" noChangeShapeType="1"/>
          </p:cNvSpPr>
          <p:nvPr userDrawn="1"/>
        </p:nvSpPr>
        <p:spPr>
          <a:xfrm rot="16200000">
            <a:off x="-2758051" y="2758052"/>
            <a:ext cx="6173677" cy="657572"/>
          </a:xfrm>
          <a:prstGeom prst="rect">
            <a:avLst/>
          </a:prstGeom>
          <a:solidFill>
            <a:srgbClr val="152974"/>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a:spcAft>
                <a:spcPts val="900"/>
              </a:spcAft>
              <a:buFont typeface="Arial" panose="020B0604020202020204" pitchFamily="34" charset="0"/>
              <a:buChar char="​"/>
            </a:pPr>
            <a:endParaRPr lang="en-US" sz="1600" b="1" baseline="0" dirty="0">
              <a:solidFill>
                <a:schemeClr val="tx1"/>
              </a:solidFill>
            </a:endParaRPr>
          </a:p>
        </p:txBody>
      </p:sp>
    </p:spTree>
    <p:extLst>
      <p:ext uri="{BB962C8B-B14F-4D97-AF65-F5344CB8AC3E}">
        <p14:creationId xmlns:p14="http://schemas.microsoft.com/office/powerpoint/2010/main" val="21936456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with Image | Ligh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7DC24D-2FF7-4500-8465-B347DD08C984}"/>
              </a:ext>
            </a:extLst>
          </p:cNvPr>
          <p:cNvSpPr>
            <a:spLocks noGrp="1"/>
          </p:cNvSpPr>
          <p:nvPr>
            <p:ph type="ctrTitle" hasCustomPrompt="1"/>
          </p:nvPr>
        </p:nvSpPr>
        <p:spPr>
          <a:xfrm>
            <a:off x="923388" y="1676401"/>
            <a:ext cx="5013449" cy="2247899"/>
          </a:xfrm>
        </p:spPr>
        <p:txBody>
          <a:bodyPr anchor="b">
            <a:noAutofit/>
          </a:bodyPr>
          <a:lstStyle>
            <a:lvl1pPr algn="l">
              <a:lnSpc>
                <a:spcPct val="90000"/>
              </a:lnSpc>
              <a:defRPr sz="5400" b="0">
                <a:solidFill>
                  <a:schemeClr val="tx1"/>
                </a:solidFill>
              </a:defRPr>
            </a:lvl1pPr>
          </a:lstStyle>
          <a:p>
            <a:r>
              <a:rPr lang="en-US" dirty="0"/>
              <a:t>Click to edit title</a:t>
            </a:r>
          </a:p>
        </p:txBody>
      </p:sp>
      <p:sp>
        <p:nvSpPr>
          <p:cNvPr id="13" name="Text Placeholder 2">
            <a:extLst>
              <a:ext uri="{FF2B5EF4-FFF2-40B4-BE49-F238E27FC236}">
                <a16:creationId xmlns:a16="http://schemas.microsoft.com/office/drawing/2014/main" id="{E8FA7EB2-6D9E-4BCB-A5B4-963B9C0D97FF}"/>
              </a:ext>
            </a:extLst>
          </p:cNvPr>
          <p:cNvSpPr>
            <a:spLocks noGrp="1"/>
          </p:cNvSpPr>
          <p:nvPr>
            <p:ph type="body" idx="13" hasCustomPrompt="1"/>
          </p:nvPr>
        </p:nvSpPr>
        <p:spPr>
          <a:xfrm>
            <a:off x="923387" y="4205237"/>
            <a:ext cx="5013449" cy="535339"/>
          </a:xfrm>
        </p:spPr>
        <p:txBody>
          <a:bodyPr anchor="t"/>
          <a:lstStyle>
            <a:lvl1pPr marL="0" indent="0" algn="l" defTabSz="914400" rtl="0" eaLnBrk="1" latinLnBrk="0" hangingPunct="1">
              <a:lnSpc>
                <a:spcPct val="110000"/>
              </a:lnSpc>
              <a:spcBef>
                <a:spcPts val="0"/>
              </a:spcBef>
              <a:spcAft>
                <a:spcPts val="900"/>
              </a:spcAft>
              <a:buFont typeface="Montserrat" panose="00000500000000000000" pitchFamily="2" charset="0"/>
              <a:buNone/>
              <a:defRPr lang="en-US" sz="2400" b="1" kern="1200" dirty="0">
                <a:solidFill>
                  <a:schemeClr val="tx1"/>
                </a:solidFill>
                <a:latin typeface="Arsenal" pitchFamily="2" charset="77"/>
                <a:ea typeface="+mn-ea"/>
                <a:cs typeface="+mn-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subtitle</a:t>
            </a:r>
          </a:p>
        </p:txBody>
      </p:sp>
      <p:sp>
        <p:nvSpPr>
          <p:cNvPr id="29" name="Text Placeholder 28">
            <a:extLst>
              <a:ext uri="{FF2B5EF4-FFF2-40B4-BE49-F238E27FC236}">
                <a16:creationId xmlns:a16="http://schemas.microsoft.com/office/drawing/2014/main" id="{86EDA5D6-B92D-4BC4-BC7E-16FABED6A57D}"/>
              </a:ext>
            </a:extLst>
          </p:cNvPr>
          <p:cNvSpPr>
            <a:spLocks noGrp="1"/>
          </p:cNvSpPr>
          <p:nvPr>
            <p:ph type="body" sz="quarter" idx="14" hasCustomPrompt="1"/>
          </p:nvPr>
        </p:nvSpPr>
        <p:spPr>
          <a:xfrm>
            <a:off x="923387" y="4819627"/>
            <a:ext cx="4570729" cy="1051458"/>
          </a:xfrm>
        </p:spPr>
        <p:txBody>
          <a:bodyPr anchor="b"/>
          <a:lstStyle>
            <a:lvl1pPr>
              <a:defRPr sz="1600" b="1">
                <a:solidFill>
                  <a:schemeClr val="bg1"/>
                </a:solidFill>
              </a:defRPr>
            </a:lvl1pPr>
            <a:lvl2pPr marL="0" indent="0">
              <a:buFont typeface="Montserrat" panose="00000500000000000000" pitchFamily="2" charset="0"/>
              <a:buChar char="​"/>
              <a:defRPr sz="1200">
                <a:solidFill>
                  <a:schemeClr val="tx1"/>
                </a:solidFill>
                <a:latin typeface="Open Sans" pitchFamily="2" charset="0"/>
                <a:ea typeface="Open Sans" pitchFamily="2" charset="0"/>
                <a:cs typeface="Open Sans" pitchFamily="2" charset="0"/>
              </a:defRPr>
            </a:lvl2pPr>
            <a:lvl3pPr marL="0" indent="0">
              <a:buFont typeface="Montserrat" panose="00000500000000000000" pitchFamily="2" charset="0"/>
              <a:buNone/>
              <a:defRPr sz="1000" b="0" i="1">
                <a:solidFill>
                  <a:schemeClr val="bg1"/>
                </a:solidFill>
              </a:defRPr>
            </a:lvl3pPr>
            <a:lvl4pPr marL="0" indent="0">
              <a:buFont typeface="Montserrat" panose="00000500000000000000" pitchFamily="2" charset="0"/>
              <a:buChar char="​"/>
              <a:defRPr sz="1000" b="0" i="1">
                <a:solidFill>
                  <a:schemeClr val="bg1"/>
                </a:solidFill>
              </a:defRPr>
            </a:lvl4pPr>
            <a:lvl5pPr marL="0" indent="0">
              <a:buFont typeface="Montserrat" panose="00000500000000000000" pitchFamily="2" charset="0"/>
              <a:buChar char="​"/>
              <a:defRPr sz="1000" b="0" i="1">
                <a:solidFill>
                  <a:schemeClr val="bg1"/>
                </a:solidFill>
              </a:defRPr>
            </a:lvl5pPr>
          </a:lstStyle>
          <a:p>
            <a:pPr lvl="1"/>
            <a:r>
              <a:rPr lang="en-US" dirty="0"/>
              <a:t>Click to edit author information</a:t>
            </a:r>
          </a:p>
        </p:txBody>
      </p:sp>
      <p:sp>
        <p:nvSpPr>
          <p:cNvPr id="3" name="Picture Placeholder 5">
            <a:extLst>
              <a:ext uri="{FF2B5EF4-FFF2-40B4-BE49-F238E27FC236}">
                <a16:creationId xmlns:a16="http://schemas.microsoft.com/office/drawing/2014/main" id="{622620F5-6393-7CC3-E1F3-A5C46B8A1DE2}"/>
              </a:ext>
            </a:extLst>
          </p:cNvPr>
          <p:cNvSpPr>
            <a:spLocks noGrp="1"/>
          </p:cNvSpPr>
          <p:nvPr>
            <p:ph type="pic" sz="quarter" idx="15" hasCustomPrompt="1"/>
          </p:nvPr>
        </p:nvSpPr>
        <p:spPr>
          <a:xfrm>
            <a:off x="6255164" y="684322"/>
            <a:ext cx="5927850" cy="5186763"/>
          </a:xfrm>
          <a:noFill/>
        </p:spPr>
        <p:txBody>
          <a:bodyPr tIns="548640"/>
          <a:lstStyle>
            <a:lvl1pPr algn="ctr">
              <a:buNone/>
              <a:defRPr/>
            </a:lvl1pPr>
          </a:lstStyle>
          <a:p>
            <a:r>
              <a:rPr lang="en-US" dirty="0"/>
              <a:t>Click to insert image</a:t>
            </a:r>
          </a:p>
        </p:txBody>
      </p:sp>
      <p:sp>
        <p:nvSpPr>
          <p:cNvPr id="10" name="Rectangle 9">
            <a:extLst>
              <a:ext uri="{FF2B5EF4-FFF2-40B4-BE49-F238E27FC236}">
                <a16:creationId xmlns:a16="http://schemas.microsoft.com/office/drawing/2014/main" id="{6C7B28F7-004B-B15D-4EDD-649056D71B10}"/>
              </a:ext>
            </a:extLst>
          </p:cNvPr>
          <p:cNvSpPr>
            <a:spLocks noGrp="1" noRot="1" noMove="1" noResize="1" noEditPoints="1" noAdjustHandles="1" noChangeArrowheads="1" noChangeShapeType="1"/>
          </p:cNvSpPr>
          <p:nvPr userDrawn="1"/>
        </p:nvSpPr>
        <p:spPr>
          <a:xfrm>
            <a:off x="657574" y="6173677"/>
            <a:ext cx="11534426" cy="684323"/>
          </a:xfrm>
          <a:prstGeom prst="rect">
            <a:avLst/>
          </a:prstGeom>
          <a:gradFill flip="none" rotWithShape="1">
            <a:gsLst>
              <a:gs pos="100000">
                <a:schemeClr val="bg1"/>
              </a:gs>
              <a:gs pos="0">
                <a:schemeClr val="accent6"/>
              </a:gs>
            </a:gsLst>
            <a:lin ang="0" scaled="1"/>
            <a:tileRect/>
          </a:gra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a:spcAft>
                <a:spcPts val="900"/>
              </a:spcAft>
              <a:buFont typeface="Arial" panose="020B0604020202020204" pitchFamily="34" charset="0"/>
              <a:buChar char="​"/>
            </a:pPr>
            <a:endParaRPr lang="en-US" sz="1600" b="1" baseline="0" dirty="0">
              <a:solidFill>
                <a:schemeClr val="tx1"/>
              </a:solidFill>
            </a:endParaRPr>
          </a:p>
        </p:txBody>
      </p:sp>
      <p:sp>
        <p:nvSpPr>
          <p:cNvPr id="11" name="Rectangle 10">
            <a:extLst>
              <a:ext uri="{FF2B5EF4-FFF2-40B4-BE49-F238E27FC236}">
                <a16:creationId xmlns:a16="http://schemas.microsoft.com/office/drawing/2014/main" id="{6788A5B2-5D96-50B8-476A-37AC42512E1F}"/>
              </a:ext>
            </a:extLst>
          </p:cNvPr>
          <p:cNvSpPr>
            <a:spLocks noGrp="1" noRot="1" noMove="1" noResize="1" noEditPoints="1" noAdjustHandles="1" noChangeArrowheads="1" noChangeShapeType="1"/>
          </p:cNvSpPr>
          <p:nvPr userDrawn="1"/>
        </p:nvSpPr>
        <p:spPr>
          <a:xfrm rot="16200000">
            <a:off x="-2758051" y="2758052"/>
            <a:ext cx="6173677" cy="657572"/>
          </a:xfrm>
          <a:prstGeom prst="rect">
            <a:avLst/>
          </a:prstGeom>
          <a:solidFill>
            <a:srgbClr val="F3F5F6"/>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a:spcAft>
                <a:spcPts val="900"/>
              </a:spcAft>
              <a:buFont typeface="Arial" panose="020B0604020202020204" pitchFamily="34" charset="0"/>
              <a:buChar char="​"/>
            </a:pPr>
            <a:endParaRPr lang="en-US" sz="1600" b="1" baseline="0" dirty="0">
              <a:solidFill>
                <a:schemeClr val="tx1"/>
              </a:solidFill>
            </a:endParaRPr>
          </a:p>
        </p:txBody>
      </p:sp>
      <p:pic>
        <p:nvPicPr>
          <p:cNvPr id="5" name="Picture 4">
            <a:extLst>
              <a:ext uri="{FF2B5EF4-FFF2-40B4-BE49-F238E27FC236}">
                <a16:creationId xmlns:a16="http://schemas.microsoft.com/office/drawing/2014/main" id="{293DE210-E432-CEFC-1561-F3278159709B}"/>
              </a:ext>
            </a:extLst>
          </p:cNvPr>
          <p:cNvPicPr/>
          <p:nvPr userDrawn="1"/>
        </p:nvPicPr>
        <p:blipFill>
          <a:blip r:embed="rId2" cstate="hqprint">
            <a:extLst>
              <a:ext uri="{28A0092B-C50C-407E-A947-70E740481C1C}">
                <a14:useLocalDpi xmlns:a14="http://schemas.microsoft.com/office/drawing/2010/main" val="0"/>
              </a:ext>
            </a:extLst>
          </a:blip>
          <a:srcRect/>
          <a:stretch/>
        </p:blipFill>
        <p:spPr>
          <a:xfrm>
            <a:off x="929629" y="684323"/>
            <a:ext cx="2282816" cy="405735"/>
          </a:xfrm>
          <a:prstGeom prst="rect">
            <a:avLst/>
          </a:prstGeom>
        </p:spPr>
      </p:pic>
    </p:spTree>
    <p:extLst>
      <p:ext uri="{BB962C8B-B14F-4D97-AF65-F5344CB8AC3E}">
        <p14:creationId xmlns:p14="http://schemas.microsoft.com/office/powerpoint/2010/main" val="29540297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Title + Content">
    <p:bg>
      <p:bgPr>
        <a:solidFill>
          <a:srgbClr val="F3F5F6"/>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698A8334-49A2-04FC-5303-9F0F63139F19}"/>
              </a:ext>
            </a:extLst>
          </p:cNvPr>
          <p:cNvGrpSpPr>
            <a:grpSpLocks noGrp="1" noUngrp="1" noRot="1" noMove="1" noResize="1"/>
          </p:cNvGrpSpPr>
          <p:nvPr userDrawn="1"/>
        </p:nvGrpSpPr>
        <p:grpSpPr>
          <a:xfrm>
            <a:off x="0" y="3195723"/>
            <a:ext cx="12192000" cy="3662277"/>
            <a:chOff x="0" y="3195723"/>
            <a:chExt cx="12192000" cy="3662277"/>
          </a:xfrm>
        </p:grpSpPr>
        <p:sp>
          <p:nvSpPr>
            <p:cNvPr id="8" name="Rectangle 7">
              <a:extLst>
                <a:ext uri="{FF2B5EF4-FFF2-40B4-BE49-F238E27FC236}">
                  <a16:creationId xmlns:a16="http://schemas.microsoft.com/office/drawing/2014/main" id="{B5AB7424-205E-C5A9-F738-A4EDE61E1FF6}"/>
                </a:ext>
              </a:extLst>
            </p:cNvPr>
            <p:cNvSpPr>
              <a:spLocks noGrp="1" noRot="1" noMove="1" noResize="1" noEditPoints="1" noAdjustHandles="1" noChangeArrowheads="1" noChangeShapeType="1"/>
            </p:cNvSpPr>
            <p:nvPr userDrawn="1"/>
          </p:nvSpPr>
          <p:spPr>
            <a:xfrm>
              <a:off x="0" y="5915170"/>
              <a:ext cx="12192000" cy="942830"/>
            </a:xfrm>
            <a:prstGeom prst="rect">
              <a:avLst/>
            </a:prstGeom>
            <a:solidFill>
              <a:schemeClr val="bg1"/>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a:spcAft>
                  <a:spcPts val="900"/>
                </a:spcAft>
                <a:buFont typeface="Arial" panose="020B0604020202020204" pitchFamily="34" charset="0"/>
                <a:buChar char="​"/>
              </a:pPr>
              <a:endParaRPr lang="en-US" sz="1600" b="1" baseline="0" dirty="0">
                <a:solidFill>
                  <a:schemeClr val="tx1"/>
                </a:solidFill>
              </a:endParaRPr>
            </a:p>
          </p:txBody>
        </p:sp>
        <p:pic>
          <p:nvPicPr>
            <p:cNvPr id="7" name="Picture 6" descr="A close-up of a colorful background&#10;&#10;AI-generated content may be incorrect.">
              <a:extLst>
                <a:ext uri="{FF2B5EF4-FFF2-40B4-BE49-F238E27FC236}">
                  <a16:creationId xmlns:a16="http://schemas.microsoft.com/office/drawing/2014/main" id="{699BAFC5-8E3C-001D-04CC-2E8DE801A960}"/>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tretch>
              <a:fillRect/>
            </a:stretch>
          </p:blipFill>
          <p:spPr>
            <a:xfrm>
              <a:off x="5243804" y="3195723"/>
              <a:ext cx="6948195" cy="3662277"/>
            </a:xfrm>
            <a:prstGeom prst="rect">
              <a:avLst/>
            </a:prstGeom>
          </p:spPr>
        </p:pic>
      </p:grpSp>
      <p:sp>
        <p:nvSpPr>
          <p:cNvPr id="2" name="Title 1">
            <a:extLst>
              <a:ext uri="{FF2B5EF4-FFF2-40B4-BE49-F238E27FC236}">
                <a16:creationId xmlns:a16="http://schemas.microsoft.com/office/drawing/2014/main" id="{0E6FE6B7-8805-4582-84B0-25D75248FFCA}"/>
              </a:ext>
            </a:extLst>
          </p:cNvPr>
          <p:cNvSpPr>
            <a:spLocks noGrp="1"/>
          </p:cNvSpPr>
          <p:nvPr>
            <p:ph type="title" hasCustomPrompt="1"/>
          </p:nvPr>
        </p:nvSpPr>
        <p:spPr>
          <a:xfrm>
            <a:off x="914400" y="685800"/>
            <a:ext cx="10332720" cy="530352"/>
          </a:xfrm>
        </p:spPr>
        <p:txBody>
          <a:bodyPr anchor="b"/>
          <a:lstStyle>
            <a:lvl1pPr>
              <a:defRPr>
                <a:solidFill>
                  <a:schemeClr val="accent1"/>
                </a:solidFill>
              </a:defRPr>
            </a:lvl1pPr>
          </a:lstStyle>
          <a:p>
            <a:r>
              <a:rPr lang="en-US" dirty="0"/>
              <a:t>Click to edit title</a:t>
            </a:r>
          </a:p>
        </p:txBody>
      </p:sp>
      <p:sp>
        <p:nvSpPr>
          <p:cNvPr id="9" name="TextBox 8">
            <a:extLst>
              <a:ext uri="{FF2B5EF4-FFF2-40B4-BE49-F238E27FC236}">
                <a16:creationId xmlns:a16="http://schemas.microsoft.com/office/drawing/2014/main" id="{36ACF148-2A50-4440-BA7C-D8FAB5092786}"/>
              </a:ext>
              <a:ext uri="{C183D7F6-B498-43B3-948B-1728B52AA6E4}">
                <adec:decorative xmlns:adec="http://schemas.microsoft.com/office/drawing/2017/decorative" xmlns="" val="1"/>
              </a:ext>
            </a:extLst>
          </p:cNvPr>
          <p:cNvSpPr txBox="1"/>
          <p:nvPr userDrawn="1"/>
        </p:nvSpPr>
        <p:spPr>
          <a:xfrm>
            <a:off x="11040042" y="6365784"/>
            <a:ext cx="243908" cy="183332"/>
          </a:xfrm>
          <a:prstGeom prst="rect">
            <a:avLst/>
          </a:prstGeom>
        </p:spPr>
        <p:txBody>
          <a:bodyPr vert="horz" wrap="square" lIns="0" tIns="0" rIns="0" bIns="0" rtlCol="0" anchor="t">
            <a:noAutofit/>
          </a:bodyPr>
          <a:lstStyle/>
          <a:p>
            <a:pPr marL="0" algn="r" defTabSz="914400" rtl="0" eaLnBrk="1" latinLnBrk="0" hangingPunct="1"/>
            <a:fld id="{208997C6-AED8-4153-89E3-7FC682DCDBBA}" type="slidenum">
              <a:rPr lang="en-US" sz="800" kern="1200" smtClean="0">
                <a:solidFill>
                  <a:schemeClr val="tx1"/>
                </a:solidFill>
                <a:latin typeface="Arial" panose="020B0604020202020204" pitchFamily="34" charset="0"/>
                <a:ea typeface="+mn-ea"/>
                <a:cs typeface="Arial" panose="020B0604020202020204" pitchFamily="34" charset="0"/>
              </a:rPr>
              <a:pPr marL="0" algn="r" defTabSz="914400" rtl="0" eaLnBrk="1" latinLnBrk="0" hangingPunct="1"/>
              <a:t>‹#›</a:t>
            </a:fld>
            <a:endParaRPr lang="en-US" sz="1200" kern="1200" dirty="0">
              <a:solidFill>
                <a:schemeClr val="tx1"/>
              </a:solidFill>
              <a:latin typeface="Arial" panose="020B0604020202020204" pitchFamily="34" charset="0"/>
              <a:ea typeface="+mn-ea"/>
              <a:cs typeface="Arial" panose="020B0604020202020204" pitchFamily="34" charset="0"/>
            </a:endParaRPr>
          </a:p>
        </p:txBody>
      </p:sp>
      <p:pic>
        <p:nvPicPr>
          <p:cNvPr id="5" name="Picture 4">
            <a:extLst>
              <a:ext uri="{FF2B5EF4-FFF2-40B4-BE49-F238E27FC236}">
                <a16:creationId xmlns:a16="http://schemas.microsoft.com/office/drawing/2014/main" id="{A951D03C-0224-7969-F452-3BA2EAA9E44E}"/>
              </a:ext>
            </a:extLst>
          </p:cNvPr>
          <p:cNvPicPr>
            <a:picLocks noChangeAspect="1"/>
          </p:cNvPicPr>
          <p:nvPr userDrawn="1"/>
        </p:nvPicPr>
        <p:blipFill>
          <a:blip r:embed="rId3" cstate="hqprint">
            <a:extLst>
              <a:ext uri="{28A0092B-C50C-407E-A947-70E740481C1C}">
                <a14:useLocalDpi xmlns:a14="http://schemas.microsoft.com/office/drawing/2010/main" val="0"/>
              </a:ext>
            </a:extLst>
          </a:blip>
          <a:srcRect/>
          <a:stretch/>
        </p:blipFill>
        <p:spPr>
          <a:xfrm>
            <a:off x="920089" y="6201720"/>
            <a:ext cx="2080233" cy="369729"/>
          </a:xfrm>
          <a:prstGeom prst="rect">
            <a:avLst/>
          </a:prstGeom>
        </p:spPr>
      </p:pic>
      <p:cxnSp>
        <p:nvCxnSpPr>
          <p:cNvPr id="13" name="Straight Connector 12">
            <a:extLst>
              <a:ext uri="{FF2B5EF4-FFF2-40B4-BE49-F238E27FC236}">
                <a16:creationId xmlns:a16="http://schemas.microsoft.com/office/drawing/2014/main" id="{F8B7AD1B-1153-3979-539D-C86BBA623924}"/>
              </a:ext>
            </a:extLst>
          </p:cNvPr>
          <p:cNvCxnSpPr/>
          <p:nvPr userDrawn="1"/>
        </p:nvCxnSpPr>
        <p:spPr>
          <a:xfrm>
            <a:off x="11040043" y="6273996"/>
            <a:ext cx="0" cy="275120"/>
          </a:xfrm>
          <a:prstGeom prst="line">
            <a:avLst/>
          </a:prstGeom>
          <a:ln w="12700" cap="rnd">
            <a:solidFill>
              <a:schemeClr val="tx2"/>
            </a:solidFill>
            <a:round/>
          </a:ln>
        </p:spPr>
        <p:style>
          <a:lnRef idx="1">
            <a:schemeClr val="accent1"/>
          </a:lnRef>
          <a:fillRef idx="0">
            <a:schemeClr val="accent1"/>
          </a:fillRef>
          <a:effectRef idx="0">
            <a:schemeClr val="accent1"/>
          </a:effectRef>
          <a:fontRef idx="minor">
            <a:schemeClr val="tx1"/>
          </a:fontRef>
        </p:style>
      </p:cxnSp>
      <p:sp>
        <p:nvSpPr>
          <p:cNvPr id="15" name="Text Placeholder 14">
            <a:extLst>
              <a:ext uri="{FF2B5EF4-FFF2-40B4-BE49-F238E27FC236}">
                <a16:creationId xmlns:a16="http://schemas.microsoft.com/office/drawing/2014/main" id="{30285EAF-AC2F-C7C4-AE42-38BF2F2FC46A}"/>
              </a:ext>
            </a:extLst>
          </p:cNvPr>
          <p:cNvSpPr>
            <a:spLocks noGrp="1"/>
          </p:cNvSpPr>
          <p:nvPr>
            <p:ph type="body" sz="quarter" idx="16"/>
          </p:nvPr>
        </p:nvSpPr>
        <p:spPr>
          <a:xfrm>
            <a:off x="6904038" y="6296329"/>
            <a:ext cx="3948112" cy="275120"/>
          </a:xfrm>
        </p:spPr>
        <p:txBody>
          <a:bodyPr anchor="ctr"/>
          <a:lstStyle>
            <a:lvl1pPr algn="r">
              <a:defRPr sz="800"/>
            </a:lvl1pPr>
          </a:lstStyle>
          <a:p>
            <a:pPr lvl="0"/>
            <a:r>
              <a:rPr lang="en-US" dirty="0"/>
              <a:t>Click to edit Master text styles</a:t>
            </a:r>
          </a:p>
        </p:txBody>
      </p:sp>
      <p:sp>
        <p:nvSpPr>
          <p:cNvPr id="18" name="Content Placeholder 2">
            <a:extLst>
              <a:ext uri="{FF2B5EF4-FFF2-40B4-BE49-F238E27FC236}">
                <a16:creationId xmlns:a16="http://schemas.microsoft.com/office/drawing/2014/main" id="{2335FD4F-65E5-C2E7-002E-A88D23D08B50}"/>
              </a:ext>
            </a:extLst>
          </p:cNvPr>
          <p:cNvSpPr>
            <a:spLocks noGrp="1"/>
          </p:cNvSpPr>
          <p:nvPr>
            <p:ph idx="1"/>
          </p:nvPr>
        </p:nvSpPr>
        <p:spPr>
          <a:xfrm>
            <a:off x="914400" y="1690131"/>
            <a:ext cx="10332720" cy="4205265"/>
          </a:xfrm>
        </p:spPr>
        <p:txBody>
          <a:bodyPr/>
          <a:lstStyle>
            <a:lvl1pPr>
              <a:defRPr/>
            </a:lvl1pPr>
          </a:lstStyle>
          <a:p>
            <a:pPr lvl="0"/>
            <a:r>
              <a:rPr lang="en-US" dirty="0"/>
              <a:t>Click to edit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9523654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FE6B7-8805-4582-84B0-25D75248FFCA}"/>
              </a:ext>
            </a:extLst>
          </p:cNvPr>
          <p:cNvSpPr>
            <a:spLocks noGrp="1"/>
          </p:cNvSpPr>
          <p:nvPr>
            <p:ph type="title" hasCustomPrompt="1"/>
          </p:nvPr>
        </p:nvSpPr>
        <p:spPr>
          <a:xfrm>
            <a:off x="914400" y="685800"/>
            <a:ext cx="7461504" cy="530352"/>
          </a:xfrm>
        </p:spPr>
        <p:txBody>
          <a:bodyPr anchor="b"/>
          <a:lstStyle>
            <a:lvl1pPr>
              <a:defRPr/>
            </a:lvl1pPr>
          </a:lstStyle>
          <a:p>
            <a:r>
              <a:rPr lang="en-US" dirty="0"/>
              <a:t>Click to edit title</a:t>
            </a:r>
          </a:p>
        </p:txBody>
      </p:sp>
      <p:sp>
        <p:nvSpPr>
          <p:cNvPr id="3" name="Content Placeholder 2">
            <a:extLst>
              <a:ext uri="{FF2B5EF4-FFF2-40B4-BE49-F238E27FC236}">
                <a16:creationId xmlns:a16="http://schemas.microsoft.com/office/drawing/2014/main" id="{92079426-262C-452F-A3C1-F9CFECEC28BD}"/>
              </a:ext>
            </a:extLst>
          </p:cNvPr>
          <p:cNvSpPr>
            <a:spLocks noGrp="1"/>
          </p:cNvSpPr>
          <p:nvPr>
            <p:ph idx="1"/>
          </p:nvPr>
        </p:nvSpPr>
        <p:spPr>
          <a:xfrm>
            <a:off x="914400" y="1690131"/>
            <a:ext cx="10332720" cy="4205265"/>
          </a:xfrm>
        </p:spPr>
        <p:txBody>
          <a:bodyPr/>
          <a:lstStyle>
            <a:lvl1pPr>
              <a:defRPr/>
            </a:lvl1pPr>
          </a:lstStyle>
          <a:p>
            <a:pPr lvl="0"/>
            <a:r>
              <a:rPr lang="en-US" dirty="0"/>
              <a:t>Click to edit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Box 3">
            <a:extLst>
              <a:ext uri="{FF2B5EF4-FFF2-40B4-BE49-F238E27FC236}">
                <a16:creationId xmlns:a16="http://schemas.microsoft.com/office/drawing/2014/main" id="{E861A45D-61C5-EC2D-62D8-094A8AF26B0D}"/>
              </a:ext>
              <a:ext uri="{C183D7F6-B498-43B3-948B-1728B52AA6E4}">
                <adec:decorative xmlns:adec="http://schemas.microsoft.com/office/drawing/2017/decorative" xmlns="" val="1"/>
              </a:ext>
            </a:extLst>
          </p:cNvPr>
          <p:cNvSpPr txBox="1"/>
          <p:nvPr userDrawn="1"/>
        </p:nvSpPr>
        <p:spPr>
          <a:xfrm>
            <a:off x="11040042" y="6365784"/>
            <a:ext cx="243908" cy="183332"/>
          </a:xfrm>
          <a:prstGeom prst="rect">
            <a:avLst/>
          </a:prstGeom>
        </p:spPr>
        <p:txBody>
          <a:bodyPr vert="horz" wrap="square" lIns="0" tIns="0" rIns="0" bIns="0" rtlCol="0" anchor="t">
            <a:noAutofit/>
          </a:bodyPr>
          <a:lstStyle/>
          <a:p>
            <a:pPr marL="0" algn="r" defTabSz="914400" rtl="0" eaLnBrk="1" latinLnBrk="0" hangingPunct="1"/>
            <a:fld id="{208997C6-AED8-4153-89E3-7FC682DCDBBA}" type="slidenum">
              <a:rPr lang="en-US" sz="800" kern="1200" smtClean="0">
                <a:solidFill>
                  <a:schemeClr val="tx1"/>
                </a:solidFill>
                <a:latin typeface="Arial" panose="020B0604020202020204" pitchFamily="34" charset="0"/>
                <a:ea typeface="+mn-ea"/>
                <a:cs typeface="Arial" panose="020B0604020202020204" pitchFamily="34" charset="0"/>
              </a:rPr>
              <a:pPr marL="0" algn="r" defTabSz="914400" rtl="0" eaLnBrk="1" latinLnBrk="0" hangingPunct="1"/>
              <a:t>‹#›</a:t>
            </a:fld>
            <a:endParaRPr lang="en-US" sz="1200" kern="1200" dirty="0">
              <a:solidFill>
                <a:schemeClr val="tx1"/>
              </a:solidFill>
              <a:latin typeface="Arial" panose="020B0604020202020204" pitchFamily="34" charset="0"/>
              <a:ea typeface="+mn-ea"/>
              <a:cs typeface="Arial" panose="020B0604020202020204" pitchFamily="34" charset="0"/>
            </a:endParaRPr>
          </a:p>
        </p:txBody>
      </p:sp>
      <p:cxnSp>
        <p:nvCxnSpPr>
          <p:cNvPr id="6" name="Straight Connector 5">
            <a:extLst>
              <a:ext uri="{FF2B5EF4-FFF2-40B4-BE49-F238E27FC236}">
                <a16:creationId xmlns:a16="http://schemas.microsoft.com/office/drawing/2014/main" id="{BC1D14F8-8F20-6C31-1984-177E257CCFF0}"/>
              </a:ext>
            </a:extLst>
          </p:cNvPr>
          <p:cNvCxnSpPr/>
          <p:nvPr userDrawn="1"/>
        </p:nvCxnSpPr>
        <p:spPr>
          <a:xfrm>
            <a:off x="11040043" y="6273996"/>
            <a:ext cx="0" cy="275120"/>
          </a:xfrm>
          <a:prstGeom prst="line">
            <a:avLst/>
          </a:prstGeom>
          <a:ln w="12700" cap="rnd">
            <a:solidFill>
              <a:schemeClr val="tx2"/>
            </a:solidFill>
            <a:round/>
          </a:ln>
        </p:spPr>
        <p:style>
          <a:lnRef idx="1">
            <a:schemeClr val="accent1"/>
          </a:lnRef>
          <a:fillRef idx="0">
            <a:schemeClr val="accent1"/>
          </a:fillRef>
          <a:effectRef idx="0">
            <a:schemeClr val="accent1"/>
          </a:effectRef>
          <a:fontRef idx="minor">
            <a:schemeClr val="tx1"/>
          </a:fontRef>
        </p:style>
      </p:cxnSp>
      <p:sp>
        <p:nvSpPr>
          <p:cNvPr id="7" name="Text Placeholder 14">
            <a:extLst>
              <a:ext uri="{FF2B5EF4-FFF2-40B4-BE49-F238E27FC236}">
                <a16:creationId xmlns:a16="http://schemas.microsoft.com/office/drawing/2014/main" id="{EC76528C-D797-AB04-994A-2054A442409C}"/>
              </a:ext>
            </a:extLst>
          </p:cNvPr>
          <p:cNvSpPr>
            <a:spLocks noGrp="1"/>
          </p:cNvSpPr>
          <p:nvPr>
            <p:ph type="body" sz="quarter" idx="16"/>
          </p:nvPr>
        </p:nvSpPr>
        <p:spPr>
          <a:xfrm>
            <a:off x="6904038" y="6296329"/>
            <a:ext cx="3948112" cy="275120"/>
          </a:xfrm>
        </p:spPr>
        <p:txBody>
          <a:bodyPr anchor="ctr"/>
          <a:lstStyle>
            <a:lvl1pPr algn="r">
              <a:defRPr sz="800"/>
            </a:lvl1pPr>
          </a:lstStyle>
          <a:p>
            <a:pPr lvl="0"/>
            <a:r>
              <a:rPr lang="en-US" dirty="0"/>
              <a:t>Click to edit Master text styles</a:t>
            </a:r>
          </a:p>
        </p:txBody>
      </p:sp>
      <p:sp>
        <p:nvSpPr>
          <p:cNvPr id="8" name="Rectangle 7">
            <a:extLst>
              <a:ext uri="{FF2B5EF4-FFF2-40B4-BE49-F238E27FC236}">
                <a16:creationId xmlns:a16="http://schemas.microsoft.com/office/drawing/2014/main" id="{BE9D7BE9-0D12-2714-49EA-5EF4E4143842}"/>
              </a:ext>
            </a:extLst>
          </p:cNvPr>
          <p:cNvSpPr>
            <a:spLocks noGrp="1" noRot="1" noMove="1" noResize="1" noEditPoints="1" noAdjustHandles="1" noChangeArrowheads="1" noChangeShapeType="1"/>
          </p:cNvSpPr>
          <p:nvPr userDrawn="1"/>
        </p:nvSpPr>
        <p:spPr>
          <a:xfrm rot="16200000">
            <a:off x="-3100213" y="3100214"/>
            <a:ext cx="6858002" cy="657572"/>
          </a:xfrm>
          <a:prstGeom prst="rect">
            <a:avLst/>
          </a:prstGeom>
          <a:solidFill>
            <a:srgbClr val="F2F6F8"/>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a:spcAft>
                <a:spcPts val="900"/>
              </a:spcAft>
              <a:buFont typeface="Arial" panose="020B0604020202020204" pitchFamily="34" charset="0"/>
              <a:buChar char="​"/>
            </a:pPr>
            <a:endParaRPr lang="en-US" sz="1600" b="1" baseline="0" dirty="0">
              <a:solidFill>
                <a:schemeClr val="tx1"/>
              </a:solidFill>
            </a:endParaRPr>
          </a:p>
        </p:txBody>
      </p:sp>
      <p:pic>
        <p:nvPicPr>
          <p:cNvPr id="9" name="Picture 8">
            <a:extLst>
              <a:ext uri="{FF2B5EF4-FFF2-40B4-BE49-F238E27FC236}">
                <a16:creationId xmlns:a16="http://schemas.microsoft.com/office/drawing/2014/main" id="{5A120867-8EDD-CDEF-AC67-7ADA1E89FAAC}"/>
              </a:ext>
            </a:extLst>
          </p:cNvPr>
          <p:cNvPicPr>
            <a:picLocks noChangeAspect="1"/>
          </p:cNvPicPr>
          <p:nvPr userDrawn="1"/>
        </p:nvPicPr>
        <p:blipFill>
          <a:blip r:embed="rId2" cstate="hqprint">
            <a:extLst>
              <a:ext uri="{28A0092B-C50C-407E-A947-70E740481C1C}">
                <a14:useLocalDpi xmlns:a14="http://schemas.microsoft.com/office/drawing/2010/main" val="0"/>
              </a:ext>
            </a:extLst>
          </a:blip>
          <a:srcRect/>
          <a:stretch/>
        </p:blipFill>
        <p:spPr>
          <a:xfrm>
            <a:off x="920089" y="6201720"/>
            <a:ext cx="2080233" cy="369729"/>
          </a:xfrm>
          <a:prstGeom prst="rect">
            <a:avLst/>
          </a:prstGeom>
        </p:spPr>
      </p:pic>
    </p:spTree>
    <p:extLst>
      <p:ext uri="{BB962C8B-B14F-4D97-AF65-F5344CB8AC3E}">
        <p14:creationId xmlns:p14="http://schemas.microsoft.com/office/powerpoint/2010/main" val="1460012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FE6B7-8805-4582-84B0-25D75248FFCA}"/>
              </a:ext>
            </a:extLst>
          </p:cNvPr>
          <p:cNvSpPr>
            <a:spLocks noGrp="1"/>
          </p:cNvSpPr>
          <p:nvPr>
            <p:ph type="title" hasCustomPrompt="1"/>
          </p:nvPr>
        </p:nvSpPr>
        <p:spPr>
          <a:xfrm>
            <a:off x="914400" y="685800"/>
            <a:ext cx="7461504" cy="530352"/>
          </a:xfrm>
        </p:spPr>
        <p:txBody>
          <a:bodyPr anchor="b"/>
          <a:lstStyle>
            <a:lvl1pPr>
              <a:defRPr/>
            </a:lvl1pPr>
          </a:lstStyle>
          <a:p>
            <a:r>
              <a:rPr lang="en-US" dirty="0"/>
              <a:t>Click to edit title</a:t>
            </a:r>
          </a:p>
        </p:txBody>
      </p:sp>
      <p:sp>
        <p:nvSpPr>
          <p:cNvPr id="6" name="Content Placeholder 5">
            <a:extLst>
              <a:ext uri="{FF2B5EF4-FFF2-40B4-BE49-F238E27FC236}">
                <a16:creationId xmlns:a16="http://schemas.microsoft.com/office/drawing/2014/main" id="{D973D996-1FA1-4262-8C8C-D95583DCADE3}"/>
              </a:ext>
            </a:extLst>
          </p:cNvPr>
          <p:cNvSpPr>
            <a:spLocks noGrp="1"/>
          </p:cNvSpPr>
          <p:nvPr>
            <p:ph sz="quarter" idx="16"/>
          </p:nvPr>
        </p:nvSpPr>
        <p:spPr>
          <a:xfrm>
            <a:off x="914400" y="1690131"/>
            <a:ext cx="4879848" cy="4205265"/>
          </a:xfrm>
        </p:spPr>
        <p:txBody>
          <a:bodyPr/>
          <a:lstStyle>
            <a:lvl1pPr>
              <a:defRPr/>
            </a:lvl1pPr>
          </a:lstStyle>
          <a:p>
            <a:pPr lvl="0"/>
            <a:r>
              <a:rPr lang="en-US" dirty="0"/>
              <a:t>Click to edit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5" name="Content Placeholder 2">
            <a:extLst>
              <a:ext uri="{FF2B5EF4-FFF2-40B4-BE49-F238E27FC236}">
                <a16:creationId xmlns:a16="http://schemas.microsoft.com/office/drawing/2014/main" id="{AA3B26A7-5C63-4A8B-90B2-FB9644362E5D}"/>
              </a:ext>
            </a:extLst>
          </p:cNvPr>
          <p:cNvSpPr>
            <a:spLocks noGrp="1"/>
          </p:cNvSpPr>
          <p:nvPr>
            <p:ph idx="14"/>
          </p:nvPr>
        </p:nvSpPr>
        <p:spPr>
          <a:xfrm>
            <a:off x="6397752" y="1690131"/>
            <a:ext cx="4885944" cy="4205265"/>
          </a:xfrm>
        </p:spPr>
        <p:txBody>
          <a:bodyPr/>
          <a:lstStyle>
            <a:lvl1pPr>
              <a:defRPr/>
            </a:lvl1pPr>
          </a:lstStyle>
          <a:p>
            <a:pPr lvl="0"/>
            <a:r>
              <a:rPr lang="en-US" dirty="0"/>
              <a:t>Click to edit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Box 8">
            <a:extLst>
              <a:ext uri="{FF2B5EF4-FFF2-40B4-BE49-F238E27FC236}">
                <a16:creationId xmlns:a16="http://schemas.microsoft.com/office/drawing/2014/main" id="{6FC9D2BD-2D5D-976E-D4BE-A5D79093DC34}"/>
              </a:ext>
              <a:ext uri="{C183D7F6-B498-43B3-948B-1728B52AA6E4}">
                <adec:decorative xmlns:adec="http://schemas.microsoft.com/office/drawing/2017/decorative" xmlns="" val="1"/>
              </a:ext>
            </a:extLst>
          </p:cNvPr>
          <p:cNvSpPr txBox="1"/>
          <p:nvPr userDrawn="1"/>
        </p:nvSpPr>
        <p:spPr>
          <a:xfrm>
            <a:off x="11040042" y="6365784"/>
            <a:ext cx="243908" cy="183332"/>
          </a:xfrm>
          <a:prstGeom prst="rect">
            <a:avLst/>
          </a:prstGeom>
        </p:spPr>
        <p:txBody>
          <a:bodyPr vert="horz" wrap="square" lIns="0" tIns="0" rIns="0" bIns="0" rtlCol="0" anchor="t">
            <a:noAutofit/>
          </a:bodyPr>
          <a:lstStyle/>
          <a:p>
            <a:pPr marL="0" algn="r" defTabSz="914400" rtl="0" eaLnBrk="1" latinLnBrk="0" hangingPunct="1"/>
            <a:fld id="{208997C6-AED8-4153-89E3-7FC682DCDBBA}" type="slidenum">
              <a:rPr lang="en-US" sz="800" kern="1200" smtClean="0">
                <a:solidFill>
                  <a:schemeClr val="tx1"/>
                </a:solidFill>
                <a:latin typeface="Arial" panose="020B0604020202020204" pitchFamily="34" charset="0"/>
                <a:ea typeface="+mn-ea"/>
                <a:cs typeface="Arial" panose="020B0604020202020204" pitchFamily="34" charset="0"/>
              </a:rPr>
              <a:pPr marL="0" algn="r" defTabSz="914400" rtl="0" eaLnBrk="1" latinLnBrk="0" hangingPunct="1"/>
              <a:t>‹#›</a:t>
            </a:fld>
            <a:endParaRPr lang="en-US" sz="1200" kern="1200" dirty="0">
              <a:solidFill>
                <a:schemeClr val="tx1"/>
              </a:solidFill>
              <a:latin typeface="Arial" panose="020B0604020202020204" pitchFamily="34" charset="0"/>
              <a:ea typeface="+mn-ea"/>
              <a:cs typeface="Arial" panose="020B0604020202020204" pitchFamily="34" charset="0"/>
            </a:endParaRPr>
          </a:p>
        </p:txBody>
      </p:sp>
      <p:cxnSp>
        <p:nvCxnSpPr>
          <p:cNvPr id="12" name="Straight Connector 11">
            <a:extLst>
              <a:ext uri="{FF2B5EF4-FFF2-40B4-BE49-F238E27FC236}">
                <a16:creationId xmlns:a16="http://schemas.microsoft.com/office/drawing/2014/main" id="{63A0A812-BB0B-85E0-77F2-9775387A06F4}"/>
              </a:ext>
            </a:extLst>
          </p:cNvPr>
          <p:cNvCxnSpPr/>
          <p:nvPr userDrawn="1"/>
        </p:nvCxnSpPr>
        <p:spPr>
          <a:xfrm>
            <a:off x="11040043" y="6273996"/>
            <a:ext cx="0" cy="275120"/>
          </a:xfrm>
          <a:prstGeom prst="line">
            <a:avLst/>
          </a:prstGeom>
          <a:ln w="12700" cap="rnd">
            <a:solidFill>
              <a:schemeClr val="tx2"/>
            </a:solidFill>
            <a:round/>
          </a:ln>
        </p:spPr>
        <p:style>
          <a:lnRef idx="1">
            <a:schemeClr val="accent1"/>
          </a:lnRef>
          <a:fillRef idx="0">
            <a:schemeClr val="accent1"/>
          </a:fillRef>
          <a:effectRef idx="0">
            <a:schemeClr val="accent1"/>
          </a:effectRef>
          <a:fontRef idx="minor">
            <a:schemeClr val="tx1"/>
          </a:fontRef>
        </p:style>
      </p:cxnSp>
      <p:sp>
        <p:nvSpPr>
          <p:cNvPr id="13" name="Text Placeholder 14">
            <a:extLst>
              <a:ext uri="{FF2B5EF4-FFF2-40B4-BE49-F238E27FC236}">
                <a16:creationId xmlns:a16="http://schemas.microsoft.com/office/drawing/2014/main" id="{65C21ABC-0E72-282D-5EFB-E7E70275F772}"/>
              </a:ext>
            </a:extLst>
          </p:cNvPr>
          <p:cNvSpPr>
            <a:spLocks noGrp="1"/>
          </p:cNvSpPr>
          <p:nvPr>
            <p:ph type="body" sz="quarter" idx="17"/>
          </p:nvPr>
        </p:nvSpPr>
        <p:spPr>
          <a:xfrm>
            <a:off x="6904038" y="6296329"/>
            <a:ext cx="3948112" cy="275120"/>
          </a:xfrm>
        </p:spPr>
        <p:txBody>
          <a:bodyPr anchor="ctr"/>
          <a:lstStyle>
            <a:lvl1pPr algn="r">
              <a:defRPr sz="800"/>
            </a:lvl1pPr>
          </a:lstStyle>
          <a:p>
            <a:pPr lvl="0"/>
            <a:r>
              <a:rPr lang="en-US" dirty="0"/>
              <a:t>Click to edit Master text styles</a:t>
            </a:r>
          </a:p>
        </p:txBody>
      </p:sp>
      <p:sp>
        <p:nvSpPr>
          <p:cNvPr id="14" name="Rectangle 13">
            <a:extLst>
              <a:ext uri="{FF2B5EF4-FFF2-40B4-BE49-F238E27FC236}">
                <a16:creationId xmlns:a16="http://schemas.microsoft.com/office/drawing/2014/main" id="{B9DA6878-568F-0078-F60A-9B2A6413C7B0}"/>
              </a:ext>
            </a:extLst>
          </p:cNvPr>
          <p:cNvSpPr/>
          <p:nvPr userDrawn="1"/>
        </p:nvSpPr>
        <p:spPr>
          <a:xfrm rot="16200000">
            <a:off x="-3100213" y="3100214"/>
            <a:ext cx="6858002" cy="657572"/>
          </a:xfrm>
          <a:prstGeom prst="rect">
            <a:avLst/>
          </a:prstGeom>
          <a:solidFill>
            <a:srgbClr val="F2F6F8"/>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a:spcAft>
                <a:spcPts val="900"/>
              </a:spcAft>
              <a:buFont typeface="Arial" panose="020B0604020202020204" pitchFamily="34" charset="0"/>
              <a:buChar char="​"/>
            </a:pPr>
            <a:endParaRPr lang="en-US" sz="1600" b="1" baseline="0" dirty="0">
              <a:solidFill>
                <a:schemeClr val="tx1"/>
              </a:solidFill>
            </a:endParaRPr>
          </a:p>
        </p:txBody>
      </p:sp>
      <p:pic>
        <p:nvPicPr>
          <p:cNvPr id="3" name="Picture 2">
            <a:extLst>
              <a:ext uri="{FF2B5EF4-FFF2-40B4-BE49-F238E27FC236}">
                <a16:creationId xmlns:a16="http://schemas.microsoft.com/office/drawing/2014/main" id="{43610C7C-A767-FF7E-C407-4A8F05A00907}"/>
              </a:ext>
            </a:extLst>
          </p:cNvPr>
          <p:cNvPicPr>
            <a:picLocks noChangeAspect="1"/>
          </p:cNvPicPr>
          <p:nvPr userDrawn="1"/>
        </p:nvPicPr>
        <p:blipFill>
          <a:blip r:embed="rId2" cstate="hqprint">
            <a:extLst>
              <a:ext uri="{28A0092B-C50C-407E-A947-70E740481C1C}">
                <a14:useLocalDpi xmlns:a14="http://schemas.microsoft.com/office/drawing/2010/main" val="0"/>
              </a:ext>
            </a:extLst>
          </a:blip>
          <a:srcRect/>
          <a:stretch/>
        </p:blipFill>
        <p:spPr>
          <a:xfrm>
            <a:off x="920089" y="6201720"/>
            <a:ext cx="2080233" cy="369729"/>
          </a:xfrm>
          <a:prstGeom prst="rect">
            <a:avLst/>
          </a:prstGeom>
        </p:spPr>
      </p:pic>
    </p:spTree>
    <p:extLst>
      <p:ext uri="{BB962C8B-B14F-4D97-AF65-F5344CB8AC3E}">
        <p14:creationId xmlns:p14="http://schemas.microsoft.com/office/powerpoint/2010/main" val="18481838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hree Column">
    <p:spTree>
      <p:nvGrpSpPr>
        <p:cNvPr id="1" name=""/>
        <p:cNvGrpSpPr/>
        <p:nvPr/>
      </p:nvGrpSpPr>
      <p:grpSpPr>
        <a:xfrm>
          <a:off x="0" y="0"/>
          <a:ext cx="0" cy="0"/>
          <a:chOff x="0" y="0"/>
          <a:chExt cx="0" cy="0"/>
        </a:xfrm>
      </p:grpSpPr>
      <p:sp>
        <p:nvSpPr>
          <p:cNvPr id="15" name="Content Placeholder 5">
            <a:extLst>
              <a:ext uri="{FF2B5EF4-FFF2-40B4-BE49-F238E27FC236}">
                <a16:creationId xmlns:a16="http://schemas.microsoft.com/office/drawing/2014/main" id="{41F6520C-AFA0-4061-96E6-5B117DA88F8C}"/>
              </a:ext>
            </a:extLst>
          </p:cNvPr>
          <p:cNvSpPr>
            <a:spLocks noGrp="1"/>
          </p:cNvSpPr>
          <p:nvPr>
            <p:ph sz="quarter" idx="12"/>
          </p:nvPr>
        </p:nvSpPr>
        <p:spPr>
          <a:xfrm>
            <a:off x="914400" y="1676401"/>
            <a:ext cx="3044952" cy="4233512"/>
          </a:xfrm>
        </p:spPr>
        <p:txBody>
          <a:bodyPr/>
          <a:lstStyle/>
          <a:p>
            <a:pPr lvl="0"/>
            <a:r>
              <a:rPr lang="en-US" dirty="0"/>
              <a:t>Click to edit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Content Placeholder 2">
            <a:extLst>
              <a:ext uri="{FF2B5EF4-FFF2-40B4-BE49-F238E27FC236}">
                <a16:creationId xmlns:a16="http://schemas.microsoft.com/office/drawing/2014/main" id="{579732A0-06E1-48E3-BCB9-413458C4B18A}"/>
              </a:ext>
            </a:extLst>
          </p:cNvPr>
          <p:cNvSpPr>
            <a:spLocks noGrp="1"/>
          </p:cNvSpPr>
          <p:nvPr>
            <p:ph idx="1"/>
          </p:nvPr>
        </p:nvSpPr>
        <p:spPr>
          <a:xfrm>
            <a:off x="4572000" y="1676401"/>
            <a:ext cx="3044952" cy="4233512"/>
          </a:xfrm>
        </p:spPr>
        <p:txBody>
          <a:bodyPr vert="horz" lIns="0" tIns="0" rIns="0" bIns="0" rtlCol="0">
            <a:noAutofit/>
          </a:bodyPr>
          <a:lstStyle>
            <a:lvl1pPr>
              <a:defRPr lang="en-US" dirty="0"/>
            </a:lvl1pPr>
            <a:lvl2pPr>
              <a:defRPr lang="en-US" dirty="0"/>
            </a:lvl2pPr>
            <a:lvl3pPr>
              <a:lnSpc>
                <a:spcPct val="110000"/>
              </a:lnSpc>
              <a:defRPr lang="en-US" dirty="0"/>
            </a:lvl3pPr>
            <a:lvl4pPr>
              <a:defRPr lang="en-US" dirty="0"/>
            </a:lvl4pPr>
            <a:lvl5pPr>
              <a:defRPr lang="en-US" dirty="0"/>
            </a:lvl5pPr>
          </a:lstStyle>
          <a:p>
            <a:pPr lvl="0"/>
            <a:r>
              <a:rPr lang="en-US" dirty="0"/>
              <a:t>Click to edit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2">
            <a:extLst>
              <a:ext uri="{FF2B5EF4-FFF2-40B4-BE49-F238E27FC236}">
                <a16:creationId xmlns:a16="http://schemas.microsoft.com/office/drawing/2014/main" id="{BD0AD37E-82C8-4907-B576-583419342D06}"/>
              </a:ext>
            </a:extLst>
          </p:cNvPr>
          <p:cNvSpPr>
            <a:spLocks noGrp="1"/>
          </p:cNvSpPr>
          <p:nvPr>
            <p:ph idx="14"/>
          </p:nvPr>
        </p:nvSpPr>
        <p:spPr>
          <a:xfrm>
            <a:off x="8232648" y="1676401"/>
            <a:ext cx="3044952" cy="4233512"/>
          </a:xfrm>
        </p:spPr>
        <p:txBody>
          <a:bodyPr vert="horz" lIns="0" tIns="0" rIns="0" bIns="0" rtlCol="0">
            <a:noAutofit/>
          </a:bodyPr>
          <a:lstStyle>
            <a:lvl1pPr>
              <a:defRPr lang="en-US" dirty="0"/>
            </a:lvl1pPr>
            <a:lvl2pPr>
              <a:defRPr lang="en-US" dirty="0"/>
            </a:lvl2pPr>
            <a:lvl3pPr>
              <a:lnSpc>
                <a:spcPct val="110000"/>
              </a:lnSpc>
              <a:defRPr lang="en-US" dirty="0"/>
            </a:lvl3pPr>
            <a:lvl4pPr>
              <a:defRPr lang="en-US" dirty="0"/>
            </a:lvl4pPr>
            <a:lvl5pPr>
              <a:defRPr lang="en-US" dirty="0"/>
            </a:lvl5pPr>
          </a:lstStyle>
          <a:p>
            <a:pPr lvl="0"/>
            <a:r>
              <a:rPr lang="en-US" dirty="0"/>
              <a:t>Click to edit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TextBox 16">
            <a:extLst>
              <a:ext uri="{FF2B5EF4-FFF2-40B4-BE49-F238E27FC236}">
                <a16:creationId xmlns:a16="http://schemas.microsoft.com/office/drawing/2014/main" id="{8E8E9EC4-88DB-AE5D-DFFA-B1115A9D3094}"/>
              </a:ext>
              <a:ext uri="{C183D7F6-B498-43B3-948B-1728B52AA6E4}">
                <adec:decorative xmlns:adec="http://schemas.microsoft.com/office/drawing/2017/decorative" xmlns="" val="1"/>
              </a:ext>
            </a:extLst>
          </p:cNvPr>
          <p:cNvSpPr txBox="1"/>
          <p:nvPr userDrawn="1"/>
        </p:nvSpPr>
        <p:spPr>
          <a:xfrm>
            <a:off x="11040042" y="6365784"/>
            <a:ext cx="243908" cy="183332"/>
          </a:xfrm>
          <a:prstGeom prst="rect">
            <a:avLst/>
          </a:prstGeom>
        </p:spPr>
        <p:txBody>
          <a:bodyPr vert="horz" wrap="square" lIns="0" tIns="0" rIns="0" bIns="0" rtlCol="0" anchor="t">
            <a:noAutofit/>
          </a:bodyPr>
          <a:lstStyle/>
          <a:p>
            <a:pPr marL="0" algn="r" defTabSz="914400" rtl="0" eaLnBrk="1" latinLnBrk="0" hangingPunct="1"/>
            <a:fld id="{208997C6-AED8-4153-89E3-7FC682DCDBBA}" type="slidenum">
              <a:rPr lang="en-US" sz="800" kern="1200" smtClean="0">
                <a:solidFill>
                  <a:schemeClr val="tx1"/>
                </a:solidFill>
                <a:latin typeface="Arial" panose="020B0604020202020204" pitchFamily="34" charset="0"/>
                <a:ea typeface="+mn-ea"/>
                <a:cs typeface="Arial" panose="020B0604020202020204" pitchFamily="34" charset="0"/>
              </a:rPr>
              <a:pPr marL="0" algn="r" defTabSz="914400" rtl="0" eaLnBrk="1" latinLnBrk="0" hangingPunct="1"/>
              <a:t>‹#›</a:t>
            </a:fld>
            <a:endParaRPr lang="en-US" sz="1200" kern="1200" dirty="0">
              <a:solidFill>
                <a:schemeClr val="tx1"/>
              </a:solidFill>
              <a:latin typeface="Arial" panose="020B0604020202020204" pitchFamily="34" charset="0"/>
              <a:ea typeface="+mn-ea"/>
              <a:cs typeface="Arial" panose="020B0604020202020204" pitchFamily="34" charset="0"/>
            </a:endParaRPr>
          </a:p>
        </p:txBody>
      </p:sp>
      <p:cxnSp>
        <p:nvCxnSpPr>
          <p:cNvPr id="19" name="Straight Connector 18">
            <a:extLst>
              <a:ext uri="{FF2B5EF4-FFF2-40B4-BE49-F238E27FC236}">
                <a16:creationId xmlns:a16="http://schemas.microsoft.com/office/drawing/2014/main" id="{79DA6B55-4526-0EC3-A342-78E72CC0B533}"/>
              </a:ext>
            </a:extLst>
          </p:cNvPr>
          <p:cNvCxnSpPr/>
          <p:nvPr userDrawn="1"/>
        </p:nvCxnSpPr>
        <p:spPr>
          <a:xfrm>
            <a:off x="11040043" y="6273996"/>
            <a:ext cx="0" cy="275120"/>
          </a:xfrm>
          <a:prstGeom prst="line">
            <a:avLst/>
          </a:prstGeom>
          <a:ln w="12700" cap="rnd">
            <a:solidFill>
              <a:schemeClr val="tx2"/>
            </a:solidFill>
            <a:round/>
          </a:ln>
        </p:spPr>
        <p:style>
          <a:lnRef idx="1">
            <a:schemeClr val="accent1"/>
          </a:lnRef>
          <a:fillRef idx="0">
            <a:schemeClr val="accent1"/>
          </a:fillRef>
          <a:effectRef idx="0">
            <a:schemeClr val="accent1"/>
          </a:effectRef>
          <a:fontRef idx="minor">
            <a:schemeClr val="tx1"/>
          </a:fontRef>
        </p:style>
      </p:cxnSp>
      <p:sp>
        <p:nvSpPr>
          <p:cNvPr id="20" name="Text Placeholder 14">
            <a:extLst>
              <a:ext uri="{FF2B5EF4-FFF2-40B4-BE49-F238E27FC236}">
                <a16:creationId xmlns:a16="http://schemas.microsoft.com/office/drawing/2014/main" id="{607CF3E7-7577-D02D-F3B7-28595CE68D5A}"/>
              </a:ext>
            </a:extLst>
          </p:cNvPr>
          <p:cNvSpPr>
            <a:spLocks noGrp="1"/>
          </p:cNvSpPr>
          <p:nvPr>
            <p:ph type="body" sz="quarter" idx="16"/>
          </p:nvPr>
        </p:nvSpPr>
        <p:spPr>
          <a:xfrm>
            <a:off x="6904038" y="6296329"/>
            <a:ext cx="3948112" cy="275120"/>
          </a:xfrm>
        </p:spPr>
        <p:txBody>
          <a:bodyPr anchor="ctr"/>
          <a:lstStyle>
            <a:lvl1pPr algn="r">
              <a:defRPr sz="800"/>
            </a:lvl1pPr>
          </a:lstStyle>
          <a:p>
            <a:pPr lvl="0"/>
            <a:r>
              <a:rPr lang="en-US" dirty="0"/>
              <a:t>Click to edit Master text styles</a:t>
            </a:r>
          </a:p>
        </p:txBody>
      </p:sp>
      <p:sp>
        <p:nvSpPr>
          <p:cNvPr id="21" name="Rectangle 20">
            <a:extLst>
              <a:ext uri="{FF2B5EF4-FFF2-40B4-BE49-F238E27FC236}">
                <a16:creationId xmlns:a16="http://schemas.microsoft.com/office/drawing/2014/main" id="{821060F2-EDFD-AC28-7B4C-2A2FCB20C7B7}"/>
              </a:ext>
            </a:extLst>
          </p:cNvPr>
          <p:cNvSpPr>
            <a:spLocks noGrp="1" noRot="1" noMove="1" noResize="1" noEditPoints="1" noAdjustHandles="1" noChangeArrowheads="1" noChangeShapeType="1"/>
          </p:cNvSpPr>
          <p:nvPr userDrawn="1"/>
        </p:nvSpPr>
        <p:spPr>
          <a:xfrm rot="16200000">
            <a:off x="-3100213" y="3100214"/>
            <a:ext cx="6858002" cy="657572"/>
          </a:xfrm>
          <a:prstGeom prst="rect">
            <a:avLst/>
          </a:prstGeom>
          <a:solidFill>
            <a:srgbClr val="F2F6F8"/>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a:spcAft>
                <a:spcPts val="900"/>
              </a:spcAft>
              <a:buFont typeface="Arial" panose="020B0604020202020204" pitchFamily="34" charset="0"/>
              <a:buChar char="​"/>
            </a:pPr>
            <a:endParaRPr lang="en-US" sz="1600" b="1" baseline="0" dirty="0">
              <a:solidFill>
                <a:schemeClr val="tx1"/>
              </a:solidFill>
            </a:endParaRPr>
          </a:p>
        </p:txBody>
      </p:sp>
      <p:sp>
        <p:nvSpPr>
          <p:cNvPr id="2" name="Title 1">
            <a:extLst>
              <a:ext uri="{FF2B5EF4-FFF2-40B4-BE49-F238E27FC236}">
                <a16:creationId xmlns:a16="http://schemas.microsoft.com/office/drawing/2014/main" id="{45677A62-C3B8-D4D1-061C-79D7DAB8E42C}"/>
              </a:ext>
            </a:extLst>
          </p:cNvPr>
          <p:cNvSpPr>
            <a:spLocks noGrp="1"/>
          </p:cNvSpPr>
          <p:nvPr>
            <p:ph type="title" hasCustomPrompt="1"/>
          </p:nvPr>
        </p:nvSpPr>
        <p:spPr>
          <a:xfrm>
            <a:off x="914400" y="685800"/>
            <a:ext cx="10369550" cy="530352"/>
          </a:xfrm>
        </p:spPr>
        <p:txBody>
          <a:bodyPr anchor="b"/>
          <a:lstStyle>
            <a:lvl1pPr>
              <a:defRPr/>
            </a:lvl1pPr>
          </a:lstStyle>
          <a:p>
            <a:r>
              <a:rPr lang="en-US" dirty="0"/>
              <a:t>Click to edit title</a:t>
            </a:r>
          </a:p>
        </p:txBody>
      </p:sp>
      <p:pic>
        <p:nvPicPr>
          <p:cNvPr id="3" name="Picture 2">
            <a:extLst>
              <a:ext uri="{FF2B5EF4-FFF2-40B4-BE49-F238E27FC236}">
                <a16:creationId xmlns:a16="http://schemas.microsoft.com/office/drawing/2014/main" id="{843528DE-37FB-056B-D205-E30DBF240B78}"/>
              </a:ext>
            </a:extLst>
          </p:cNvPr>
          <p:cNvPicPr>
            <a:picLocks noChangeAspect="1"/>
          </p:cNvPicPr>
          <p:nvPr userDrawn="1"/>
        </p:nvPicPr>
        <p:blipFill>
          <a:blip r:embed="rId2" cstate="hqprint">
            <a:extLst>
              <a:ext uri="{28A0092B-C50C-407E-A947-70E740481C1C}">
                <a14:useLocalDpi xmlns:a14="http://schemas.microsoft.com/office/drawing/2010/main" val="0"/>
              </a:ext>
            </a:extLst>
          </a:blip>
          <a:srcRect/>
          <a:stretch/>
        </p:blipFill>
        <p:spPr>
          <a:xfrm>
            <a:off x="920089" y="6201720"/>
            <a:ext cx="2080233" cy="369729"/>
          </a:xfrm>
          <a:prstGeom prst="rect">
            <a:avLst/>
          </a:prstGeom>
        </p:spPr>
      </p:pic>
    </p:spTree>
    <p:extLst>
      <p:ext uri="{BB962C8B-B14F-4D97-AF65-F5344CB8AC3E}">
        <p14:creationId xmlns:p14="http://schemas.microsoft.com/office/powerpoint/2010/main" val="32792519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Four Column">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AF6B8168-7416-B806-3BE6-9A90AE40B9FD}"/>
              </a:ext>
            </a:extLst>
          </p:cNvPr>
          <p:cNvSpPr>
            <a:spLocks noGrp="1" noRot="1" noMove="1" noResize="1" noEditPoints="1" noAdjustHandles="1" noChangeArrowheads="1" noChangeShapeType="1"/>
          </p:cNvSpPr>
          <p:nvPr userDrawn="1"/>
        </p:nvSpPr>
        <p:spPr>
          <a:xfrm rot="16200000">
            <a:off x="-3100213" y="3100214"/>
            <a:ext cx="6858002" cy="657572"/>
          </a:xfrm>
          <a:prstGeom prst="rect">
            <a:avLst/>
          </a:prstGeom>
          <a:solidFill>
            <a:srgbClr val="F2F6F8"/>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a:spcAft>
                <a:spcPts val="900"/>
              </a:spcAft>
              <a:buFont typeface="Arial" panose="020B0604020202020204" pitchFamily="34" charset="0"/>
              <a:buChar char="​"/>
            </a:pPr>
            <a:endParaRPr lang="en-US" sz="1600" b="1" baseline="0" dirty="0">
              <a:solidFill>
                <a:schemeClr val="tx1"/>
              </a:solidFill>
            </a:endParaRPr>
          </a:p>
        </p:txBody>
      </p:sp>
      <p:sp>
        <p:nvSpPr>
          <p:cNvPr id="25" name="Content Placeholder 5">
            <a:extLst>
              <a:ext uri="{FF2B5EF4-FFF2-40B4-BE49-F238E27FC236}">
                <a16:creationId xmlns:a16="http://schemas.microsoft.com/office/drawing/2014/main" id="{EB50E91D-3BC9-E4D4-47FC-A22B79B7A896}"/>
              </a:ext>
            </a:extLst>
          </p:cNvPr>
          <p:cNvSpPr>
            <a:spLocks noGrp="1"/>
          </p:cNvSpPr>
          <p:nvPr>
            <p:ph sz="quarter" idx="18"/>
          </p:nvPr>
        </p:nvSpPr>
        <p:spPr>
          <a:xfrm>
            <a:off x="914399" y="1702633"/>
            <a:ext cx="2133601" cy="4092375"/>
          </a:xfrm>
        </p:spPr>
        <p:txBody>
          <a:bodyPr/>
          <a:lstStyle/>
          <a:p>
            <a:pPr lvl="0"/>
            <a:r>
              <a:rPr lang="en-US" dirty="0"/>
              <a:t>Click to edit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7" name="Content Placeholder 5">
            <a:extLst>
              <a:ext uri="{FF2B5EF4-FFF2-40B4-BE49-F238E27FC236}">
                <a16:creationId xmlns:a16="http://schemas.microsoft.com/office/drawing/2014/main" id="{C41CC65F-B6B8-ED51-BA6B-9A788DFD0F4E}"/>
              </a:ext>
            </a:extLst>
          </p:cNvPr>
          <p:cNvSpPr>
            <a:spLocks noGrp="1"/>
          </p:cNvSpPr>
          <p:nvPr>
            <p:ph sz="quarter" idx="19"/>
          </p:nvPr>
        </p:nvSpPr>
        <p:spPr>
          <a:xfrm>
            <a:off x="3657601" y="1676400"/>
            <a:ext cx="2124246" cy="4118609"/>
          </a:xfrm>
        </p:spPr>
        <p:txBody>
          <a:bodyPr/>
          <a:lstStyle/>
          <a:p>
            <a:pPr lvl="0"/>
            <a:r>
              <a:rPr lang="en-US" dirty="0"/>
              <a:t>Click to edit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9" name="Content Placeholder 5">
            <a:extLst>
              <a:ext uri="{FF2B5EF4-FFF2-40B4-BE49-F238E27FC236}">
                <a16:creationId xmlns:a16="http://schemas.microsoft.com/office/drawing/2014/main" id="{2A6C9567-C0B9-F4EF-C2C1-5660E1DC5D80}"/>
              </a:ext>
            </a:extLst>
          </p:cNvPr>
          <p:cNvSpPr>
            <a:spLocks noGrp="1"/>
          </p:cNvSpPr>
          <p:nvPr>
            <p:ph sz="quarter" idx="21"/>
          </p:nvPr>
        </p:nvSpPr>
        <p:spPr>
          <a:xfrm>
            <a:off x="6410155" y="1692473"/>
            <a:ext cx="2124246" cy="4092375"/>
          </a:xfrm>
        </p:spPr>
        <p:txBody>
          <a:bodyPr/>
          <a:lstStyle/>
          <a:p>
            <a:pPr lvl="0"/>
            <a:r>
              <a:rPr lang="en-US" dirty="0"/>
              <a:t>Click to edit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1" name="Content Placeholder 5">
            <a:extLst>
              <a:ext uri="{FF2B5EF4-FFF2-40B4-BE49-F238E27FC236}">
                <a16:creationId xmlns:a16="http://schemas.microsoft.com/office/drawing/2014/main" id="{5B7FA7F9-5935-64B0-94A8-3A28CB9DE8F8}"/>
              </a:ext>
            </a:extLst>
          </p:cNvPr>
          <p:cNvSpPr>
            <a:spLocks noGrp="1"/>
          </p:cNvSpPr>
          <p:nvPr>
            <p:ph sz="quarter" idx="23"/>
          </p:nvPr>
        </p:nvSpPr>
        <p:spPr>
          <a:xfrm>
            <a:off x="9144000" y="1702633"/>
            <a:ext cx="2124245" cy="4092375"/>
          </a:xfrm>
        </p:spPr>
        <p:txBody>
          <a:bodyPr/>
          <a:lstStyle/>
          <a:p>
            <a:pPr lvl="0"/>
            <a:r>
              <a:rPr lang="en-US" dirty="0"/>
              <a:t>Click to edit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a:extLst>
              <a:ext uri="{FF2B5EF4-FFF2-40B4-BE49-F238E27FC236}">
                <a16:creationId xmlns:a16="http://schemas.microsoft.com/office/drawing/2014/main" id="{F7EF26E2-D62B-E4CD-8A3A-7C99D7702B0F}"/>
              </a:ext>
            </a:extLst>
          </p:cNvPr>
          <p:cNvSpPr>
            <a:spLocks noGrp="1"/>
          </p:cNvSpPr>
          <p:nvPr>
            <p:ph type="title" hasCustomPrompt="1"/>
          </p:nvPr>
        </p:nvSpPr>
        <p:spPr>
          <a:xfrm>
            <a:off x="914399" y="685800"/>
            <a:ext cx="10891777" cy="530352"/>
          </a:xfrm>
        </p:spPr>
        <p:txBody>
          <a:bodyPr anchor="b"/>
          <a:lstStyle>
            <a:lvl1pPr>
              <a:defRPr/>
            </a:lvl1pPr>
          </a:lstStyle>
          <a:p>
            <a:r>
              <a:rPr lang="en-US" dirty="0"/>
              <a:t>Click to edit title</a:t>
            </a:r>
          </a:p>
        </p:txBody>
      </p:sp>
      <p:sp>
        <p:nvSpPr>
          <p:cNvPr id="3" name="TextBox 2">
            <a:extLst>
              <a:ext uri="{FF2B5EF4-FFF2-40B4-BE49-F238E27FC236}">
                <a16:creationId xmlns:a16="http://schemas.microsoft.com/office/drawing/2014/main" id="{984F6601-17CC-A51A-A845-61BDF1494ADF}"/>
              </a:ext>
              <a:ext uri="{C183D7F6-B498-43B3-948B-1728B52AA6E4}">
                <adec:decorative xmlns:adec="http://schemas.microsoft.com/office/drawing/2017/decorative" xmlns="" val="1"/>
              </a:ext>
            </a:extLst>
          </p:cNvPr>
          <p:cNvSpPr txBox="1"/>
          <p:nvPr userDrawn="1"/>
        </p:nvSpPr>
        <p:spPr>
          <a:xfrm>
            <a:off x="11040042" y="6365784"/>
            <a:ext cx="243908" cy="183332"/>
          </a:xfrm>
          <a:prstGeom prst="rect">
            <a:avLst/>
          </a:prstGeom>
        </p:spPr>
        <p:txBody>
          <a:bodyPr vert="horz" wrap="square" lIns="0" tIns="0" rIns="0" bIns="0" rtlCol="0" anchor="t">
            <a:noAutofit/>
          </a:bodyPr>
          <a:lstStyle/>
          <a:p>
            <a:pPr marL="0" algn="r" defTabSz="914400" rtl="0" eaLnBrk="1" latinLnBrk="0" hangingPunct="1"/>
            <a:fld id="{208997C6-AED8-4153-89E3-7FC682DCDBBA}" type="slidenum">
              <a:rPr lang="en-US" sz="800" kern="1200" smtClean="0">
                <a:solidFill>
                  <a:schemeClr val="tx1"/>
                </a:solidFill>
                <a:latin typeface="Arial" panose="020B0604020202020204" pitchFamily="34" charset="0"/>
                <a:ea typeface="+mn-ea"/>
                <a:cs typeface="Arial" panose="020B0604020202020204" pitchFamily="34" charset="0"/>
              </a:rPr>
              <a:pPr marL="0" algn="r" defTabSz="914400" rtl="0" eaLnBrk="1" latinLnBrk="0" hangingPunct="1"/>
              <a:t>‹#›</a:t>
            </a:fld>
            <a:endParaRPr lang="en-US" sz="1200" kern="1200" dirty="0">
              <a:solidFill>
                <a:schemeClr val="tx1"/>
              </a:solidFill>
              <a:latin typeface="Arial" panose="020B0604020202020204" pitchFamily="34" charset="0"/>
              <a:ea typeface="+mn-ea"/>
              <a:cs typeface="Arial" panose="020B0604020202020204" pitchFamily="34" charset="0"/>
            </a:endParaRPr>
          </a:p>
        </p:txBody>
      </p:sp>
      <p:cxnSp>
        <p:nvCxnSpPr>
          <p:cNvPr id="4" name="Straight Connector 3">
            <a:extLst>
              <a:ext uri="{FF2B5EF4-FFF2-40B4-BE49-F238E27FC236}">
                <a16:creationId xmlns:a16="http://schemas.microsoft.com/office/drawing/2014/main" id="{0850E9B1-8AC3-200B-92F6-66BC45E32F18}"/>
              </a:ext>
            </a:extLst>
          </p:cNvPr>
          <p:cNvCxnSpPr/>
          <p:nvPr userDrawn="1"/>
        </p:nvCxnSpPr>
        <p:spPr>
          <a:xfrm>
            <a:off x="11040043" y="6273996"/>
            <a:ext cx="0" cy="275120"/>
          </a:xfrm>
          <a:prstGeom prst="line">
            <a:avLst/>
          </a:prstGeom>
          <a:ln w="12700" cap="rnd">
            <a:solidFill>
              <a:schemeClr val="tx2"/>
            </a:solidFill>
            <a:round/>
          </a:ln>
        </p:spPr>
        <p:style>
          <a:lnRef idx="1">
            <a:schemeClr val="accent1"/>
          </a:lnRef>
          <a:fillRef idx="0">
            <a:schemeClr val="accent1"/>
          </a:fillRef>
          <a:effectRef idx="0">
            <a:schemeClr val="accent1"/>
          </a:effectRef>
          <a:fontRef idx="minor">
            <a:schemeClr val="tx1"/>
          </a:fontRef>
        </p:style>
      </p:cxnSp>
      <p:sp>
        <p:nvSpPr>
          <p:cNvPr id="6" name="Text Placeholder 14">
            <a:extLst>
              <a:ext uri="{FF2B5EF4-FFF2-40B4-BE49-F238E27FC236}">
                <a16:creationId xmlns:a16="http://schemas.microsoft.com/office/drawing/2014/main" id="{7F3A797D-8F65-142F-9734-131B951B1A8A}"/>
              </a:ext>
            </a:extLst>
          </p:cNvPr>
          <p:cNvSpPr>
            <a:spLocks noGrp="1"/>
          </p:cNvSpPr>
          <p:nvPr>
            <p:ph type="body" sz="quarter" idx="16"/>
          </p:nvPr>
        </p:nvSpPr>
        <p:spPr>
          <a:xfrm>
            <a:off x="6904038" y="6296329"/>
            <a:ext cx="3948112" cy="275120"/>
          </a:xfrm>
        </p:spPr>
        <p:txBody>
          <a:bodyPr anchor="ctr"/>
          <a:lstStyle>
            <a:lvl1pPr algn="r">
              <a:defRPr sz="800"/>
            </a:lvl1pPr>
          </a:lstStyle>
          <a:p>
            <a:pPr lvl="0"/>
            <a:r>
              <a:rPr lang="en-US" dirty="0"/>
              <a:t>Click to edit Master text styles</a:t>
            </a:r>
          </a:p>
        </p:txBody>
      </p:sp>
      <p:pic>
        <p:nvPicPr>
          <p:cNvPr id="7" name="Picture 6">
            <a:extLst>
              <a:ext uri="{FF2B5EF4-FFF2-40B4-BE49-F238E27FC236}">
                <a16:creationId xmlns:a16="http://schemas.microsoft.com/office/drawing/2014/main" id="{4F09CD23-29E5-A918-7054-935BF8832447}"/>
              </a:ext>
            </a:extLst>
          </p:cNvPr>
          <p:cNvPicPr>
            <a:picLocks noChangeAspect="1"/>
          </p:cNvPicPr>
          <p:nvPr userDrawn="1"/>
        </p:nvPicPr>
        <p:blipFill>
          <a:blip r:embed="rId2" cstate="hqprint">
            <a:extLst>
              <a:ext uri="{28A0092B-C50C-407E-A947-70E740481C1C}">
                <a14:useLocalDpi xmlns:a14="http://schemas.microsoft.com/office/drawing/2010/main" val="0"/>
              </a:ext>
            </a:extLst>
          </a:blip>
          <a:srcRect/>
          <a:stretch/>
        </p:blipFill>
        <p:spPr>
          <a:xfrm>
            <a:off x="920089" y="6201720"/>
            <a:ext cx="2080233" cy="369729"/>
          </a:xfrm>
          <a:prstGeom prst="rect">
            <a:avLst/>
          </a:prstGeom>
        </p:spPr>
      </p:pic>
    </p:spTree>
    <p:extLst>
      <p:ext uri="{BB962C8B-B14F-4D97-AF65-F5344CB8AC3E}">
        <p14:creationId xmlns:p14="http://schemas.microsoft.com/office/powerpoint/2010/main" val="31845902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cons | Four Column">
    <p:spTree>
      <p:nvGrpSpPr>
        <p:cNvPr id="1" name=""/>
        <p:cNvGrpSpPr/>
        <p:nvPr/>
      </p:nvGrpSpPr>
      <p:grpSpPr>
        <a:xfrm>
          <a:off x="0" y="0"/>
          <a:ext cx="0" cy="0"/>
          <a:chOff x="0" y="0"/>
          <a:chExt cx="0" cy="0"/>
        </a:xfrm>
      </p:grpSpPr>
      <p:graphicFrame>
        <p:nvGraphicFramePr>
          <p:cNvPr id="24" name="Table 23">
            <a:extLst>
              <a:ext uri="{FF2B5EF4-FFF2-40B4-BE49-F238E27FC236}">
                <a16:creationId xmlns:a16="http://schemas.microsoft.com/office/drawing/2014/main" id="{963414D4-63AF-6A57-5EA5-C3496B51F8A7}"/>
              </a:ext>
            </a:extLst>
          </p:cNvPr>
          <p:cNvGraphicFramePr>
            <a:graphicFrameLocks noGrp="1" noDrilldown="1" noMove="1" noResize="1"/>
          </p:cNvGraphicFramePr>
          <p:nvPr userDrawn="1">
            <p:extLst>
              <p:ext uri="{D42A27DB-BD31-4B8C-83A1-F6EECF244321}">
                <p14:modId xmlns:p14="http://schemas.microsoft.com/office/powerpoint/2010/main" val="1054795733"/>
              </p:ext>
            </p:extLst>
          </p:nvPr>
        </p:nvGraphicFramePr>
        <p:xfrm>
          <a:off x="657575" y="1262966"/>
          <a:ext cx="11534424" cy="5595033"/>
        </p:xfrm>
        <a:graphic>
          <a:graphicData uri="http://schemas.openxmlformats.org/drawingml/2006/table">
            <a:tbl>
              <a:tblPr firstRow="1" bandRow="1">
                <a:tableStyleId>{5C22544A-7EE6-4342-B048-85BDC9FD1C3A}</a:tableStyleId>
              </a:tblPr>
              <a:tblGrid>
                <a:gridCol w="2883606">
                  <a:extLst>
                    <a:ext uri="{9D8B030D-6E8A-4147-A177-3AD203B41FA5}">
                      <a16:colId xmlns:a16="http://schemas.microsoft.com/office/drawing/2014/main" val="3793684200"/>
                    </a:ext>
                  </a:extLst>
                </a:gridCol>
                <a:gridCol w="2883606">
                  <a:extLst>
                    <a:ext uri="{9D8B030D-6E8A-4147-A177-3AD203B41FA5}">
                      <a16:colId xmlns:a16="http://schemas.microsoft.com/office/drawing/2014/main" val="2218802337"/>
                    </a:ext>
                  </a:extLst>
                </a:gridCol>
                <a:gridCol w="2883606">
                  <a:extLst>
                    <a:ext uri="{9D8B030D-6E8A-4147-A177-3AD203B41FA5}">
                      <a16:colId xmlns:a16="http://schemas.microsoft.com/office/drawing/2014/main" val="2003132699"/>
                    </a:ext>
                  </a:extLst>
                </a:gridCol>
                <a:gridCol w="2883606">
                  <a:extLst>
                    <a:ext uri="{9D8B030D-6E8A-4147-A177-3AD203B41FA5}">
                      <a16:colId xmlns:a16="http://schemas.microsoft.com/office/drawing/2014/main" val="2919637713"/>
                    </a:ext>
                  </a:extLst>
                </a:gridCol>
              </a:tblGrid>
              <a:tr h="5595033">
                <a:tc>
                  <a:txBody>
                    <a:bodyPr/>
                    <a:lstStyle/>
                    <a:p>
                      <a:endParaRPr lang="en-US"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solidFill>
                  </a:tcPr>
                </a:tc>
                <a:tc>
                  <a:txBody>
                    <a:bodyPr/>
                    <a:lstStyle/>
                    <a:p>
                      <a:endParaRPr lang="en-US"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F2F6F8"/>
                    </a:solidFill>
                  </a:tcPr>
                </a:tc>
                <a:tc>
                  <a:txBody>
                    <a:bodyPr/>
                    <a:lstStyle/>
                    <a:p>
                      <a:endParaRPr lang="en-US"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solidFill>
                  </a:tcPr>
                </a:tc>
                <a:tc>
                  <a:txBody>
                    <a:bodyPr/>
                    <a:lstStyle/>
                    <a:p>
                      <a:endParaRPr lang="en-US"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F2F6F8"/>
                    </a:solidFill>
                  </a:tcPr>
                </a:tc>
                <a:extLst>
                  <a:ext uri="{0D108BD9-81ED-4DB2-BD59-A6C34878D82A}">
                    <a16:rowId xmlns:a16="http://schemas.microsoft.com/office/drawing/2014/main" val="445921477"/>
                  </a:ext>
                </a:extLst>
              </a:tr>
            </a:tbl>
          </a:graphicData>
        </a:graphic>
      </p:graphicFrame>
      <p:sp>
        <p:nvSpPr>
          <p:cNvPr id="2" name="Title 1">
            <a:extLst>
              <a:ext uri="{FF2B5EF4-FFF2-40B4-BE49-F238E27FC236}">
                <a16:creationId xmlns:a16="http://schemas.microsoft.com/office/drawing/2014/main" id="{0E6FE6B7-8805-4582-84B0-25D75248FFCA}"/>
              </a:ext>
            </a:extLst>
          </p:cNvPr>
          <p:cNvSpPr>
            <a:spLocks noGrp="1"/>
          </p:cNvSpPr>
          <p:nvPr>
            <p:ph type="title" hasCustomPrompt="1"/>
          </p:nvPr>
        </p:nvSpPr>
        <p:spPr>
          <a:xfrm>
            <a:off x="914400" y="307799"/>
            <a:ext cx="7461504" cy="530352"/>
          </a:xfrm>
        </p:spPr>
        <p:txBody>
          <a:bodyPr anchor="b"/>
          <a:lstStyle>
            <a:lvl1pPr>
              <a:defRPr/>
            </a:lvl1pPr>
          </a:lstStyle>
          <a:p>
            <a:r>
              <a:rPr lang="en-US" dirty="0"/>
              <a:t>Click to edit title</a:t>
            </a:r>
          </a:p>
        </p:txBody>
      </p:sp>
      <p:sp>
        <p:nvSpPr>
          <p:cNvPr id="14" name="Rectangle 13">
            <a:extLst>
              <a:ext uri="{FF2B5EF4-FFF2-40B4-BE49-F238E27FC236}">
                <a16:creationId xmlns:a16="http://schemas.microsoft.com/office/drawing/2014/main" id="{AF6B8168-7416-B806-3BE6-9A90AE40B9FD}"/>
              </a:ext>
            </a:extLst>
          </p:cNvPr>
          <p:cNvSpPr>
            <a:spLocks noGrp="1" noRot="1" noMove="1" noResize="1" noEditPoints="1" noAdjustHandles="1" noChangeArrowheads="1" noChangeShapeType="1"/>
          </p:cNvSpPr>
          <p:nvPr userDrawn="1"/>
        </p:nvSpPr>
        <p:spPr>
          <a:xfrm rot="16200000">
            <a:off x="-3100213" y="3100214"/>
            <a:ext cx="6858002" cy="657572"/>
          </a:xfrm>
          <a:prstGeom prst="rect">
            <a:avLst/>
          </a:prstGeom>
          <a:solidFill>
            <a:srgbClr val="F2F6F8"/>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a:spcAft>
                <a:spcPts val="900"/>
              </a:spcAft>
              <a:buFont typeface="Arial" panose="020B0604020202020204" pitchFamily="34" charset="0"/>
              <a:buChar char="​"/>
            </a:pPr>
            <a:endParaRPr lang="en-US" sz="1600" b="1" baseline="0" dirty="0">
              <a:solidFill>
                <a:schemeClr val="tx1"/>
              </a:solidFill>
            </a:endParaRPr>
          </a:p>
        </p:txBody>
      </p:sp>
      <p:sp>
        <p:nvSpPr>
          <p:cNvPr id="25" name="Content Placeholder 5">
            <a:extLst>
              <a:ext uri="{FF2B5EF4-FFF2-40B4-BE49-F238E27FC236}">
                <a16:creationId xmlns:a16="http://schemas.microsoft.com/office/drawing/2014/main" id="{EB50E91D-3BC9-E4D4-47FC-A22B79B7A896}"/>
              </a:ext>
            </a:extLst>
          </p:cNvPr>
          <p:cNvSpPr>
            <a:spLocks noGrp="1"/>
          </p:cNvSpPr>
          <p:nvPr>
            <p:ph sz="quarter" idx="18"/>
          </p:nvPr>
        </p:nvSpPr>
        <p:spPr>
          <a:xfrm>
            <a:off x="914400" y="2800303"/>
            <a:ext cx="2139696" cy="3086148"/>
          </a:xfrm>
        </p:spPr>
        <p:txBody>
          <a:bodyPr/>
          <a:lstStyle/>
          <a:p>
            <a:pPr lvl="0"/>
            <a:r>
              <a:rPr lang="en-US" dirty="0"/>
              <a:t>Click to edit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6" name="Picture Placeholder 4">
            <a:extLst>
              <a:ext uri="{FF2B5EF4-FFF2-40B4-BE49-F238E27FC236}">
                <a16:creationId xmlns:a16="http://schemas.microsoft.com/office/drawing/2014/main" id="{3C44F0B8-2B8C-A611-4266-82F8BEB1AF44}"/>
              </a:ext>
            </a:extLst>
          </p:cNvPr>
          <p:cNvSpPr>
            <a:spLocks noGrp="1"/>
          </p:cNvSpPr>
          <p:nvPr>
            <p:ph type="pic" sz="quarter" idx="17"/>
          </p:nvPr>
        </p:nvSpPr>
        <p:spPr>
          <a:xfrm>
            <a:off x="898365" y="1461941"/>
            <a:ext cx="1063785" cy="1063785"/>
          </a:xfrm>
        </p:spPr>
        <p:txBody>
          <a:bodyPr/>
          <a:lstStyle/>
          <a:p>
            <a:endParaRPr lang="en-US"/>
          </a:p>
        </p:txBody>
      </p:sp>
      <p:sp>
        <p:nvSpPr>
          <p:cNvPr id="27" name="Content Placeholder 5">
            <a:extLst>
              <a:ext uri="{FF2B5EF4-FFF2-40B4-BE49-F238E27FC236}">
                <a16:creationId xmlns:a16="http://schemas.microsoft.com/office/drawing/2014/main" id="{C41CC65F-B6B8-ED51-BA6B-9A788DFD0F4E}"/>
              </a:ext>
            </a:extLst>
          </p:cNvPr>
          <p:cNvSpPr>
            <a:spLocks noGrp="1"/>
          </p:cNvSpPr>
          <p:nvPr>
            <p:ph sz="quarter" idx="19"/>
          </p:nvPr>
        </p:nvSpPr>
        <p:spPr>
          <a:xfrm>
            <a:off x="3926025" y="2800303"/>
            <a:ext cx="2139696" cy="3086148"/>
          </a:xfrm>
        </p:spPr>
        <p:txBody>
          <a:bodyPr/>
          <a:lstStyle/>
          <a:p>
            <a:pPr lvl="0"/>
            <a:r>
              <a:rPr lang="en-US" dirty="0"/>
              <a:t>Click to edit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8" name="Picture Placeholder 4">
            <a:extLst>
              <a:ext uri="{FF2B5EF4-FFF2-40B4-BE49-F238E27FC236}">
                <a16:creationId xmlns:a16="http://schemas.microsoft.com/office/drawing/2014/main" id="{C51A9A11-A3EA-8C57-B3ED-B3382B743D45}"/>
              </a:ext>
            </a:extLst>
          </p:cNvPr>
          <p:cNvSpPr>
            <a:spLocks noGrp="1"/>
          </p:cNvSpPr>
          <p:nvPr>
            <p:ph type="pic" sz="quarter" idx="20"/>
          </p:nvPr>
        </p:nvSpPr>
        <p:spPr>
          <a:xfrm>
            <a:off x="3909990" y="1461941"/>
            <a:ext cx="1063785" cy="1063785"/>
          </a:xfrm>
        </p:spPr>
        <p:txBody>
          <a:bodyPr/>
          <a:lstStyle/>
          <a:p>
            <a:endParaRPr lang="en-US"/>
          </a:p>
        </p:txBody>
      </p:sp>
      <p:sp>
        <p:nvSpPr>
          <p:cNvPr id="29" name="Content Placeholder 5">
            <a:extLst>
              <a:ext uri="{FF2B5EF4-FFF2-40B4-BE49-F238E27FC236}">
                <a16:creationId xmlns:a16="http://schemas.microsoft.com/office/drawing/2014/main" id="{2A6C9567-C0B9-F4EF-C2C1-5660E1DC5D80}"/>
              </a:ext>
            </a:extLst>
          </p:cNvPr>
          <p:cNvSpPr>
            <a:spLocks noGrp="1"/>
          </p:cNvSpPr>
          <p:nvPr>
            <p:ph sz="quarter" idx="21"/>
          </p:nvPr>
        </p:nvSpPr>
        <p:spPr>
          <a:xfrm>
            <a:off x="6794353" y="2800303"/>
            <a:ext cx="2139696" cy="3086148"/>
          </a:xfrm>
        </p:spPr>
        <p:txBody>
          <a:bodyPr/>
          <a:lstStyle/>
          <a:p>
            <a:pPr lvl="0"/>
            <a:r>
              <a:rPr lang="en-US" dirty="0"/>
              <a:t>Click to edit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0" name="Picture Placeholder 4">
            <a:extLst>
              <a:ext uri="{FF2B5EF4-FFF2-40B4-BE49-F238E27FC236}">
                <a16:creationId xmlns:a16="http://schemas.microsoft.com/office/drawing/2014/main" id="{C26CABE7-5172-A5DE-53C4-E5E33BD83F28}"/>
              </a:ext>
            </a:extLst>
          </p:cNvPr>
          <p:cNvSpPr>
            <a:spLocks noGrp="1"/>
          </p:cNvSpPr>
          <p:nvPr>
            <p:ph type="pic" sz="quarter" idx="22"/>
          </p:nvPr>
        </p:nvSpPr>
        <p:spPr>
          <a:xfrm>
            <a:off x="6778318" y="1461941"/>
            <a:ext cx="1063785" cy="1063785"/>
          </a:xfrm>
        </p:spPr>
        <p:txBody>
          <a:bodyPr/>
          <a:lstStyle/>
          <a:p>
            <a:endParaRPr lang="en-US"/>
          </a:p>
        </p:txBody>
      </p:sp>
      <p:sp>
        <p:nvSpPr>
          <p:cNvPr id="31" name="Content Placeholder 5">
            <a:extLst>
              <a:ext uri="{FF2B5EF4-FFF2-40B4-BE49-F238E27FC236}">
                <a16:creationId xmlns:a16="http://schemas.microsoft.com/office/drawing/2014/main" id="{5B7FA7F9-5935-64B0-94A8-3A28CB9DE8F8}"/>
              </a:ext>
            </a:extLst>
          </p:cNvPr>
          <p:cNvSpPr>
            <a:spLocks noGrp="1"/>
          </p:cNvSpPr>
          <p:nvPr>
            <p:ph sz="quarter" idx="23"/>
          </p:nvPr>
        </p:nvSpPr>
        <p:spPr>
          <a:xfrm>
            <a:off x="9681932" y="2800303"/>
            <a:ext cx="2139696" cy="3086148"/>
          </a:xfrm>
        </p:spPr>
        <p:txBody>
          <a:bodyPr/>
          <a:lstStyle/>
          <a:p>
            <a:pPr lvl="0"/>
            <a:r>
              <a:rPr lang="en-US" dirty="0"/>
              <a:t>Click to edit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2" name="Picture Placeholder 4">
            <a:extLst>
              <a:ext uri="{FF2B5EF4-FFF2-40B4-BE49-F238E27FC236}">
                <a16:creationId xmlns:a16="http://schemas.microsoft.com/office/drawing/2014/main" id="{D024E90C-2E4E-6544-A566-ED8E0EA75AFB}"/>
              </a:ext>
            </a:extLst>
          </p:cNvPr>
          <p:cNvSpPr>
            <a:spLocks noGrp="1"/>
          </p:cNvSpPr>
          <p:nvPr>
            <p:ph type="pic" sz="quarter" idx="24"/>
          </p:nvPr>
        </p:nvSpPr>
        <p:spPr>
          <a:xfrm>
            <a:off x="9665897" y="1461941"/>
            <a:ext cx="1063785" cy="1063785"/>
          </a:xfrm>
        </p:spPr>
        <p:txBody>
          <a:bodyPr/>
          <a:lstStyle/>
          <a:p>
            <a:endParaRPr lang="en-US"/>
          </a:p>
        </p:txBody>
      </p:sp>
      <p:pic>
        <p:nvPicPr>
          <p:cNvPr id="3" name="Picture 2">
            <a:extLst>
              <a:ext uri="{FF2B5EF4-FFF2-40B4-BE49-F238E27FC236}">
                <a16:creationId xmlns:a16="http://schemas.microsoft.com/office/drawing/2014/main" id="{5C9F9B4C-1B51-11BB-6C18-14CBF244FC72}"/>
              </a:ext>
            </a:extLst>
          </p:cNvPr>
          <p:cNvPicPr>
            <a:picLocks noChangeAspect="1"/>
          </p:cNvPicPr>
          <p:nvPr userDrawn="1"/>
        </p:nvPicPr>
        <p:blipFill>
          <a:blip r:embed="rId2" cstate="hqprint">
            <a:extLst>
              <a:ext uri="{28A0092B-C50C-407E-A947-70E740481C1C}">
                <a14:useLocalDpi xmlns:a14="http://schemas.microsoft.com/office/drawing/2010/main" val="0"/>
              </a:ext>
            </a:extLst>
          </a:blip>
          <a:srcRect/>
          <a:stretch/>
        </p:blipFill>
        <p:spPr>
          <a:xfrm>
            <a:off x="920089" y="6201720"/>
            <a:ext cx="2080233" cy="369729"/>
          </a:xfrm>
          <a:prstGeom prst="rect">
            <a:avLst/>
          </a:prstGeom>
        </p:spPr>
      </p:pic>
      <p:sp>
        <p:nvSpPr>
          <p:cNvPr id="4" name="TextBox 3">
            <a:extLst>
              <a:ext uri="{FF2B5EF4-FFF2-40B4-BE49-F238E27FC236}">
                <a16:creationId xmlns:a16="http://schemas.microsoft.com/office/drawing/2014/main" id="{98CCB1A6-0A40-38D0-F798-A461E0ED4C16}"/>
              </a:ext>
              <a:ext uri="{C183D7F6-B498-43B3-948B-1728B52AA6E4}">
                <adec:decorative xmlns:adec="http://schemas.microsoft.com/office/drawing/2017/decorative" xmlns="" val="1"/>
              </a:ext>
            </a:extLst>
          </p:cNvPr>
          <p:cNvSpPr txBox="1"/>
          <p:nvPr userDrawn="1"/>
        </p:nvSpPr>
        <p:spPr>
          <a:xfrm>
            <a:off x="11040042" y="6365784"/>
            <a:ext cx="243908" cy="183332"/>
          </a:xfrm>
          <a:prstGeom prst="rect">
            <a:avLst/>
          </a:prstGeom>
        </p:spPr>
        <p:txBody>
          <a:bodyPr vert="horz" wrap="square" lIns="0" tIns="0" rIns="0" bIns="0" rtlCol="0" anchor="t">
            <a:noAutofit/>
          </a:bodyPr>
          <a:lstStyle/>
          <a:p>
            <a:pPr marL="0" algn="r" defTabSz="914400" rtl="0" eaLnBrk="1" latinLnBrk="0" hangingPunct="1"/>
            <a:fld id="{208997C6-AED8-4153-89E3-7FC682DCDBBA}" type="slidenum">
              <a:rPr lang="en-US" sz="800" kern="1200" smtClean="0">
                <a:solidFill>
                  <a:schemeClr val="tx1"/>
                </a:solidFill>
                <a:latin typeface="Arial" panose="020B0604020202020204" pitchFamily="34" charset="0"/>
                <a:ea typeface="+mn-ea"/>
                <a:cs typeface="Arial" panose="020B0604020202020204" pitchFamily="34" charset="0"/>
              </a:rPr>
              <a:pPr marL="0" algn="r" defTabSz="914400" rtl="0" eaLnBrk="1" latinLnBrk="0" hangingPunct="1"/>
              <a:t>‹#›</a:t>
            </a:fld>
            <a:endParaRPr lang="en-US" sz="1200" kern="1200" dirty="0">
              <a:solidFill>
                <a:schemeClr val="tx1"/>
              </a:solidFill>
              <a:latin typeface="Arial" panose="020B0604020202020204" pitchFamily="34" charset="0"/>
              <a:ea typeface="+mn-ea"/>
              <a:cs typeface="Arial" panose="020B0604020202020204" pitchFamily="34" charset="0"/>
            </a:endParaRPr>
          </a:p>
        </p:txBody>
      </p:sp>
      <p:cxnSp>
        <p:nvCxnSpPr>
          <p:cNvPr id="5" name="Straight Connector 4">
            <a:extLst>
              <a:ext uri="{FF2B5EF4-FFF2-40B4-BE49-F238E27FC236}">
                <a16:creationId xmlns:a16="http://schemas.microsoft.com/office/drawing/2014/main" id="{47B9DE85-A2F0-8313-EBF6-4007E3281465}"/>
              </a:ext>
            </a:extLst>
          </p:cNvPr>
          <p:cNvCxnSpPr/>
          <p:nvPr userDrawn="1"/>
        </p:nvCxnSpPr>
        <p:spPr>
          <a:xfrm>
            <a:off x="11040043" y="6273996"/>
            <a:ext cx="0" cy="275120"/>
          </a:xfrm>
          <a:prstGeom prst="line">
            <a:avLst/>
          </a:prstGeom>
          <a:ln w="12700" cap="rnd">
            <a:solidFill>
              <a:schemeClr val="tx2"/>
            </a:solidFill>
            <a:round/>
          </a:ln>
        </p:spPr>
        <p:style>
          <a:lnRef idx="1">
            <a:schemeClr val="accent1"/>
          </a:lnRef>
          <a:fillRef idx="0">
            <a:schemeClr val="accent1"/>
          </a:fillRef>
          <a:effectRef idx="0">
            <a:schemeClr val="accent1"/>
          </a:effectRef>
          <a:fontRef idx="minor">
            <a:schemeClr val="tx1"/>
          </a:fontRef>
        </p:style>
      </p:cxnSp>
      <p:sp>
        <p:nvSpPr>
          <p:cNvPr id="6" name="Text Placeholder 14">
            <a:extLst>
              <a:ext uri="{FF2B5EF4-FFF2-40B4-BE49-F238E27FC236}">
                <a16:creationId xmlns:a16="http://schemas.microsoft.com/office/drawing/2014/main" id="{1D2C0453-615D-D775-2C52-50224FA99CF8}"/>
              </a:ext>
            </a:extLst>
          </p:cNvPr>
          <p:cNvSpPr>
            <a:spLocks noGrp="1"/>
          </p:cNvSpPr>
          <p:nvPr>
            <p:ph type="body" sz="quarter" idx="16"/>
          </p:nvPr>
        </p:nvSpPr>
        <p:spPr>
          <a:xfrm>
            <a:off x="6904038" y="6296329"/>
            <a:ext cx="3948112" cy="275120"/>
          </a:xfrm>
        </p:spPr>
        <p:txBody>
          <a:bodyPr anchor="ctr"/>
          <a:lstStyle>
            <a:lvl1pPr algn="r">
              <a:defRPr sz="800"/>
            </a:lvl1pPr>
          </a:lstStyle>
          <a:p>
            <a:pPr lvl="0"/>
            <a:r>
              <a:rPr lang="en-US" dirty="0"/>
              <a:t>Click to edit Master text styles</a:t>
            </a:r>
          </a:p>
        </p:txBody>
      </p:sp>
    </p:spTree>
    <p:extLst>
      <p:ext uri="{BB962C8B-B14F-4D97-AF65-F5344CB8AC3E}">
        <p14:creationId xmlns:p14="http://schemas.microsoft.com/office/powerpoint/2010/main" val="1936685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Weighted Left | Ligh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8A2F528-9575-8C2D-DA9F-9E0EF9AD9C6F}"/>
              </a:ext>
            </a:extLst>
          </p:cNvPr>
          <p:cNvSpPr>
            <a:spLocks noGrp="1" noRot="1" noMove="1" noResize="1" noEditPoints="1" noAdjustHandles="1" noChangeArrowheads="1" noChangeShapeType="1"/>
          </p:cNvSpPr>
          <p:nvPr userDrawn="1"/>
        </p:nvSpPr>
        <p:spPr>
          <a:xfrm rot="16200000">
            <a:off x="6306013" y="1000748"/>
            <a:ext cx="6858002" cy="4856501"/>
          </a:xfrm>
          <a:prstGeom prst="rect">
            <a:avLst/>
          </a:prstGeom>
          <a:solidFill>
            <a:srgbClr val="F2F6F8"/>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a:spcAft>
                <a:spcPts val="900"/>
              </a:spcAft>
              <a:buFont typeface="Arial" panose="020B0604020202020204" pitchFamily="34" charset="0"/>
              <a:buChar char="​"/>
            </a:pPr>
            <a:endParaRPr lang="en-US" sz="1600" b="1" baseline="0" dirty="0">
              <a:solidFill>
                <a:schemeClr val="tx1"/>
              </a:solidFill>
            </a:endParaRPr>
          </a:p>
        </p:txBody>
      </p:sp>
      <p:sp>
        <p:nvSpPr>
          <p:cNvPr id="4" name="Title 3">
            <a:extLst>
              <a:ext uri="{FF2B5EF4-FFF2-40B4-BE49-F238E27FC236}">
                <a16:creationId xmlns:a16="http://schemas.microsoft.com/office/drawing/2014/main" id="{F05A99B4-9334-4122-B9FB-C422F301DE41}"/>
              </a:ext>
            </a:extLst>
          </p:cNvPr>
          <p:cNvSpPr>
            <a:spLocks noGrp="1"/>
          </p:cNvSpPr>
          <p:nvPr>
            <p:ph type="title" hasCustomPrompt="1"/>
          </p:nvPr>
        </p:nvSpPr>
        <p:spPr>
          <a:xfrm>
            <a:off x="914400" y="685800"/>
            <a:ext cx="5787136" cy="530352"/>
          </a:xfrm>
        </p:spPr>
        <p:txBody>
          <a:bodyPr anchor="b"/>
          <a:lstStyle>
            <a:lvl1pPr>
              <a:lnSpc>
                <a:spcPct val="89000"/>
              </a:lnSpc>
              <a:defRPr/>
            </a:lvl1pPr>
          </a:lstStyle>
          <a:p>
            <a:r>
              <a:rPr lang="en-US" dirty="0"/>
              <a:t>Click to edit title</a:t>
            </a:r>
          </a:p>
        </p:txBody>
      </p:sp>
      <p:sp>
        <p:nvSpPr>
          <p:cNvPr id="3" name="Content Placeholder 2">
            <a:extLst>
              <a:ext uri="{FF2B5EF4-FFF2-40B4-BE49-F238E27FC236}">
                <a16:creationId xmlns:a16="http://schemas.microsoft.com/office/drawing/2014/main" id="{92079426-262C-452F-A3C1-F9CFECEC28BD}"/>
              </a:ext>
            </a:extLst>
          </p:cNvPr>
          <p:cNvSpPr>
            <a:spLocks noGrp="1"/>
          </p:cNvSpPr>
          <p:nvPr>
            <p:ph idx="1"/>
          </p:nvPr>
        </p:nvSpPr>
        <p:spPr>
          <a:xfrm>
            <a:off x="914400" y="1695450"/>
            <a:ext cx="5787136" cy="4364010"/>
          </a:xfrm>
        </p:spPr>
        <p:txBody>
          <a:bodyPr vert="horz" lIns="0" tIns="0" rIns="0" bIns="0" rtlCol="0">
            <a:noAutofit/>
          </a:bodyPr>
          <a:lstStyle>
            <a:lvl1pPr>
              <a:defRPr lang="en-US" dirty="0"/>
            </a:lvl1pPr>
            <a:lvl2pPr>
              <a:defRPr lang="en-US" dirty="0"/>
            </a:lvl2pPr>
            <a:lvl3pPr>
              <a:lnSpc>
                <a:spcPct val="110000"/>
              </a:lnSpc>
              <a:defRPr lang="en-US" dirty="0"/>
            </a:lvl3pPr>
            <a:lvl4pPr>
              <a:defRPr lang="en-US" dirty="0"/>
            </a:lvl4pPr>
            <a:lvl5pPr>
              <a:defRPr lang="en-US" dirty="0"/>
            </a:lvl5pPr>
          </a:lstStyle>
          <a:p>
            <a:pPr lvl="0"/>
            <a:r>
              <a:rPr lang="en-US" dirty="0"/>
              <a:t>Click to edit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8" name="Content Placeholder 5">
            <a:extLst>
              <a:ext uri="{FF2B5EF4-FFF2-40B4-BE49-F238E27FC236}">
                <a16:creationId xmlns:a16="http://schemas.microsoft.com/office/drawing/2014/main" id="{A538A865-26EB-48CA-B025-56D93018652A}"/>
              </a:ext>
            </a:extLst>
          </p:cNvPr>
          <p:cNvSpPr>
            <a:spLocks noGrp="1"/>
          </p:cNvSpPr>
          <p:nvPr>
            <p:ph sz="quarter" idx="12"/>
          </p:nvPr>
        </p:nvSpPr>
        <p:spPr>
          <a:xfrm>
            <a:off x="8229600" y="685800"/>
            <a:ext cx="3044952" cy="5373660"/>
          </a:xfrm>
        </p:spPr>
        <p:txBody>
          <a:bodyPr anchor="ctr"/>
          <a:lstStyle/>
          <a:p>
            <a:pPr lvl="0"/>
            <a:r>
              <a:rPr lang="en-US" dirty="0"/>
              <a:t>Click to edit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Box 7">
            <a:extLst>
              <a:ext uri="{FF2B5EF4-FFF2-40B4-BE49-F238E27FC236}">
                <a16:creationId xmlns:a16="http://schemas.microsoft.com/office/drawing/2014/main" id="{818790BA-DFFF-7C3B-AE69-923DB5833A4B}"/>
              </a:ext>
              <a:ext uri="{C183D7F6-B498-43B3-948B-1728B52AA6E4}">
                <adec:decorative xmlns:adec="http://schemas.microsoft.com/office/drawing/2017/decorative" xmlns="" val="1"/>
              </a:ext>
            </a:extLst>
          </p:cNvPr>
          <p:cNvSpPr txBox="1"/>
          <p:nvPr userDrawn="1"/>
        </p:nvSpPr>
        <p:spPr>
          <a:xfrm>
            <a:off x="11040042" y="6365784"/>
            <a:ext cx="243908" cy="183332"/>
          </a:xfrm>
          <a:prstGeom prst="rect">
            <a:avLst/>
          </a:prstGeom>
        </p:spPr>
        <p:txBody>
          <a:bodyPr vert="horz" wrap="square" lIns="0" tIns="0" rIns="0" bIns="0" rtlCol="0" anchor="t">
            <a:noAutofit/>
          </a:bodyPr>
          <a:lstStyle/>
          <a:p>
            <a:pPr marL="0" algn="r" defTabSz="914400" rtl="0" eaLnBrk="1" latinLnBrk="0" hangingPunct="1"/>
            <a:fld id="{208997C6-AED8-4153-89E3-7FC682DCDBBA}" type="slidenum">
              <a:rPr lang="en-US" sz="800" kern="1200" smtClean="0">
                <a:solidFill>
                  <a:schemeClr val="tx1"/>
                </a:solidFill>
                <a:latin typeface="Arial" panose="020B0604020202020204" pitchFamily="34" charset="0"/>
                <a:ea typeface="+mn-ea"/>
                <a:cs typeface="Arial" panose="020B0604020202020204" pitchFamily="34" charset="0"/>
              </a:rPr>
              <a:pPr marL="0" algn="r" defTabSz="914400" rtl="0" eaLnBrk="1" latinLnBrk="0" hangingPunct="1"/>
              <a:t>‹#›</a:t>
            </a:fld>
            <a:endParaRPr lang="en-US" sz="1200" kern="1200" dirty="0">
              <a:solidFill>
                <a:schemeClr val="tx1"/>
              </a:solidFill>
              <a:latin typeface="Arial" panose="020B0604020202020204" pitchFamily="34" charset="0"/>
              <a:ea typeface="+mn-ea"/>
              <a:cs typeface="Arial" panose="020B0604020202020204" pitchFamily="34" charset="0"/>
            </a:endParaRPr>
          </a:p>
        </p:txBody>
      </p:sp>
      <p:pic>
        <p:nvPicPr>
          <p:cNvPr id="2" name="Picture 1">
            <a:extLst>
              <a:ext uri="{FF2B5EF4-FFF2-40B4-BE49-F238E27FC236}">
                <a16:creationId xmlns:a16="http://schemas.microsoft.com/office/drawing/2014/main" id="{9C7FD2C3-6915-6091-6EA7-25C9EE292F35}"/>
              </a:ext>
            </a:extLst>
          </p:cNvPr>
          <p:cNvPicPr>
            <a:picLocks noChangeAspect="1"/>
          </p:cNvPicPr>
          <p:nvPr userDrawn="1"/>
        </p:nvPicPr>
        <p:blipFill>
          <a:blip r:embed="rId2" cstate="hqprint">
            <a:extLst>
              <a:ext uri="{28A0092B-C50C-407E-A947-70E740481C1C}">
                <a14:useLocalDpi xmlns:a14="http://schemas.microsoft.com/office/drawing/2010/main" val="0"/>
              </a:ext>
            </a:extLst>
          </a:blip>
          <a:srcRect/>
          <a:stretch/>
        </p:blipFill>
        <p:spPr>
          <a:xfrm>
            <a:off x="920089" y="6201720"/>
            <a:ext cx="2080233" cy="369729"/>
          </a:xfrm>
          <a:prstGeom prst="rect">
            <a:avLst/>
          </a:prstGeom>
        </p:spPr>
      </p:pic>
      <p:sp>
        <p:nvSpPr>
          <p:cNvPr id="6" name="TextBox 5">
            <a:extLst>
              <a:ext uri="{FF2B5EF4-FFF2-40B4-BE49-F238E27FC236}">
                <a16:creationId xmlns:a16="http://schemas.microsoft.com/office/drawing/2014/main" id="{007EA017-5D2B-2315-DC2F-A9800DD3BC86}"/>
              </a:ext>
              <a:ext uri="{C183D7F6-B498-43B3-948B-1728B52AA6E4}">
                <adec:decorative xmlns:adec="http://schemas.microsoft.com/office/drawing/2017/decorative" xmlns="" val="1"/>
              </a:ext>
            </a:extLst>
          </p:cNvPr>
          <p:cNvSpPr txBox="1"/>
          <p:nvPr userDrawn="1"/>
        </p:nvSpPr>
        <p:spPr>
          <a:xfrm>
            <a:off x="11040042" y="6365784"/>
            <a:ext cx="243908" cy="183332"/>
          </a:xfrm>
          <a:prstGeom prst="rect">
            <a:avLst/>
          </a:prstGeom>
        </p:spPr>
        <p:txBody>
          <a:bodyPr vert="horz" wrap="square" lIns="0" tIns="0" rIns="0" bIns="0" rtlCol="0" anchor="t">
            <a:noAutofit/>
          </a:bodyPr>
          <a:lstStyle/>
          <a:p>
            <a:pPr marL="0" algn="r" defTabSz="914400" rtl="0" eaLnBrk="1" latinLnBrk="0" hangingPunct="1"/>
            <a:fld id="{208997C6-AED8-4153-89E3-7FC682DCDBBA}" type="slidenum">
              <a:rPr lang="en-US" sz="800" kern="1200" smtClean="0">
                <a:solidFill>
                  <a:schemeClr val="tx1"/>
                </a:solidFill>
                <a:latin typeface="Arial" panose="020B0604020202020204" pitchFamily="34" charset="0"/>
                <a:ea typeface="+mn-ea"/>
                <a:cs typeface="Arial" panose="020B0604020202020204" pitchFamily="34" charset="0"/>
              </a:rPr>
              <a:pPr marL="0" algn="r" defTabSz="914400" rtl="0" eaLnBrk="1" latinLnBrk="0" hangingPunct="1"/>
              <a:t>‹#›</a:t>
            </a:fld>
            <a:endParaRPr lang="en-US" sz="1200" kern="1200" dirty="0">
              <a:solidFill>
                <a:schemeClr val="tx1"/>
              </a:solidFill>
              <a:latin typeface="Arial" panose="020B0604020202020204" pitchFamily="34" charset="0"/>
              <a:ea typeface="+mn-ea"/>
              <a:cs typeface="Arial" panose="020B0604020202020204" pitchFamily="34" charset="0"/>
            </a:endParaRPr>
          </a:p>
        </p:txBody>
      </p:sp>
      <p:cxnSp>
        <p:nvCxnSpPr>
          <p:cNvPr id="7" name="Straight Connector 6">
            <a:extLst>
              <a:ext uri="{FF2B5EF4-FFF2-40B4-BE49-F238E27FC236}">
                <a16:creationId xmlns:a16="http://schemas.microsoft.com/office/drawing/2014/main" id="{3BBDAFA7-C76C-CEF6-CEB8-688944C205FB}"/>
              </a:ext>
            </a:extLst>
          </p:cNvPr>
          <p:cNvCxnSpPr/>
          <p:nvPr userDrawn="1"/>
        </p:nvCxnSpPr>
        <p:spPr>
          <a:xfrm>
            <a:off x="11040043" y="6273996"/>
            <a:ext cx="0" cy="275120"/>
          </a:xfrm>
          <a:prstGeom prst="line">
            <a:avLst/>
          </a:prstGeom>
          <a:ln w="12700" cap="rnd">
            <a:solidFill>
              <a:schemeClr val="tx2"/>
            </a:solidFill>
            <a:round/>
          </a:ln>
        </p:spPr>
        <p:style>
          <a:lnRef idx="1">
            <a:schemeClr val="accent1"/>
          </a:lnRef>
          <a:fillRef idx="0">
            <a:schemeClr val="accent1"/>
          </a:fillRef>
          <a:effectRef idx="0">
            <a:schemeClr val="accent1"/>
          </a:effectRef>
          <a:fontRef idx="minor">
            <a:schemeClr val="tx1"/>
          </a:fontRef>
        </p:style>
      </p:cxnSp>
      <p:sp>
        <p:nvSpPr>
          <p:cNvPr id="9" name="Text Placeholder 14">
            <a:extLst>
              <a:ext uri="{FF2B5EF4-FFF2-40B4-BE49-F238E27FC236}">
                <a16:creationId xmlns:a16="http://schemas.microsoft.com/office/drawing/2014/main" id="{9DEF4336-0596-DAEA-067B-1688FF149DDB}"/>
              </a:ext>
            </a:extLst>
          </p:cNvPr>
          <p:cNvSpPr>
            <a:spLocks noGrp="1"/>
          </p:cNvSpPr>
          <p:nvPr>
            <p:ph type="body" sz="quarter" idx="16"/>
          </p:nvPr>
        </p:nvSpPr>
        <p:spPr>
          <a:xfrm>
            <a:off x="6904038" y="6296329"/>
            <a:ext cx="3948112" cy="275120"/>
          </a:xfrm>
        </p:spPr>
        <p:txBody>
          <a:bodyPr anchor="ctr"/>
          <a:lstStyle>
            <a:lvl1pPr algn="r">
              <a:defRPr sz="800"/>
            </a:lvl1pPr>
          </a:lstStyle>
          <a:p>
            <a:pPr lvl="0"/>
            <a:r>
              <a:rPr lang="en-US" dirty="0"/>
              <a:t>Click to edit Master text styles</a:t>
            </a:r>
          </a:p>
        </p:txBody>
      </p:sp>
    </p:spTree>
    <p:extLst>
      <p:ext uri="{BB962C8B-B14F-4D97-AF65-F5344CB8AC3E}">
        <p14:creationId xmlns:p14="http://schemas.microsoft.com/office/powerpoint/2010/main" val="5388528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Weighted Left | Blu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0476585-EF11-8F26-98B7-BB280F7D6D62}"/>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userDrawn="1"/>
        </p:nvSpPr>
        <p:spPr bwMode="ltGray">
          <a:xfrm flipH="1">
            <a:off x="7306763" y="0"/>
            <a:ext cx="4885237"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l">
              <a:spcAft>
                <a:spcPts val="900"/>
              </a:spcAft>
              <a:buFont typeface="Montserrat" panose="00000500000000000000" pitchFamily="2" charset="0"/>
              <a:buChar char="​"/>
            </a:pPr>
            <a:endParaRPr lang="en-US" sz="1200" dirty="0">
              <a:solidFill>
                <a:schemeClr val="tx1"/>
              </a:solidFill>
            </a:endParaRPr>
          </a:p>
        </p:txBody>
      </p:sp>
      <p:pic>
        <p:nvPicPr>
          <p:cNvPr id="8" name="Picture 7" descr="A white and green background&#10;&#10;AI-generated content may be incorrect.">
            <a:extLst>
              <a:ext uri="{FF2B5EF4-FFF2-40B4-BE49-F238E27FC236}">
                <a16:creationId xmlns:a16="http://schemas.microsoft.com/office/drawing/2014/main" id="{54250334-45D1-B721-AE83-DAFC65D57E31}"/>
              </a:ext>
            </a:extLst>
          </p:cNvPr>
          <p:cNvPicPr>
            <a:picLocks noGrp="1" noRot="1" noChangeAspect="1" noMove="1" noResize="1" noEditPoints="1" noAdjustHandles="1" noChangeArrowheads="1" noChangeShapeType="1" noCrop="1"/>
          </p:cNvPicPr>
          <p:nvPr userDrawn="1"/>
        </p:nvPicPr>
        <p:blipFill>
          <a:blip r:embed="rId2" cstate="hqprint">
            <a:extLst>
              <a:ext uri="{28A0092B-C50C-407E-A947-70E740481C1C}">
                <a14:useLocalDpi xmlns:a14="http://schemas.microsoft.com/office/drawing/2010/main" val="0"/>
              </a:ext>
            </a:extLst>
          </a:blip>
          <a:stretch>
            <a:fillRect/>
          </a:stretch>
        </p:blipFill>
        <p:spPr>
          <a:xfrm>
            <a:off x="7306763" y="5915871"/>
            <a:ext cx="4885237" cy="955226"/>
          </a:xfrm>
          <a:prstGeom prst="rect">
            <a:avLst/>
          </a:prstGeom>
        </p:spPr>
      </p:pic>
      <p:sp>
        <p:nvSpPr>
          <p:cNvPr id="2" name="Title 1">
            <a:extLst>
              <a:ext uri="{FF2B5EF4-FFF2-40B4-BE49-F238E27FC236}">
                <a16:creationId xmlns:a16="http://schemas.microsoft.com/office/drawing/2014/main" id="{0E6FE6B7-8805-4582-84B0-25D75248FFCA}"/>
              </a:ext>
            </a:extLst>
          </p:cNvPr>
          <p:cNvSpPr>
            <a:spLocks noGrp="1"/>
          </p:cNvSpPr>
          <p:nvPr>
            <p:ph type="title" hasCustomPrompt="1"/>
          </p:nvPr>
        </p:nvSpPr>
        <p:spPr>
          <a:xfrm>
            <a:off x="914400" y="685800"/>
            <a:ext cx="5872480" cy="990600"/>
          </a:xfrm>
        </p:spPr>
        <p:txBody>
          <a:bodyPr anchor="t"/>
          <a:lstStyle>
            <a:lvl1pPr>
              <a:lnSpc>
                <a:spcPct val="89000"/>
              </a:lnSpc>
              <a:defRPr sz="3400"/>
            </a:lvl1pPr>
          </a:lstStyle>
          <a:p>
            <a:r>
              <a:rPr lang="en-US" dirty="0"/>
              <a:t>Click to edit title</a:t>
            </a:r>
            <a:br>
              <a:rPr lang="en-US" dirty="0"/>
            </a:br>
            <a:r>
              <a:rPr lang="en-US" dirty="0"/>
              <a:t>two lines</a:t>
            </a:r>
          </a:p>
        </p:txBody>
      </p:sp>
      <p:sp>
        <p:nvSpPr>
          <p:cNvPr id="182" name="Content Placeholder 5">
            <a:extLst>
              <a:ext uri="{FF2B5EF4-FFF2-40B4-BE49-F238E27FC236}">
                <a16:creationId xmlns:a16="http://schemas.microsoft.com/office/drawing/2014/main" id="{7F6D5902-0148-4626-8E7B-1250AD5DAA0B}"/>
              </a:ext>
            </a:extLst>
          </p:cNvPr>
          <p:cNvSpPr>
            <a:spLocks noGrp="1"/>
          </p:cNvSpPr>
          <p:nvPr>
            <p:ph sz="quarter" idx="12"/>
          </p:nvPr>
        </p:nvSpPr>
        <p:spPr>
          <a:xfrm>
            <a:off x="914400" y="2148840"/>
            <a:ext cx="5872480" cy="3878735"/>
          </a:xfrm>
        </p:spPr>
        <p:txBody>
          <a:bodyPr/>
          <a:lstStyle/>
          <a:p>
            <a:pPr lvl="0"/>
            <a:r>
              <a:rPr lang="en-US" dirty="0"/>
              <a:t>Click to edit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a:extLst>
              <a:ext uri="{FF2B5EF4-FFF2-40B4-BE49-F238E27FC236}">
                <a16:creationId xmlns:a16="http://schemas.microsoft.com/office/drawing/2014/main" id="{A72707AD-1A2B-4F2A-A77B-46379CCA7B7D}"/>
              </a:ext>
            </a:extLst>
          </p:cNvPr>
          <p:cNvSpPr>
            <a:spLocks noGrp="1"/>
          </p:cNvSpPr>
          <p:nvPr>
            <p:ph type="body" sz="quarter" idx="28" hasCustomPrompt="1"/>
          </p:nvPr>
        </p:nvSpPr>
        <p:spPr>
          <a:xfrm>
            <a:off x="7975600" y="2148840"/>
            <a:ext cx="2743200" cy="3458147"/>
          </a:xfrm>
        </p:spPr>
        <p:txBody>
          <a:bodyPr/>
          <a:lstStyle>
            <a:lvl1pPr>
              <a:defRPr sz="1800" b="0">
                <a:solidFill>
                  <a:schemeClr val="bg1"/>
                </a:solidFill>
                <a:latin typeface="Open Sans" pitchFamily="2" charset="0"/>
                <a:ea typeface="Open Sans" pitchFamily="2" charset="0"/>
                <a:cs typeface="Open Sans" pitchFamily="2" charset="0"/>
              </a:defRPr>
            </a:lvl1pPr>
            <a:lvl2pPr marL="0" indent="0">
              <a:buClr>
                <a:schemeClr val="bg1"/>
              </a:buClr>
              <a:buFont typeface="Montserrat" panose="00000500000000000000" pitchFamily="2" charset="0"/>
              <a:buChar char="​"/>
              <a:defRPr sz="1400" b="1">
                <a:solidFill>
                  <a:schemeClr val="accent1">
                    <a:lumMod val="20000"/>
                    <a:lumOff val="80000"/>
                  </a:schemeClr>
                </a:solidFill>
                <a:latin typeface="Open Sans" pitchFamily="2" charset="0"/>
                <a:ea typeface="Open Sans" pitchFamily="2" charset="0"/>
                <a:cs typeface="Open Sans" pitchFamily="2" charset="0"/>
              </a:defRPr>
            </a:lvl2pPr>
            <a:lvl3pPr marL="0" indent="0">
              <a:buFont typeface="Montserrat" panose="00000500000000000000" pitchFamily="2" charset="0"/>
              <a:buNone/>
              <a:defRPr sz="1200" b="1">
                <a:solidFill>
                  <a:schemeClr val="bg1"/>
                </a:solidFill>
                <a:latin typeface="Open Sans" pitchFamily="2" charset="0"/>
                <a:ea typeface="Open Sans" pitchFamily="2" charset="0"/>
                <a:cs typeface="Open Sans" pitchFamily="2" charset="0"/>
              </a:defRPr>
            </a:lvl3pPr>
            <a:lvl4pPr>
              <a:buNone/>
              <a:defRPr sz="2400" b="1">
                <a:solidFill>
                  <a:schemeClr val="bg1"/>
                </a:solidFill>
              </a:defRPr>
            </a:lvl4pPr>
            <a:lvl5pPr>
              <a:defRPr sz="2000" b="1">
                <a:solidFill>
                  <a:schemeClr val="bg1"/>
                </a:solidFill>
              </a:defRPr>
            </a:lvl5pPr>
            <a:lvl6pPr>
              <a:defRPr sz="2400" b="1">
                <a:solidFill>
                  <a:schemeClr val="bg1"/>
                </a:solidFill>
              </a:defRPr>
            </a:lvl6pPr>
            <a:lvl7pPr>
              <a:defRPr sz="2000" b="1">
                <a:solidFill>
                  <a:schemeClr val="bg1"/>
                </a:solidFill>
              </a:defRPr>
            </a:lvl7pPr>
            <a:lvl8pPr>
              <a:defRPr sz="2000" b="1">
                <a:solidFill>
                  <a:schemeClr val="bg1"/>
                </a:solidFill>
              </a:defRPr>
            </a:lvl8pPr>
            <a:lvl9pPr>
              <a:defRPr sz="1800" b="1">
                <a:solidFill>
                  <a:schemeClr val="bg1"/>
                </a:solidFill>
              </a:defRPr>
            </a:lvl9pPr>
          </a:lstStyle>
          <a:p>
            <a:pPr lvl="0"/>
            <a:r>
              <a:rPr lang="en-US" dirty="0"/>
              <a:t>Click to edit text</a:t>
            </a:r>
          </a:p>
          <a:p>
            <a:pPr lvl="1"/>
            <a:r>
              <a:rPr lang="en-US" dirty="0"/>
              <a:t>Second level</a:t>
            </a:r>
          </a:p>
          <a:p>
            <a:pPr lvl="2"/>
            <a:r>
              <a:rPr lang="en-US" dirty="0"/>
              <a:t>Third level</a:t>
            </a:r>
          </a:p>
        </p:txBody>
      </p:sp>
      <p:sp>
        <p:nvSpPr>
          <p:cNvPr id="4" name="TextBox 3">
            <a:extLst>
              <a:ext uri="{FF2B5EF4-FFF2-40B4-BE49-F238E27FC236}">
                <a16:creationId xmlns:a16="http://schemas.microsoft.com/office/drawing/2014/main" id="{2F97F4CC-C5FB-0225-CE82-4DB43A6244AB}"/>
              </a:ext>
              <a:ext uri="{C183D7F6-B498-43B3-948B-1728B52AA6E4}">
                <adec:decorative xmlns:adec="http://schemas.microsoft.com/office/drawing/2017/decorative" xmlns="" val="1"/>
              </a:ext>
            </a:extLst>
          </p:cNvPr>
          <p:cNvSpPr txBox="1"/>
          <p:nvPr userDrawn="1"/>
        </p:nvSpPr>
        <p:spPr>
          <a:xfrm>
            <a:off x="11040042" y="6365784"/>
            <a:ext cx="243908" cy="183332"/>
          </a:xfrm>
          <a:prstGeom prst="rect">
            <a:avLst/>
          </a:prstGeom>
        </p:spPr>
        <p:txBody>
          <a:bodyPr vert="horz" wrap="square" lIns="0" tIns="0" rIns="0" bIns="0" rtlCol="0" anchor="t">
            <a:noAutofit/>
          </a:bodyPr>
          <a:lstStyle/>
          <a:p>
            <a:pPr marL="0" algn="r" defTabSz="914400" rtl="0" eaLnBrk="1" latinLnBrk="0" hangingPunct="1"/>
            <a:endParaRPr lang="en-US" sz="1200" kern="1200" dirty="0">
              <a:solidFill>
                <a:schemeClr val="bg1"/>
              </a:solidFill>
              <a:latin typeface="+mn-lt"/>
              <a:ea typeface="+mn-ea"/>
              <a:cs typeface="+mn-cs"/>
            </a:endParaRPr>
          </a:p>
        </p:txBody>
      </p:sp>
      <p:sp>
        <p:nvSpPr>
          <p:cNvPr id="19" name="Rectangle 18">
            <a:extLst>
              <a:ext uri="{FF2B5EF4-FFF2-40B4-BE49-F238E27FC236}">
                <a16:creationId xmlns:a16="http://schemas.microsoft.com/office/drawing/2014/main" id="{2362C5FF-C33B-7E1A-E44C-4DFECD03ABF2}"/>
              </a:ext>
            </a:extLst>
          </p:cNvPr>
          <p:cNvSpPr>
            <a:spLocks noGrp="1" noRot="1" noMove="1" noResize="1" noEditPoints="1" noAdjustHandles="1" noChangeArrowheads="1" noChangeShapeType="1"/>
          </p:cNvSpPr>
          <p:nvPr userDrawn="1"/>
        </p:nvSpPr>
        <p:spPr>
          <a:xfrm rot="16200000">
            <a:off x="-3100215" y="3100214"/>
            <a:ext cx="6858002" cy="657572"/>
          </a:xfrm>
          <a:prstGeom prst="rect">
            <a:avLst/>
          </a:prstGeom>
          <a:solidFill>
            <a:srgbClr val="F2F6F8"/>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a:spcAft>
                <a:spcPts val="900"/>
              </a:spcAft>
              <a:buFont typeface="Arial" panose="020B0604020202020204" pitchFamily="34" charset="0"/>
              <a:buChar char="​"/>
            </a:pPr>
            <a:endParaRPr lang="en-US" sz="1600" b="1" baseline="0" dirty="0">
              <a:solidFill>
                <a:schemeClr val="tx1"/>
              </a:solidFill>
            </a:endParaRPr>
          </a:p>
        </p:txBody>
      </p:sp>
      <p:sp>
        <p:nvSpPr>
          <p:cNvPr id="5" name="Text Placeholder 5">
            <a:extLst>
              <a:ext uri="{FF2B5EF4-FFF2-40B4-BE49-F238E27FC236}">
                <a16:creationId xmlns:a16="http://schemas.microsoft.com/office/drawing/2014/main" id="{D2672E36-31E9-7263-0936-DA834D2F2857}"/>
              </a:ext>
            </a:extLst>
          </p:cNvPr>
          <p:cNvSpPr>
            <a:spLocks noGrp="1"/>
          </p:cNvSpPr>
          <p:nvPr>
            <p:ph type="body" sz="quarter" idx="29" hasCustomPrompt="1"/>
          </p:nvPr>
        </p:nvSpPr>
        <p:spPr>
          <a:xfrm>
            <a:off x="7975600" y="671209"/>
            <a:ext cx="2943442" cy="1018695"/>
          </a:xfrm>
        </p:spPr>
        <p:txBody>
          <a:bodyPr/>
          <a:lstStyle>
            <a:lvl1pPr>
              <a:defRPr sz="3400" b="0">
                <a:solidFill>
                  <a:schemeClr val="bg1"/>
                </a:solidFill>
                <a:latin typeface="Arsenal" pitchFamily="2" charset="77"/>
                <a:cs typeface="Arial" panose="020B0604020202020204" pitchFamily="34" charset="0"/>
              </a:defRPr>
            </a:lvl1pPr>
            <a:lvl2pPr marL="0" indent="0">
              <a:buClr>
                <a:schemeClr val="bg1"/>
              </a:buClr>
              <a:buFont typeface="Montserrat" panose="00000500000000000000" pitchFamily="2" charset="0"/>
              <a:buChar char="​"/>
              <a:defRPr sz="1400" b="1">
                <a:solidFill>
                  <a:schemeClr val="accent1">
                    <a:lumMod val="20000"/>
                    <a:lumOff val="80000"/>
                  </a:schemeClr>
                </a:solidFill>
                <a:latin typeface="Arsenal" pitchFamily="2" charset="77"/>
                <a:cs typeface="Arial" panose="020B0604020202020204" pitchFamily="34" charset="0"/>
              </a:defRPr>
            </a:lvl2pPr>
            <a:lvl3pPr marL="0" indent="0">
              <a:buFont typeface="Montserrat" panose="00000500000000000000" pitchFamily="2" charset="0"/>
              <a:buNone/>
              <a:defRPr sz="1200" b="1">
                <a:solidFill>
                  <a:schemeClr val="bg1"/>
                </a:solidFill>
                <a:latin typeface="Arsenal" pitchFamily="2" charset="77"/>
                <a:cs typeface="Arial" panose="020B0604020202020204" pitchFamily="34" charset="0"/>
              </a:defRPr>
            </a:lvl3pPr>
            <a:lvl4pPr>
              <a:buNone/>
              <a:defRPr sz="2400" b="1">
                <a:solidFill>
                  <a:schemeClr val="bg1"/>
                </a:solidFill>
              </a:defRPr>
            </a:lvl4pPr>
            <a:lvl5pPr>
              <a:defRPr sz="2000" b="1">
                <a:solidFill>
                  <a:schemeClr val="bg1"/>
                </a:solidFill>
              </a:defRPr>
            </a:lvl5pPr>
            <a:lvl6pPr>
              <a:defRPr sz="2400" b="1">
                <a:solidFill>
                  <a:schemeClr val="bg1"/>
                </a:solidFill>
              </a:defRPr>
            </a:lvl6pPr>
            <a:lvl7pPr>
              <a:defRPr sz="2000" b="1">
                <a:solidFill>
                  <a:schemeClr val="bg1"/>
                </a:solidFill>
              </a:defRPr>
            </a:lvl7pPr>
            <a:lvl8pPr>
              <a:defRPr sz="2000" b="1">
                <a:solidFill>
                  <a:schemeClr val="bg1"/>
                </a:solidFill>
              </a:defRPr>
            </a:lvl8pPr>
            <a:lvl9pPr>
              <a:defRPr sz="1800" b="1">
                <a:solidFill>
                  <a:schemeClr val="bg1"/>
                </a:solidFill>
              </a:defRPr>
            </a:lvl9pPr>
          </a:lstStyle>
          <a:p>
            <a:pPr lvl="0"/>
            <a:r>
              <a:rPr lang="en-US" dirty="0"/>
              <a:t>Click to edit text</a:t>
            </a:r>
          </a:p>
        </p:txBody>
      </p:sp>
      <p:pic>
        <p:nvPicPr>
          <p:cNvPr id="9" name="Picture 8">
            <a:extLst>
              <a:ext uri="{FF2B5EF4-FFF2-40B4-BE49-F238E27FC236}">
                <a16:creationId xmlns:a16="http://schemas.microsoft.com/office/drawing/2014/main" id="{D344C1B5-DE9F-B96E-D641-B5F30EEBAE45}"/>
              </a:ext>
            </a:extLst>
          </p:cNvPr>
          <p:cNvPicPr>
            <a:picLocks noChangeAspect="1"/>
          </p:cNvPicPr>
          <p:nvPr userDrawn="1"/>
        </p:nvPicPr>
        <p:blipFill>
          <a:blip r:embed="rId3" cstate="hqprint">
            <a:extLst>
              <a:ext uri="{28A0092B-C50C-407E-A947-70E740481C1C}">
                <a14:useLocalDpi xmlns:a14="http://schemas.microsoft.com/office/drawing/2010/main" val="0"/>
              </a:ext>
            </a:extLst>
          </a:blip>
          <a:srcRect/>
          <a:stretch/>
        </p:blipFill>
        <p:spPr>
          <a:xfrm>
            <a:off x="920089" y="6201720"/>
            <a:ext cx="2080233" cy="369729"/>
          </a:xfrm>
          <a:prstGeom prst="rect">
            <a:avLst/>
          </a:prstGeom>
        </p:spPr>
      </p:pic>
    </p:spTree>
    <p:extLst>
      <p:ext uri="{BB962C8B-B14F-4D97-AF65-F5344CB8AC3E}">
        <p14:creationId xmlns:p14="http://schemas.microsoft.com/office/powerpoint/2010/main" val="30087218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Weighted Right | Ligh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D89F005-D97E-7C08-4DE3-E0230B26EC44}"/>
              </a:ext>
            </a:extLst>
          </p:cNvPr>
          <p:cNvSpPr>
            <a:spLocks noGrp="1" noRot="1" noMove="1" noResize="1" noEditPoints="1" noAdjustHandles="1" noChangeArrowheads="1" noChangeShapeType="1"/>
          </p:cNvSpPr>
          <p:nvPr userDrawn="1"/>
        </p:nvSpPr>
        <p:spPr>
          <a:xfrm rot="16200000">
            <a:off x="-990595" y="990595"/>
            <a:ext cx="6858002" cy="4876805"/>
          </a:xfrm>
          <a:prstGeom prst="rect">
            <a:avLst/>
          </a:prstGeom>
          <a:solidFill>
            <a:srgbClr val="F2F6F8"/>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a:spcAft>
                <a:spcPts val="900"/>
              </a:spcAft>
              <a:buFont typeface="Arial" panose="020B0604020202020204" pitchFamily="34" charset="0"/>
              <a:buChar char="​"/>
            </a:pPr>
            <a:endParaRPr lang="en-US" sz="1600" b="1" baseline="0" dirty="0">
              <a:solidFill>
                <a:schemeClr val="tx1"/>
              </a:solidFill>
            </a:endParaRPr>
          </a:p>
        </p:txBody>
      </p:sp>
      <p:sp>
        <p:nvSpPr>
          <p:cNvPr id="5" name="Content Placeholder 2">
            <a:extLst>
              <a:ext uri="{FF2B5EF4-FFF2-40B4-BE49-F238E27FC236}">
                <a16:creationId xmlns:a16="http://schemas.microsoft.com/office/drawing/2014/main" id="{ECDA3A5D-96DE-D4F1-3F74-AB3E152E015C}"/>
              </a:ext>
            </a:extLst>
          </p:cNvPr>
          <p:cNvSpPr>
            <a:spLocks noGrp="1"/>
          </p:cNvSpPr>
          <p:nvPr>
            <p:ph idx="1"/>
          </p:nvPr>
        </p:nvSpPr>
        <p:spPr>
          <a:xfrm>
            <a:off x="5496560" y="685800"/>
            <a:ext cx="5787136" cy="5396550"/>
          </a:xfrm>
        </p:spPr>
        <p:txBody>
          <a:bodyPr vert="horz" lIns="0" tIns="0" rIns="0" bIns="0" rtlCol="0">
            <a:noAutofit/>
          </a:bodyPr>
          <a:lstStyle>
            <a:lvl1pPr>
              <a:defRPr lang="en-US" dirty="0"/>
            </a:lvl1pPr>
            <a:lvl2pPr>
              <a:defRPr lang="en-US" dirty="0"/>
            </a:lvl2pPr>
            <a:lvl3pPr>
              <a:lnSpc>
                <a:spcPct val="110000"/>
              </a:lnSpc>
              <a:defRPr lang="en-US" dirty="0"/>
            </a:lvl3pPr>
            <a:lvl4pPr>
              <a:defRPr lang="en-US" dirty="0"/>
            </a:lvl4pPr>
            <a:lvl5pPr>
              <a:defRPr lang="en-US" dirty="0"/>
            </a:lvl5pPr>
          </a:lstStyle>
          <a:p>
            <a:pPr lvl="0"/>
            <a:r>
              <a:rPr lang="en-US" dirty="0"/>
              <a:t>Click to edit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itle 3">
            <a:extLst>
              <a:ext uri="{FF2B5EF4-FFF2-40B4-BE49-F238E27FC236}">
                <a16:creationId xmlns:a16="http://schemas.microsoft.com/office/drawing/2014/main" id="{F05A99B4-9334-4122-B9FB-C422F301DE41}"/>
              </a:ext>
            </a:extLst>
          </p:cNvPr>
          <p:cNvSpPr>
            <a:spLocks noGrp="1"/>
          </p:cNvSpPr>
          <p:nvPr>
            <p:ph type="title" hasCustomPrompt="1"/>
          </p:nvPr>
        </p:nvSpPr>
        <p:spPr>
          <a:xfrm>
            <a:off x="914400" y="723970"/>
            <a:ext cx="3454400" cy="534990"/>
          </a:xfrm>
        </p:spPr>
        <p:txBody>
          <a:bodyPr anchor="t"/>
          <a:lstStyle>
            <a:lvl1pPr>
              <a:lnSpc>
                <a:spcPct val="85000"/>
              </a:lnSpc>
              <a:defRPr/>
            </a:lvl1pPr>
          </a:lstStyle>
          <a:p>
            <a:r>
              <a:rPr lang="en-US" dirty="0"/>
              <a:t>Click to edit title</a:t>
            </a:r>
          </a:p>
        </p:txBody>
      </p:sp>
      <p:sp>
        <p:nvSpPr>
          <p:cNvPr id="6" name="Content Placeholder 5">
            <a:extLst>
              <a:ext uri="{FF2B5EF4-FFF2-40B4-BE49-F238E27FC236}">
                <a16:creationId xmlns:a16="http://schemas.microsoft.com/office/drawing/2014/main" id="{B10F2E68-87A4-45E6-8E98-768F37207D4C}"/>
              </a:ext>
            </a:extLst>
          </p:cNvPr>
          <p:cNvSpPr>
            <a:spLocks noGrp="1"/>
          </p:cNvSpPr>
          <p:nvPr>
            <p:ph sz="quarter" idx="12"/>
          </p:nvPr>
        </p:nvSpPr>
        <p:spPr>
          <a:xfrm>
            <a:off x="914400" y="1676400"/>
            <a:ext cx="3454400" cy="4238769"/>
          </a:xfrm>
        </p:spPr>
        <p:txBody>
          <a:bodyPr/>
          <a:lstStyle>
            <a:lvl1pPr>
              <a:defRPr/>
            </a:lvl1pPr>
          </a:lstStyle>
          <a:p>
            <a:pPr lvl="0"/>
            <a:r>
              <a:rPr lang="en-US" dirty="0"/>
              <a:t>Click to edit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Box 9">
            <a:extLst>
              <a:ext uri="{FF2B5EF4-FFF2-40B4-BE49-F238E27FC236}">
                <a16:creationId xmlns:a16="http://schemas.microsoft.com/office/drawing/2014/main" id="{BA5D5612-85EE-3DB6-8638-442DC706CE2D}"/>
              </a:ext>
              <a:ext uri="{C183D7F6-B498-43B3-948B-1728B52AA6E4}">
                <adec:decorative xmlns:adec="http://schemas.microsoft.com/office/drawing/2017/decorative" xmlns="" val="1"/>
              </a:ext>
            </a:extLst>
          </p:cNvPr>
          <p:cNvSpPr txBox="1"/>
          <p:nvPr userDrawn="1"/>
        </p:nvSpPr>
        <p:spPr>
          <a:xfrm>
            <a:off x="11040042" y="6365784"/>
            <a:ext cx="243908" cy="183332"/>
          </a:xfrm>
          <a:prstGeom prst="rect">
            <a:avLst/>
          </a:prstGeom>
        </p:spPr>
        <p:txBody>
          <a:bodyPr vert="horz" wrap="square" lIns="0" tIns="0" rIns="0" bIns="0" rtlCol="0" anchor="t">
            <a:noAutofit/>
          </a:bodyPr>
          <a:lstStyle/>
          <a:p>
            <a:pPr marL="0" algn="r" defTabSz="914400" rtl="0" eaLnBrk="1" latinLnBrk="0" hangingPunct="1"/>
            <a:fld id="{208997C6-AED8-4153-89E3-7FC682DCDBBA}" type="slidenum">
              <a:rPr lang="en-US" sz="800" kern="1200" smtClean="0">
                <a:solidFill>
                  <a:schemeClr val="tx1"/>
                </a:solidFill>
                <a:latin typeface="Arial" panose="020B0604020202020204" pitchFamily="34" charset="0"/>
                <a:ea typeface="+mn-ea"/>
                <a:cs typeface="Arial" panose="020B0604020202020204" pitchFamily="34" charset="0"/>
              </a:rPr>
              <a:pPr marL="0" algn="r" defTabSz="914400" rtl="0" eaLnBrk="1" latinLnBrk="0" hangingPunct="1"/>
              <a:t>‹#›</a:t>
            </a:fld>
            <a:endParaRPr lang="en-US" sz="1200" kern="1200" dirty="0">
              <a:solidFill>
                <a:schemeClr val="tx1"/>
              </a:solidFill>
              <a:latin typeface="Arial" panose="020B0604020202020204" pitchFamily="34" charset="0"/>
              <a:ea typeface="+mn-ea"/>
              <a:cs typeface="Arial" panose="020B0604020202020204" pitchFamily="34" charset="0"/>
            </a:endParaRPr>
          </a:p>
        </p:txBody>
      </p:sp>
      <p:cxnSp>
        <p:nvCxnSpPr>
          <p:cNvPr id="12" name="Straight Connector 11">
            <a:extLst>
              <a:ext uri="{FF2B5EF4-FFF2-40B4-BE49-F238E27FC236}">
                <a16:creationId xmlns:a16="http://schemas.microsoft.com/office/drawing/2014/main" id="{BC92F56B-DA43-83E4-88AF-1469F40C6C4C}"/>
              </a:ext>
            </a:extLst>
          </p:cNvPr>
          <p:cNvCxnSpPr/>
          <p:nvPr userDrawn="1"/>
        </p:nvCxnSpPr>
        <p:spPr>
          <a:xfrm>
            <a:off x="11040043" y="6273996"/>
            <a:ext cx="0" cy="275120"/>
          </a:xfrm>
          <a:prstGeom prst="line">
            <a:avLst/>
          </a:prstGeom>
          <a:ln w="12700" cap="rnd">
            <a:solidFill>
              <a:schemeClr val="tx2"/>
            </a:solidFill>
            <a:round/>
          </a:ln>
        </p:spPr>
        <p:style>
          <a:lnRef idx="1">
            <a:schemeClr val="accent1"/>
          </a:lnRef>
          <a:fillRef idx="0">
            <a:schemeClr val="accent1"/>
          </a:fillRef>
          <a:effectRef idx="0">
            <a:schemeClr val="accent1"/>
          </a:effectRef>
          <a:fontRef idx="minor">
            <a:schemeClr val="tx1"/>
          </a:fontRef>
        </p:style>
      </p:cxnSp>
      <p:sp>
        <p:nvSpPr>
          <p:cNvPr id="13" name="Text Placeholder 14">
            <a:extLst>
              <a:ext uri="{FF2B5EF4-FFF2-40B4-BE49-F238E27FC236}">
                <a16:creationId xmlns:a16="http://schemas.microsoft.com/office/drawing/2014/main" id="{7E07576B-BAC7-406A-4952-DE104BED8A8D}"/>
              </a:ext>
            </a:extLst>
          </p:cNvPr>
          <p:cNvSpPr>
            <a:spLocks noGrp="1"/>
          </p:cNvSpPr>
          <p:nvPr>
            <p:ph type="body" sz="quarter" idx="16"/>
          </p:nvPr>
        </p:nvSpPr>
        <p:spPr>
          <a:xfrm>
            <a:off x="6904038" y="6296329"/>
            <a:ext cx="3948112" cy="275120"/>
          </a:xfrm>
        </p:spPr>
        <p:txBody>
          <a:bodyPr anchor="ctr"/>
          <a:lstStyle>
            <a:lvl1pPr algn="r">
              <a:defRPr sz="800"/>
            </a:lvl1pPr>
          </a:lstStyle>
          <a:p>
            <a:pPr lvl="0"/>
            <a:r>
              <a:rPr lang="en-US" dirty="0"/>
              <a:t>Click to edit Master text styles</a:t>
            </a:r>
          </a:p>
        </p:txBody>
      </p:sp>
      <p:pic>
        <p:nvPicPr>
          <p:cNvPr id="3" name="Picture 2">
            <a:extLst>
              <a:ext uri="{FF2B5EF4-FFF2-40B4-BE49-F238E27FC236}">
                <a16:creationId xmlns:a16="http://schemas.microsoft.com/office/drawing/2014/main" id="{F4AAE636-1834-646F-FAEE-37E6DDD0E4DE}"/>
              </a:ext>
            </a:extLst>
          </p:cNvPr>
          <p:cNvPicPr>
            <a:picLocks noChangeAspect="1"/>
          </p:cNvPicPr>
          <p:nvPr userDrawn="1"/>
        </p:nvPicPr>
        <p:blipFill>
          <a:blip r:embed="rId2" cstate="hqprint">
            <a:extLst>
              <a:ext uri="{28A0092B-C50C-407E-A947-70E740481C1C}">
                <a14:useLocalDpi xmlns:a14="http://schemas.microsoft.com/office/drawing/2010/main" val="0"/>
              </a:ext>
            </a:extLst>
          </a:blip>
          <a:srcRect/>
          <a:stretch/>
        </p:blipFill>
        <p:spPr>
          <a:xfrm>
            <a:off x="920089" y="6201720"/>
            <a:ext cx="2080233" cy="369729"/>
          </a:xfrm>
          <a:prstGeom prst="rect">
            <a:avLst/>
          </a:prstGeom>
        </p:spPr>
      </p:pic>
    </p:spTree>
    <p:extLst>
      <p:ext uri="{BB962C8B-B14F-4D97-AF65-F5344CB8AC3E}">
        <p14:creationId xmlns:p14="http://schemas.microsoft.com/office/powerpoint/2010/main" val="31344828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Weighted Right with Icon">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061D546-626C-04E0-D399-B3386FD70A16}"/>
              </a:ext>
            </a:extLst>
          </p:cNvPr>
          <p:cNvSpPr>
            <a:spLocks noGrp="1" noRot="1" noMove="1" noResize="1" noEditPoints="1" noAdjustHandles="1" noChangeArrowheads="1" noChangeShapeType="1"/>
          </p:cNvSpPr>
          <p:nvPr userDrawn="1"/>
        </p:nvSpPr>
        <p:spPr>
          <a:xfrm rot="16200000">
            <a:off x="-990598" y="990598"/>
            <a:ext cx="6858002" cy="4876799"/>
          </a:xfrm>
          <a:prstGeom prst="rect">
            <a:avLst/>
          </a:prstGeom>
          <a:solidFill>
            <a:srgbClr val="F2F6F8"/>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a:spcAft>
                <a:spcPts val="900"/>
              </a:spcAft>
              <a:buFont typeface="Arial" panose="020B0604020202020204" pitchFamily="34" charset="0"/>
              <a:buChar char="​"/>
            </a:pPr>
            <a:endParaRPr lang="en-US" sz="1600" b="1" baseline="0" dirty="0">
              <a:solidFill>
                <a:schemeClr val="tx1"/>
              </a:solidFill>
            </a:endParaRPr>
          </a:p>
        </p:txBody>
      </p:sp>
      <p:sp>
        <p:nvSpPr>
          <p:cNvPr id="4" name="Title 3">
            <a:extLst>
              <a:ext uri="{FF2B5EF4-FFF2-40B4-BE49-F238E27FC236}">
                <a16:creationId xmlns:a16="http://schemas.microsoft.com/office/drawing/2014/main" id="{F05A99B4-9334-4122-B9FB-C422F301DE41}"/>
              </a:ext>
            </a:extLst>
          </p:cNvPr>
          <p:cNvSpPr>
            <a:spLocks noGrp="1"/>
          </p:cNvSpPr>
          <p:nvPr>
            <p:ph type="title" hasCustomPrompt="1"/>
          </p:nvPr>
        </p:nvSpPr>
        <p:spPr>
          <a:xfrm>
            <a:off x="914400" y="3158648"/>
            <a:ext cx="3054096" cy="1794352"/>
          </a:xfrm>
        </p:spPr>
        <p:txBody>
          <a:bodyPr anchor="t"/>
          <a:lstStyle>
            <a:lvl1pPr>
              <a:lnSpc>
                <a:spcPct val="85000"/>
              </a:lnSpc>
              <a:defRPr/>
            </a:lvl1pPr>
          </a:lstStyle>
          <a:p>
            <a:r>
              <a:rPr lang="en-US" dirty="0"/>
              <a:t>Click to edit title</a:t>
            </a:r>
          </a:p>
        </p:txBody>
      </p:sp>
      <p:sp>
        <p:nvSpPr>
          <p:cNvPr id="10" name="TextBox 9">
            <a:extLst>
              <a:ext uri="{FF2B5EF4-FFF2-40B4-BE49-F238E27FC236}">
                <a16:creationId xmlns:a16="http://schemas.microsoft.com/office/drawing/2014/main" id="{BA5D5612-85EE-3DB6-8638-442DC706CE2D}"/>
              </a:ext>
              <a:ext uri="{C183D7F6-B498-43B3-948B-1728B52AA6E4}">
                <adec:decorative xmlns:adec="http://schemas.microsoft.com/office/drawing/2017/decorative" xmlns="" val="1"/>
              </a:ext>
            </a:extLst>
          </p:cNvPr>
          <p:cNvSpPr txBox="1"/>
          <p:nvPr userDrawn="1"/>
        </p:nvSpPr>
        <p:spPr>
          <a:xfrm>
            <a:off x="11040042" y="6365784"/>
            <a:ext cx="243908" cy="183332"/>
          </a:xfrm>
          <a:prstGeom prst="rect">
            <a:avLst/>
          </a:prstGeom>
        </p:spPr>
        <p:txBody>
          <a:bodyPr vert="horz" wrap="square" lIns="0" tIns="0" rIns="0" bIns="0" rtlCol="0" anchor="t">
            <a:noAutofit/>
          </a:bodyPr>
          <a:lstStyle/>
          <a:p>
            <a:pPr marL="0" algn="r" defTabSz="914400" rtl="0" eaLnBrk="1" latinLnBrk="0" hangingPunct="1"/>
            <a:fld id="{208997C6-AED8-4153-89E3-7FC682DCDBBA}" type="slidenum">
              <a:rPr lang="en-US" sz="800" kern="1200" smtClean="0">
                <a:solidFill>
                  <a:schemeClr val="tx1"/>
                </a:solidFill>
                <a:latin typeface="Arial" panose="020B0604020202020204" pitchFamily="34" charset="0"/>
                <a:ea typeface="+mn-ea"/>
                <a:cs typeface="Arial" panose="020B0604020202020204" pitchFamily="34" charset="0"/>
              </a:rPr>
              <a:pPr marL="0" algn="r" defTabSz="914400" rtl="0" eaLnBrk="1" latinLnBrk="0" hangingPunct="1"/>
              <a:t>‹#›</a:t>
            </a:fld>
            <a:endParaRPr lang="en-US" sz="1200" kern="1200" dirty="0">
              <a:solidFill>
                <a:schemeClr val="tx1"/>
              </a:solidFill>
              <a:latin typeface="Arial" panose="020B0604020202020204" pitchFamily="34" charset="0"/>
              <a:ea typeface="+mn-ea"/>
              <a:cs typeface="Arial" panose="020B0604020202020204" pitchFamily="34" charset="0"/>
            </a:endParaRPr>
          </a:p>
        </p:txBody>
      </p:sp>
      <p:cxnSp>
        <p:nvCxnSpPr>
          <p:cNvPr id="12" name="Straight Connector 11">
            <a:extLst>
              <a:ext uri="{FF2B5EF4-FFF2-40B4-BE49-F238E27FC236}">
                <a16:creationId xmlns:a16="http://schemas.microsoft.com/office/drawing/2014/main" id="{BC92F56B-DA43-83E4-88AF-1469F40C6C4C}"/>
              </a:ext>
            </a:extLst>
          </p:cNvPr>
          <p:cNvCxnSpPr/>
          <p:nvPr userDrawn="1"/>
        </p:nvCxnSpPr>
        <p:spPr>
          <a:xfrm>
            <a:off x="11040043" y="6273996"/>
            <a:ext cx="0" cy="275120"/>
          </a:xfrm>
          <a:prstGeom prst="line">
            <a:avLst/>
          </a:prstGeom>
          <a:ln w="12700" cap="rnd">
            <a:solidFill>
              <a:schemeClr val="tx2"/>
            </a:solidFill>
            <a:round/>
          </a:ln>
        </p:spPr>
        <p:style>
          <a:lnRef idx="1">
            <a:schemeClr val="accent1"/>
          </a:lnRef>
          <a:fillRef idx="0">
            <a:schemeClr val="accent1"/>
          </a:fillRef>
          <a:effectRef idx="0">
            <a:schemeClr val="accent1"/>
          </a:effectRef>
          <a:fontRef idx="minor">
            <a:schemeClr val="tx1"/>
          </a:fontRef>
        </p:style>
      </p:cxnSp>
      <p:sp>
        <p:nvSpPr>
          <p:cNvPr id="13" name="Text Placeholder 14">
            <a:extLst>
              <a:ext uri="{FF2B5EF4-FFF2-40B4-BE49-F238E27FC236}">
                <a16:creationId xmlns:a16="http://schemas.microsoft.com/office/drawing/2014/main" id="{7E07576B-BAC7-406A-4952-DE104BED8A8D}"/>
              </a:ext>
            </a:extLst>
          </p:cNvPr>
          <p:cNvSpPr>
            <a:spLocks noGrp="1"/>
          </p:cNvSpPr>
          <p:nvPr>
            <p:ph type="body" sz="quarter" idx="16"/>
          </p:nvPr>
        </p:nvSpPr>
        <p:spPr>
          <a:xfrm>
            <a:off x="6904038" y="6296329"/>
            <a:ext cx="3948112" cy="275120"/>
          </a:xfrm>
        </p:spPr>
        <p:txBody>
          <a:bodyPr anchor="ctr"/>
          <a:lstStyle>
            <a:lvl1pPr algn="r">
              <a:defRPr sz="800"/>
            </a:lvl1pPr>
          </a:lstStyle>
          <a:p>
            <a:pPr lvl="0"/>
            <a:r>
              <a:rPr lang="en-US" dirty="0"/>
              <a:t>Click to edit Master text styles</a:t>
            </a:r>
          </a:p>
        </p:txBody>
      </p:sp>
      <p:sp>
        <p:nvSpPr>
          <p:cNvPr id="5" name="Picture Placeholder 4">
            <a:extLst>
              <a:ext uri="{FF2B5EF4-FFF2-40B4-BE49-F238E27FC236}">
                <a16:creationId xmlns:a16="http://schemas.microsoft.com/office/drawing/2014/main" id="{BCE018AD-BBE0-7DC9-F6E2-62EBA0255D9D}"/>
              </a:ext>
            </a:extLst>
          </p:cNvPr>
          <p:cNvSpPr>
            <a:spLocks noGrp="1"/>
          </p:cNvSpPr>
          <p:nvPr>
            <p:ph type="pic" sz="quarter" idx="17"/>
          </p:nvPr>
        </p:nvSpPr>
        <p:spPr>
          <a:xfrm>
            <a:off x="917415" y="1676400"/>
            <a:ext cx="1216185" cy="1216185"/>
          </a:xfrm>
        </p:spPr>
        <p:txBody>
          <a:bodyPr/>
          <a:lstStyle/>
          <a:p>
            <a:endParaRPr lang="en-US"/>
          </a:p>
        </p:txBody>
      </p:sp>
      <p:sp>
        <p:nvSpPr>
          <p:cNvPr id="15" name="Content Placeholder 2">
            <a:extLst>
              <a:ext uri="{FF2B5EF4-FFF2-40B4-BE49-F238E27FC236}">
                <a16:creationId xmlns:a16="http://schemas.microsoft.com/office/drawing/2014/main" id="{0704FB6C-507C-B590-D900-2D49CBD8B5A1}"/>
              </a:ext>
            </a:extLst>
          </p:cNvPr>
          <p:cNvSpPr>
            <a:spLocks noGrp="1"/>
          </p:cNvSpPr>
          <p:nvPr>
            <p:ph idx="1"/>
          </p:nvPr>
        </p:nvSpPr>
        <p:spPr>
          <a:xfrm>
            <a:off x="5496560" y="685800"/>
            <a:ext cx="5787136" cy="5396550"/>
          </a:xfrm>
        </p:spPr>
        <p:txBody>
          <a:bodyPr vert="horz" lIns="0" tIns="0" rIns="0" bIns="0" rtlCol="0">
            <a:noAutofit/>
          </a:bodyPr>
          <a:lstStyle>
            <a:lvl1pPr>
              <a:defRPr lang="en-US" dirty="0"/>
            </a:lvl1pPr>
            <a:lvl2pPr>
              <a:defRPr lang="en-US" dirty="0"/>
            </a:lvl2pPr>
            <a:lvl3pPr>
              <a:lnSpc>
                <a:spcPct val="110000"/>
              </a:lnSpc>
              <a:defRPr lang="en-US" dirty="0"/>
            </a:lvl3pPr>
            <a:lvl4pPr>
              <a:defRPr lang="en-US" dirty="0"/>
            </a:lvl4pPr>
            <a:lvl5pPr>
              <a:defRPr lang="en-US" dirty="0"/>
            </a:lvl5pPr>
          </a:lstStyle>
          <a:p>
            <a:pPr lvl="0"/>
            <a:r>
              <a:rPr lang="en-US" dirty="0"/>
              <a:t>Click to edit</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2" name="Picture 1">
            <a:extLst>
              <a:ext uri="{FF2B5EF4-FFF2-40B4-BE49-F238E27FC236}">
                <a16:creationId xmlns:a16="http://schemas.microsoft.com/office/drawing/2014/main" id="{48C9EB3E-599D-DDD7-87EF-A2A6AC7356E1}"/>
              </a:ext>
            </a:extLst>
          </p:cNvPr>
          <p:cNvPicPr>
            <a:picLocks noChangeAspect="1"/>
          </p:cNvPicPr>
          <p:nvPr userDrawn="1"/>
        </p:nvPicPr>
        <p:blipFill>
          <a:blip r:embed="rId2" cstate="hqprint">
            <a:extLst>
              <a:ext uri="{28A0092B-C50C-407E-A947-70E740481C1C}">
                <a14:useLocalDpi xmlns:a14="http://schemas.microsoft.com/office/drawing/2010/main" val="0"/>
              </a:ext>
            </a:extLst>
          </a:blip>
          <a:srcRect/>
          <a:stretch/>
        </p:blipFill>
        <p:spPr>
          <a:xfrm>
            <a:off x="920089" y="6201720"/>
            <a:ext cx="2080233" cy="369729"/>
          </a:xfrm>
          <a:prstGeom prst="rect">
            <a:avLst/>
          </a:prstGeom>
        </p:spPr>
      </p:pic>
    </p:spTree>
    <p:extLst>
      <p:ext uri="{BB962C8B-B14F-4D97-AF65-F5344CB8AC3E}">
        <p14:creationId xmlns:p14="http://schemas.microsoft.com/office/powerpoint/2010/main" val="42154775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Weighted Right | Blue">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72D46026-524B-483E-C279-EBDABC92DA56}"/>
              </a:ext>
            </a:extLst>
          </p:cNvPr>
          <p:cNvSpPr>
            <a:spLocks noGrp="1" noRot="1" noMove="1" noResize="1" noEditPoints="1" noAdjustHandles="1" noChangeArrowheads="1" noChangeShapeType="1"/>
          </p:cNvSpPr>
          <p:nvPr userDrawn="1"/>
        </p:nvSpPr>
        <p:spPr>
          <a:xfrm rot="16200000">
            <a:off x="-990596" y="990596"/>
            <a:ext cx="6858002" cy="4876803"/>
          </a:xfrm>
          <a:prstGeom prst="rect">
            <a:avLst/>
          </a:prstGeom>
          <a:solidFill>
            <a:schemeClr val="tx2"/>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a:spcAft>
                <a:spcPts val="900"/>
              </a:spcAft>
              <a:buFont typeface="Arial" panose="020B0604020202020204" pitchFamily="34" charset="0"/>
              <a:buChar char="​"/>
            </a:pPr>
            <a:endParaRPr lang="en-US" sz="1600" b="1" baseline="0" dirty="0">
              <a:solidFill>
                <a:schemeClr val="tx1"/>
              </a:solidFill>
            </a:endParaRPr>
          </a:p>
        </p:txBody>
      </p:sp>
      <p:sp>
        <p:nvSpPr>
          <p:cNvPr id="3" name="Content Placeholder 2">
            <a:extLst>
              <a:ext uri="{FF2B5EF4-FFF2-40B4-BE49-F238E27FC236}">
                <a16:creationId xmlns:a16="http://schemas.microsoft.com/office/drawing/2014/main" id="{92079426-262C-452F-A3C1-F9CFECEC28BD}"/>
              </a:ext>
            </a:extLst>
          </p:cNvPr>
          <p:cNvSpPr>
            <a:spLocks noGrp="1"/>
          </p:cNvSpPr>
          <p:nvPr>
            <p:ph idx="1"/>
          </p:nvPr>
        </p:nvSpPr>
        <p:spPr>
          <a:xfrm>
            <a:off x="5496560" y="685800"/>
            <a:ext cx="5787136" cy="5396550"/>
          </a:xfrm>
        </p:spPr>
        <p:txBody>
          <a:bodyPr vert="horz" lIns="0" tIns="0" rIns="0" bIns="0" rtlCol="0">
            <a:noAutofit/>
          </a:bodyPr>
          <a:lstStyle>
            <a:lvl1pPr>
              <a:defRPr lang="en-US" dirty="0"/>
            </a:lvl1pPr>
            <a:lvl2pPr>
              <a:defRPr lang="en-US" dirty="0"/>
            </a:lvl2pPr>
            <a:lvl3pPr>
              <a:lnSpc>
                <a:spcPct val="110000"/>
              </a:lnSpc>
              <a:defRPr lang="en-US" dirty="0"/>
            </a:lvl3pPr>
            <a:lvl4pPr>
              <a:defRPr lang="en-US" dirty="0"/>
            </a:lvl4pPr>
            <a:lvl5pPr>
              <a:defRPr lang="en-US" dirty="0"/>
            </a:lvl5pPr>
          </a:lstStyle>
          <a:p>
            <a:pPr lvl="0"/>
            <a:r>
              <a:rPr lang="en-US" dirty="0"/>
              <a:t>Click to edit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Box 9">
            <a:extLst>
              <a:ext uri="{FF2B5EF4-FFF2-40B4-BE49-F238E27FC236}">
                <a16:creationId xmlns:a16="http://schemas.microsoft.com/office/drawing/2014/main" id="{BA5D5612-85EE-3DB6-8638-442DC706CE2D}"/>
              </a:ext>
              <a:ext uri="{C183D7F6-B498-43B3-948B-1728B52AA6E4}">
                <adec:decorative xmlns:adec="http://schemas.microsoft.com/office/drawing/2017/decorative" xmlns="" val="1"/>
              </a:ext>
            </a:extLst>
          </p:cNvPr>
          <p:cNvSpPr txBox="1"/>
          <p:nvPr userDrawn="1"/>
        </p:nvSpPr>
        <p:spPr>
          <a:xfrm>
            <a:off x="11040042" y="6365784"/>
            <a:ext cx="243908" cy="183332"/>
          </a:xfrm>
          <a:prstGeom prst="rect">
            <a:avLst/>
          </a:prstGeom>
        </p:spPr>
        <p:txBody>
          <a:bodyPr vert="horz" wrap="square" lIns="0" tIns="0" rIns="0" bIns="0" rtlCol="0" anchor="t">
            <a:noAutofit/>
          </a:bodyPr>
          <a:lstStyle/>
          <a:p>
            <a:pPr marL="0" algn="r" defTabSz="914400" rtl="0" eaLnBrk="1" latinLnBrk="0" hangingPunct="1"/>
            <a:fld id="{208997C6-AED8-4153-89E3-7FC682DCDBBA}" type="slidenum">
              <a:rPr lang="en-US" sz="800" kern="1200" smtClean="0">
                <a:solidFill>
                  <a:schemeClr val="tx1"/>
                </a:solidFill>
                <a:latin typeface="Arial" panose="020B0604020202020204" pitchFamily="34" charset="0"/>
                <a:ea typeface="+mn-ea"/>
                <a:cs typeface="Arial" panose="020B0604020202020204" pitchFamily="34" charset="0"/>
              </a:rPr>
              <a:pPr marL="0" algn="r" defTabSz="914400" rtl="0" eaLnBrk="1" latinLnBrk="0" hangingPunct="1"/>
              <a:t>‹#›</a:t>
            </a:fld>
            <a:endParaRPr lang="en-US" sz="1200" kern="1200" dirty="0">
              <a:solidFill>
                <a:schemeClr val="tx1"/>
              </a:solidFill>
              <a:latin typeface="Arial" panose="020B0604020202020204" pitchFamily="34" charset="0"/>
              <a:ea typeface="+mn-ea"/>
              <a:cs typeface="Arial" panose="020B0604020202020204" pitchFamily="34" charset="0"/>
            </a:endParaRPr>
          </a:p>
        </p:txBody>
      </p:sp>
      <p:pic>
        <p:nvPicPr>
          <p:cNvPr id="11" name="Picture 10">
            <a:extLst>
              <a:ext uri="{FF2B5EF4-FFF2-40B4-BE49-F238E27FC236}">
                <a16:creationId xmlns:a16="http://schemas.microsoft.com/office/drawing/2014/main" id="{BC03804C-8A35-D61A-968C-7DFC1FF16739}"/>
              </a:ext>
            </a:extLst>
          </p:cNvPr>
          <p:cNvPicPr>
            <a:picLocks noChangeAspect="1"/>
          </p:cNvPicPr>
          <p:nvPr userDrawn="1"/>
        </p:nvPicPr>
        <p:blipFill>
          <a:blip r:embed="rId2" cstate="hqprint">
            <a:extLst>
              <a:ext uri="{28A0092B-C50C-407E-A947-70E740481C1C}">
                <a14:useLocalDpi xmlns:a14="http://schemas.microsoft.com/office/drawing/2010/main" val="0"/>
              </a:ext>
            </a:extLst>
          </a:blip>
          <a:srcRect/>
          <a:stretch/>
        </p:blipFill>
        <p:spPr>
          <a:xfrm>
            <a:off x="918785" y="6201720"/>
            <a:ext cx="2082842" cy="369729"/>
          </a:xfrm>
          <a:prstGeom prst="rect">
            <a:avLst/>
          </a:prstGeom>
        </p:spPr>
      </p:pic>
      <p:cxnSp>
        <p:nvCxnSpPr>
          <p:cNvPr id="12" name="Straight Connector 11">
            <a:extLst>
              <a:ext uri="{FF2B5EF4-FFF2-40B4-BE49-F238E27FC236}">
                <a16:creationId xmlns:a16="http://schemas.microsoft.com/office/drawing/2014/main" id="{BC92F56B-DA43-83E4-88AF-1469F40C6C4C}"/>
              </a:ext>
            </a:extLst>
          </p:cNvPr>
          <p:cNvCxnSpPr/>
          <p:nvPr userDrawn="1"/>
        </p:nvCxnSpPr>
        <p:spPr>
          <a:xfrm>
            <a:off x="11040043" y="6273996"/>
            <a:ext cx="0" cy="275120"/>
          </a:xfrm>
          <a:prstGeom prst="line">
            <a:avLst/>
          </a:prstGeom>
          <a:ln w="12700" cap="rnd">
            <a:solidFill>
              <a:schemeClr val="tx2"/>
            </a:solidFill>
            <a:round/>
          </a:ln>
        </p:spPr>
        <p:style>
          <a:lnRef idx="1">
            <a:schemeClr val="accent1"/>
          </a:lnRef>
          <a:fillRef idx="0">
            <a:schemeClr val="accent1"/>
          </a:fillRef>
          <a:effectRef idx="0">
            <a:schemeClr val="accent1"/>
          </a:effectRef>
          <a:fontRef idx="minor">
            <a:schemeClr val="tx1"/>
          </a:fontRef>
        </p:style>
      </p:cxnSp>
      <p:sp>
        <p:nvSpPr>
          <p:cNvPr id="13" name="Text Placeholder 14">
            <a:extLst>
              <a:ext uri="{FF2B5EF4-FFF2-40B4-BE49-F238E27FC236}">
                <a16:creationId xmlns:a16="http://schemas.microsoft.com/office/drawing/2014/main" id="{7E07576B-BAC7-406A-4952-DE104BED8A8D}"/>
              </a:ext>
            </a:extLst>
          </p:cNvPr>
          <p:cNvSpPr>
            <a:spLocks noGrp="1"/>
          </p:cNvSpPr>
          <p:nvPr>
            <p:ph type="body" sz="quarter" idx="16"/>
          </p:nvPr>
        </p:nvSpPr>
        <p:spPr>
          <a:xfrm>
            <a:off x="6904038" y="6296329"/>
            <a:ext cx="3948112" cy="275120"/>
          </a:xfrm>
        </p:spPr>
        <p:txBody>
          <a:bodyPr anchor="ctr"/>
          <a:lstStyle>
            <a:lvl1pPr algn="r">
              <a:defRPr sz="800"/>
            </a:lvl1pPr>
          </a:lstStyle>
          <a:p>
            <a:pPr lvl="0"/>
            <a:r>
              <a:rPr lang="en-US" dirty="0"/>
              <a:t>Click to edit Master text styles</a:t>
            </a:r>
          </a:p>
        </p:txBody>
      </p:sp>
      <p:sp>
        <p:nvSpPr>
          <p:cNvPr id="2" name="Text Placeholder 5">
            <a:extLst>
              <a:ext uri="{FF2B5EF4-FFF2-40B4-BE49-F238E27FC236}">
                <a16:creationId xmlns:a16="http://schemas.microsoft.com/office/drawing/2014/main" id="{4DDC0095-5386-12BE-2FE1-E6AA93286E1D}"/>
              </a:ext>
            </a:extLst>
          </p:cNvPr>
          <p:cNvSpPr>
            <a:spLocks noGrp="1"/>
          </p:cNvSpPr>
          <p:nvPr>
            <p:ph type="body" sz="quarter" idx="28" hasCustomPrompt="1"/>
          </p:nvPr>
        </p:nvSpPr>
        <p:spPr>
          <a:xfrm>
            <a:off x="908304" y="2148840"/>
            <a:ext cx="3054096" cy="3458147"/>
          </a:xfrm>
        </p:spPr>
        <p:txBody>
          <a:bodyPr/>
          <a:lstStyle>
            <a:lvl1pPr>
              <a:defRPr sz="1800" b="0">
                <a:solidFill>
                  <a:schemeClr val="bg1"/>
                </a:solidFill>
                <a:latin typeface="Open Sans" pitchFamily="2" charset="0"/>
                <a:ea typeface="Open Sans" pitchFamily="2" charset="0"/>
                <a:cs typeface="Open Sans" pitchFamily="2" charset="0"/>
              </a:defRPr>
            </a:lvl1pPr>
            <a:lvl2pPr marL="0" indent="0">
              <a:buClr>
                <a:schemeClr val="bg1"/>
              </a:buClr>
              <a:buFont typeface="Montserrat" panose="00000500000000000000" pitchFamily="2" charset="0"/>
              <a:buChar char="​"/>
              <a:defRPr sz="1400" b="1">
                <a:solidFill>
                  <a:schemeClr val="accent1">
                    <a:lumMod val="20000"/>
                    <a:lumOff val="80000"/>
                  </a:schemeClr>
                </a:solidFill>
                <a:latin typeface="Open Sans" pitchFamily="2" charset="0"/>
                <a:ea typeface="Open Sans" pitchFamily="2" charset="0"/>
                <a:cs typeface="Open Sans" pitchFamily="2" charset="0"/>
              </a:defRPr>
            </a:lvl2pPr>
            <a:lvl3pPr marL="0" indent="0">
              <a:buFont typeface="Montserrat" panose="00000500000000000000" pitchFamily="2" charset="0"/>
              <a:buNone/>
              <a:defRPr sz="1200" b="1">
                <a:solidFill>
                  <a:schemeClr val="bg1"/>
                </a:solidFill>
                <a:latin typeface="Open Sans" pitchFamily="2" charset="0"/>
                <a:ea typeface="Open Sans" pitchFamily="2" charset="0"/>
                <a:cs typeface="Open Sans" pitchFamily="2" charset="0"/>
              </a:defRPr>
            </a:lvl3pPr>
            <a:lvl4pPr>
              <a:buNone/>
              <a:defRPr sz="2400" b="1">
                <a:solidFill>
                  <a:schemeClr val="bg1"/>
                </a:solidFill>
              </a:defRPr>
            </a:lvl4pPr>
            <a:lvl5pPr>
              <a:defRPr sz="2000" b="1">
                <a:solidFill>
                  <a:schemeClr val="bg1"/>
                </a:solidFill>
              </a:defRPr>
            </a:lvl5pPr>
            <a:lvl6pPr>
              <a:defRPr sz="2400" b="1">
                <a:solidFill>
                  <a:schemeClr val="bg1"/>
                </a:solidFill>
              </a:defRPr>
            </a:lvl6pPr>
            <a:lvl7pPr>
              <a:defRPr sz="2000" b="1">
                <a:solidFill>
                  <a:schemeClr val="bg1"/>
                </a:solidFill>
              </a:defRPr>
            </a:lvl7pPr>
            <a:lvl8pPr>
              <a:defRPr sz="2000" b="1">
                <a:solidFill>
                  <a:schemeClr val="bg1"/>
                </a:solidFill>
              </a:defRPr>
            </a:lvl8pPr>
            <a:lvl9pPr>
              <a:defRPr sz="1800" b="1">
                <a:solidFill>
                  <a:schemeClr val="bg1"/>
                </a:solidFill>
              </a:defRPr>
            </a:lvl9pPr>
          </a:lstStyle>
          <a:p>
            <a:pPr lvl="0"/>
            <a:r>
              <a:rPr lang="en-US" dirty="0"/>
              <a:t>Click to edit text</a:t>
            </a:r>
          </a:p>
          <a:p>
            <a:pPr lvl="1"/>
            <a:r>
              <a:rPr lang="en-US" dirty="0"/>
              <a:t>Second level</a:t>
            </a:r>
          </a:p>
          <a:p>
            <a:pPr lvl="2"/>
            <a:r>
              <a:rPr lang="en-US" dirty="0"/>
              <a:t>Third level</a:t>
            </a:r>
          </a:p>
        </p:txBody>
      </p:sp>
      <p:sp>
        <p:nvSpPr>
          <p:cNvPr id="5" name="Text Placeholder 5">
            <a:extLst>
              <a:ext uri="{FF2B5EF4-FFF2-40B4-BE49-F238E27FC236}">
                <a16:creationId xmlns:a16="http://schemas.microsoft.com/office/drawing/2014/main" id="{4F5719D7-B328-F458-7A18-257CEB59FD51}"/>
              </a:ext>
            </a:extLst>
          </p:cNvPr>
          <p:cNvSpPr>
            <a:spLocks noGrp="1"/>
          </p:cNvSpPr>
          <p:nvPr>
            <p:ph type="body" sz="quarter" idx="29" hasCustomPrompt="1"/>
          </p:nvPr>
        </p:nvSpPr>
        <p:spPr>
          <a:xfrm>
            <a:off x="908304" y="671209"/>
            <a:ext cx="3054096" cy="1018695"/>
          </a:xfrm>
        </p:spPr>
        <p:txBody>
          <a:bodyPr/>
          <a:lstStyle>
            <a:lvl1pPr>
              <a:defRPr sz="3400" b="0">
                <a:solidFill>
                  <a:schemeClr val="bg1"/>
                </a:solidFill>
                <a:latin typeface="Arsenal" pitchFamily="2" charset="77"/>
                <a:cs typeface="Arial" panose="020B0604020202020204" pitchFamily="34" charset="0"/>
              </a:defRPr>
            </a:lvl1pPr>
            <a:lvl2pPr marL="0" indent="0">
              <a:buClr>
                <a:schemeClr val="bg1"/>
              </a:buClr>
              <a:buFont typeface="Montserrat" panose="00000500000000000000" pitchFamily="2" charset="0"/>
              <a:buChar char="​"/>
              <a:defRPr sz="1400" b="1">
                <a:solidFill>
                  <a:schemeClr val="accent1">
                    <a:lumMod val="20000"/>
                    <a:lumOff val="80000"/>
                  </a:schemeClr>
                </a:solidFill>
                <a:latin typeface="Arsenal" pitchFamily="2" charset="77"/>
                <a:cs typeface="Arial" panose="020B0604020202020204" pitchFamily="34" charset="0"/>
              </a:defRPr>
            </a:lvl2pPr>
            <a:lvl3pPr marL="0" indent="0">
              <a:buFont typeface="Montserrat" panose="00000500000000000000" pitchFamily="2" charset="0"/>
              <a:buNone/>
              <a:defRPr sz="1200" b="1">
                <a:solidFill>
                  <a:schemeClr val="bg1"/>
                </a:solidFill>
                <a:latin typeface="Arsenal" pitchFamily="2" charset="77"/>
                <a:cs typeface="Arial" panose="020B0604020202020204" pitchFamily="34" charset="0"/>
              </a:defRPr>
            </a:lvl3pPr>
            <a:lvl4pPr>
              <a:buNone/>
              <a:defRPr sz="2400" b="1">
                <a:solidFill>
                  <a:schemeClr val="bg1"/>
                </a:solidFill>
              </a:defRPr>
            </a:lvl4pPr>
            <a:lvl5pPr>
              <a:defRPr sz="2000" b="1">
                <a:solidFill>
                  <a:schemeClr val="bg1"/>
                </a:solidFill>
              </a:defRPr>
            </a:lvl5pPr>
            <a:lvl6pPr>
              <a:defRPr sz="2400" b="1">
                <a:solidFill>
                  <a:schemeClr val="bg1"/>
                </a:solidFill>
              </a:defRPr>
            </a:lvl6pPr>
            <a:lvl7pPr>
              <a:defRPr sz="2000" b="1">
                <a:solidFill>
                  <a:schemeClr val="bg1"/>
                </a:solidFill>
              </a:defRPr>
            </a:lvl7pPr>
            <a:lvl8pPr>
              <a:defRPr sz="2000" b="1">
                <a:solidFill>
                  <a:schemeClr val="bg1"/>
                </a:solidFill>
              </a:defRPr>
            </a:lvl8pPr>
            <a:lvl9pPr>
              <a:defRPr sz="1800" b="1">
                <a:solidFill>
                  <a:schemeClr val="bg1"/>
                </a:solidFill>
              </a:defRPr>
            </a:lvl9pPr>
          </a:lstStyle>
          <a:p>
            <a:pPr lvl="0"/>
            <a:r>
              <a:rPr lang="en-US" dirty="0"/>
              <a:t>Click to edit text</a:t>
            </a:r>
          </a:p>
        </p:txBody>
      </p:sp>
    </p:spTree>
    <p:extLst>
      <p:ext uri="{BB962C8B-B14F-4D97-AF65-F5344CB8AC3E}">
        <p14:creationId xmlns:p14="http://schemas.microsoft.com/office/powerpoint/2010/main" val="13673481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Large Statistic | Purpl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27821F6-1812-4115-89CE-E572866D4EC9}"/>
              </a:ext>
            </a:extLst>
          </p:cNvPr>
          <p:cNvSpPr>
            <a:spLocks noGrp="1" noRot="1" noMove="1" noResize="1" noEditPoints="1" noAdjustHandles="1" noChangeArrowheads="1" noChangeShapeType="1"/>
          </p:cNvSpPr>
          <p:nvPr userDrawn="1"/>
        </p:nvSpPr>
        <p:spPr bwMode="ltGray">
          <a:xfrm>
            <a:off x="0" y="-1"/>
            <a:ext cx="4876800" cy="592328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l">
              <a:spcAft>
                <a:spcPts val="900"/>
              </a:spcAft>
              <a:buFont typeface="Montserrat" panose="00000500000000000000" pitchFamily="2" charset="0"/>
              <a:buChar char="​"/>
            </a:pPr>
            <a:endParaRPr lang="en-US" sz="1200" dirty="0">
              <a:solidFill>
                <a:schemeClr val="tx1"/>
              </a:solidFill>
            </a:endParaRPr>
          </a:p>
        </p:txBody>
      </p:sp>
      <p:sp>
        <p:nvSpPr>
          <p:cNvPr id="7" name="Text Placeholder 6">
            <a:extLst>
              <a:ext uri="{FF2B5EF4-FFF2-40B4-BE49-F238E27FC236}">
                <a16:creationId xmlns:a16="http://schemas.microsoft.com/office/drawing/2014/main" id="{A7450C8A-58C7-4756-B5DC-11851AB30B5E}"/>
              </a:ext>
            </a:extLst>
          </p:cNvPr>
          <p:cNvSpPr>
            <a:spLocks noGrp="1"/>
          </p:cNvSpPr>
          <p:nvPr>
            <p:ph type="body" sz="quarter" idx="17" hasCustomPrompt="1"/>
          </p:nvPr>
        </p:nvSpPr>
        <p:spPr>
          <a:xfrm>
            <a:off x="914400" y="4057738"/>
            <a:ext cx="3351367" cy="1547194"/>
          </a:xfrm>
        </p:spPr>
        <p:txBody>
          <a:bodyPr/>
          <a:lstStyle>
            <a:lvl1pPr>
              <a:defRPr sz="1400" i="0">
                <a:solidFill>
                  <a:schemeClr val="bg1"/>
                </a:solidFill>
              </a:defRPr>
            </a:lvl1pPr>
            <a:lvl2pPr>
              <a:defRPr>
                <a:solidFill>
                  <a:schemeClr val="accent1">
                    <a:lumMod val="40000"/>
                    <a:lumOff val="60000"/>
                  </a:schemeClr>
                </a:solidFill>
              </a:defRPr>
            </a:lvl2pPr>
            <a:lvl3pPr>
              <a:defRPr>
                <a:solidFill>
                  <a:schemeClr val="accent1">
                    <a:lumMod val="40000"/>
                    <a:lumOff val="60000"/>
                  </a:schemeClr>
                </a:solidFill>
              </a:defRPr>
            </a:lvl3pPr>
            <a:lvl4pPr>
              <a:defRPr>
                <a:solidFill>
                  <a:schemeClr val="accent1">
                    <a:lumMod val="40000"/>
                    <a:lumOff val="60000"/>
                  </a:schemeClr>
                </a:solidFill>
              </a:defRPr>
            </a:lvl4pPr>
            <a:lvl5pPr>
              <a:defRPr>
                <a:solidFill>
                  <a:schemeClr val="accent1">
                    <a:lumMod val="40000"/>
                    <a:lumOff val="60000"/>
                  </a:schemeClr>
                </a:solidFill>
              </a:defRPr>
            </a:lvl5pPr>
          </a:lstStyle>
          <a:p>
            <a:pPr lvl="0"/>
            <a:r>
              <a:rPr lang="en-US" dirty="0"/>
              <a:t>Click to edit text</a:t>
            </a:r>
          </a:p>
        </p:txBody>
      </p:sp>
      <p:sp>
        <p:nvSpPr>
          <p:cNvPr id="36" name="Text Placeholder 13">
            <a:extLst>
              <a:ext uri="{FF2B5EF4-FFF2-40B4-BE49-F238E27FC236}">
                <a16:creationId xmlns:a16="http://schemas.microsoft.com/office/drawing/2014/main" id="{491776B0-BA4A-47C9-BDDC-EC235347EF56}"/>
              </a:ext>
            </a:extLst>
          </p:cNvPr>
          <p:cNvSpPr>
            <a:spLocks noGrp="1"/>
          </p:cNvSpPr>
          <p:nvPr>
            <p:ph type="body" sz="quarter" idx="16" hasCustomPrompt="1"/>
          </p:nvPr>
        </p:nvSpPr>
        <p:spPr>
          <a:xfrm>
            <a:off x="914401" y="1285219"/>
            <a:ext cx="3657599" cy="2639081"/>
          </a:xfrm>
        </p:spPr>
        <p:txBody>
          <a:bodyPr wrap="square" anchor="t">
            <a:spAutoFit/>
          </a:bodyPr>
          <a:lstStyle>
            <a:lvl1pPr marL="0" algn="l" defTabSz="914400" rtl="0" eaLnBrk="1" latinLnBrk="0" hangingPunct="1">
              <a:defRPr lang="en-US" sz="16600" b="0" kern="1200" spc="-300" dirty="0">
                <a:solidFill>
                  <a:schemeClr val="bg1"/>
                </a:solidFill>
                <a:latin typeface="Arsenal" pitchFamily="2" charset="77"/>
                <a:ea typeface="+mn-ea"/>
                <a:cs typeface="Arsenal" pitchFamily="2" charset="77"/>
              </a:defRPr>
            </a:lvl1pPr>
          </a:lstStyle>
          <a:p>
            <a:pPr lvl="0"/>
            <a:r>
              <a:rPr lang="en-US" dirty="0"/>
              <a:t>XX</a:t>
            </a:r>
          </a:p>
        </p:txBody>
      </p:sp>
      <p:sp>
        <p:nvSpPr>
          <p:cNvPr id="2" name="Rectangle 1">
            <a:extLst>
              <a:ext uri="{FF2B5EF4-FFF2-40B4-BE49-F238E27FC236}">
                <a16:creationId xmlns:a16="http://schemas.microsoft.com/office/drawing/2014/main" id="{C9495FD7-6E97-267B-2364-6DAE97AB5E47}"/>
              </a:ext>
            </a:extLst>
          </p:cNvPr>
          <p:cNvSpPr>
            <a:spLocks noGrp="1" noRot="1" noMove="1" noResize="1" noEditPoints="1" noAdjustHandles="1" noChangeArrowheads="1" noChangeShapeType="1"/>
          </p:cNvSpPr>
          <p:nvPr userDrawn="1"/>
        </p:nvSpPr>
        <p:spPr>
          <a:xfrm>
            <a:off x="4876800" y="5924596"/>
            <a:ext cx="7315200" cy="934720"/>
          </a:xfrm>
          <a:prstGeom prst="rect">
            <a:avLst/>
          </a:prstGeom>
          <a:gradFill flip="none" rotWithShape="1">
            <a:gsLst>
              <a:gs pos="100000">
                <a:schemeClr val="bg1"/>
              </a:gs>
              <a:gs pos="0">
                <a:schemeClr val="accent6"/>
              </a:gs>
            </a:gsLst>
            <a:lin ang="0" scaled="1"/>
            <a:tileRect/>
          </a:gra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a:spcAft>
                <a:spcPts val="900"/>
              </a:spcAft>
              <a:buFont typeface="Arial" panose="020B0604020202020204" pitchFamily="34" charset="0"/>
              <a:buChar char="​"/>
            </a:pPr>
            <a:endParaRPr lang="en-US" sz="1600" b="1" baseline="0" dirty="0">
              <a:solidFill>
                <a:schemeClr val="tx1"/>
              </a:solidFill>
            </a:endParaRPr>
          </a:p>
        </p:txBody>
      </p:sp>
      <p:sp>
        <p:nvSpPr>
          <p:cNvPr id="13" name="Title 3">
            <a:extLst>
              <a:ext uri="{FF2B5EF4-FFF2-40B4-BE49-F238E27FC236}">
                <a16:creationId xmlns:a16="http://schemas.microsoft.com/office/drawing/2014/main" id="{37569D3C-1727-0436-1EB5-0B52CF513102}"/>
              </a:ext>
            </a:extLst>
          </p:cNvPr>
          <p:cNvSpPr>
            <a:spLocks noGrp="1"/>
          </p:cNvSpPr>
          <p:nvPr>
            <p:ph type="title" hasCustomPrompt="1"/>
          </p:nvPr>
        </p:nvSpPr>
        <p:spPr>
          <a:xfrm>
            <a:off x="5486399" y="723970"/>
            <a:ext cx="5791199" cy="495230"/>
          </a:xfrm>
        </p:spPr>
        <p:txBody>
          <a:bodyPr anchor="t"/>
          <a:lstStyle>
            <a:lvl1pPr>
              <a:lnSpc>
                <a:spcPct val="85000"/>
              </a:lnSpc>
              <a:defRPr/>
            </a:lvl1pPr>
          </a:lstStyle>
          <a:p>
            <a:r>
              <a:rPr lang="en-US" dirty="0"/>
              <a:t>Click to edit title</a:t>
            </a:r>
          </a:p>
        </p:txBody>
      </p:sp>
      <p:sp>
        <p:nvSpPr>
          <p:cNvPr id="14" name="Content Placeholder 5">
            <a:extLst>
              <a:ext uri="{FF2B5EF4-FFF2-40B4-BE49-F238E27FC236}">
                <a16:creationId xmlns:a16="http://schemas.microsoft.com/office/drawing/2014/main" id="{BA313CF4-4A0D-E9B3-DD31-4F64E197941B}"/>
              </a:ext>
            </a:extLst>
          </p:cNvPr>
          <p:cNvSpPr>
            <a:spLocks noGrp="1"/>
          </p:cNvSpPr>
          <p:nvPr>
            <p:ph sz="quarter" idx="12"/>
          </p:nvPr>
        </p:nvSpPr>
        <p:spPr>
          <a:xfrm>
            <a:off x="5486401" y="1676400"/>
            <a:ext cx="5791198" cy="4238769"/>
          </a:xfrm>
        </p:spPr>
        <p:txBody>
          <a:bodyPr/>
          <a:lstStyle>
            <a:lvl1pPr>
              <a:defRPr/>
            </a:lvl1pPr>
          </a:lstStyle>
          <a:p>
            <a:pPr lvl="0"/>
            <a:r>
              <a:rPr lang="en-US" dirty="0"/>
              <a:t>Click to edit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TextBox 14">
            <a:extLst>
              <a:ext uri="{FF2B5EF4-FFF2-40B4-BE49-F238E27FC236}">
                <a16:creationId xmlns:a16="http://schemas.microsoft.com/office/drawing/2014/main" id="{2268A52C-D50E-B2CB-BFF8-F58CD2EB4BEF}"/>
              </a:ext>
              <a:ext uri="{C183D7F6-B498-43B3-948B-1728B52AA6E4}">
                <adec:decorative xmlns:adec="http://schemas.microsoft.com/office/drawing/2017/decorative" xmlns="" val="1"/>
              </a:ext>
            </a:extLst>
          </p:cNvPr>
          <p:cNvSpPr txBox="1"/>
          <p:nvPr userDrawn="1"/>
        </p:nvSpPr>
        <p:spPr>
          <a:xfrm>
            <a:off x="11040042" y="6365784"/>
            <a:ext cx="243908" cy="183332"/>
          </a:xfrm>
          <a:prstGeom prst="rect">
            <a:avLst/>
          </a:prstGeom>
        </p:spPr>
        <p:txBody>
          <a:bodyPr vert="horz" wrap="square" lIns="0" tIns="0" rIns="0" bIns="0" rtlCol="0" anchor="t">
            <a:noAutofit/>
          </a:bodyPr>
          <a:lstStyle/>
          <a:p>
            <a:pPr marL="0" algn="r" defTabSz="914400" rtl="0" eaLnBrk="1" latinLnBrk="0" hangingPunct="1"/>
            <a:fld id="{208997C6-AED8-4153-89E3-7FC682DCDBBA}" type="slidenum">
              <a:rPr lang="en-US" sz="800" kern="1200" smtClean="0">
                <a:solidFill>
                  <a:schemeClr val="tx1"/>
                </a:solidFill>
                <a:latin typeface="Arial" panose="020B0604020202020204" pitchFamily="34" charset="0"/>
                <a:ea typeface="+mn-ea"/>
                <a:cs typeface="Arial" panose="020B0604020202020204" pitchFamily="34" charset="0"/>
              </a:rPr>
              <a:pPr marL="0" algn="r" defTabSz="914400" rtl="0" eaLnBrk="1" latinLnBrk="0" hangingPunct="1"/>
              <a:t>‹#›</a:t>
            </a:fld>
            <a:endParaRPr lang="en-US" sz="1200" kern="1200" dirty="0">
              <a:solidFill>
                <a:schemeClr val="tx1"/>
              </a:solidFill>
              <a:latin typeface="Arial" panose="020B0604020202020204" pitchFamily="34" charset="0"/>
              <a:ea typeface="+mn-ea"/>
              <a:cs typeface="Arial" panose="020B0604020202020204" pitchFamily="34" charset="0"/>
            </a:endParaRPr>
          </a:p>
        </p:txBody>
      </p:sp>
      <p:cxnSp>
        <p:nvCxnSpPr>
          <p:cNvPr id="16" name="Straight Connector 15">
            <a:extLst>
              <a:ext uri="{FF2B5EF4-FFF2-40B4-BE49-F238E27FC236}">
                <a16:creationId xmlns:a16="http://schemas.microsoft.com/office/drawing/2014/main" id="{0A692735-C169-4EE1-D785-C18513EDB1D4}"/>
              </a:ext>
            </a:extLst>
          </p:cNvPr>
          <p:cNvCxnSpPr/>
          <p:nvPr userDrawn="1"/>
        </p:nvCxnSpPr>
        <p:spPr>
          <a:xfrm>
            <a:off x="11040043" y="6273996"/>
            <a:ext cx="0" cy="275120"/>
          </a:xfrm>
          <a:prstGeom prst="line">
            <a:avLst/>
          </a:prstGeom>
          <a:ln w="12700" cap="rnd">
            <a:solidFill>
              <a:schemeClr val="tx2"/>
            </a:solidFill>
            <a:round/>
          </a:ln>
        </p:spPr>
        <p:style>
          <a:lnRef idx="1">
            <a:schemeClr val="accent1"/>
          </a:lnRef>
          <a:fillRef idx="0">
            <a:schemeClr val="accent1"/>
          </a:fillRef>
          <a:effectRef idx="0">
            <a:schemeClr val="accent1"/>
          </a:effectRef>
          <a:fontRef idx="minor">
            <a:schemeClr val="tx1"/>
          </a:fontRef>
        </p:style>
      </p:cxnSp>
      <p:sp>
        <p:nvSpPr>
          <p:cNvPr id="17" name="Text Placeholder 14">
            <a:extLst>
              <a:ext uri="{FF2B5EF4-FFF2-40B4-BE49-F238E27FC236}">
                <a16:creationId xmlns:a16="http://schemas.microsoft.com/office/drawing/2014/main" id="{5874BC57-0C78-DD8D-5EEE-F8E2B0BB7D20}"/>
              </a:ext>
            </a:extLst>
          </p:cNvPr>
          <p:cNvSpPr>
            <a:spLocks noGrp="1"/>
          </p:cNvSpPr>
          <p:nvPr>
            <p:ph type="body" sz="quarter" idx="18"/>
          </p:nvPr>
        </p:nvSpPr>
        <p:spPr>
          <a:xfrm>
            <a:off x="6904038" y="6296329"/>
            <a:ext cx="3948112" cy="275120"/>
          </a:xfrm>
        </p:spPr>
        <p:txBody>
          <a:bodyPr anchor="ctr"/>
          <a:lstStyle>
            <a:lvl1pPr algn="r">
              <a:defRPr sz="800"/>
            </a:lvl1pPr>
          </a:lstStyle>
          <a:p>
            <a:pPr lvl="0"/>
            <a:r>
              <a:rPr lang="en-US" dirty="0"/>
              <a:t>Click to edit Master text styles</a:t>
            </a:r>
          </a:p>
        </p:txBody>
      </p:sp>
      <p:sp>
        <p:nvSpPr>
          <p:cNvPr id="19" name="Text Placeholder 13">
            <a:extLst>
              <a:ext uri="{FF2B5EF4-FFF2-40B4-BE49-F238E27FC236}">
                <a16:creationId xmlns:a16="http://schemas.microsoft.com/office/drawing/2014/main" id="{DF00BB84-0BA6-5FEB-572D-CA68FAC1CE07}"/>
              </a:ext>
            </a:extLst>
          </p:cNvPr>
          <p:cNvSpPr>
            <a:spLocks noGrp="1"/>
          </p:cNvSpPr>
          <p:nvPr>
            <p:ph type="body" sz="quarter" idx="19" hasCustomPrompt="1"/>
          </p:nvPr>
        </p:nvSpPr>
        <p:spPr>
          <a:xfrm>
            <a:off x="3206600" y="2387080"/>
            <a:ext cx="902000" cy="1043619"/>
          </a:xfrm>
        </p:spPr>
        <p:txBody>
          <a:bodyPr wrap="square" anchor="ctr">
            <a:spAutoFit/>
          </a:bodyPr>
          <a:lstStyle>
            <a:lvl1pPr marL="0" algn="l" defTabSz="914400" rtl="0" eaLnBrk="1" latinLnBrk="0" hangingPunct="1">
              <a:defRPr lang="en-US" sz="6600" b="0" kern="1200" spc="-300" dirty="0">
                <a:solidFill>
                  <a:schemeClr val="bg1"/>
                </a:solidFill>
                <a:latin typeface="Arsenal" pitchFamily="2" charset="77"/>
                <a:ea typeface="+mn-ea"/>
                <a:cs typeface="Arsenal" pitchFamily="2" charset="77"/>
              </a:defRPr>
            </a:lvl1pPr>
          </a:lstStyle>
          <a:p>
            <a:pPr lvl="0"/>
            <a:r>
              <a:rPr lang="en-US" dirty="0"/>
              <a:t>%</a:t>
            </a:r>
          </a:p>
        </p:txBody>
      </p:sp>
      <p:pic>
        <p:nvPicPr>
          <p:cNvPr id="3" name="Picture 2">
            <a:extLst>
              <a:ext uri="{FF2B5EF4-FFF2-40B4-BE49-F238E27FC236}">
                <a16:creationId xmlns:a16="http://schemas.microsoft.com/office/drawing/2014/main" id="{DD3983D3-339A-774D-C186-2424ADEE8BC6}"/>
              </a:ext>
            </a:extLst>
          </p:cNvPr>
          <p:cNvPicPr>
            <a:picLocks noChangeAspect="1"/>
          </p:cNvPicPr>
          <p:nvPr userDrawn="1"/>
        </p:nvPicPr>
        <p:blipFill>
          <a:blip r:embed="rId2" cstate="hqprint">
            <a:extLst>
              <a:ext uri="{28A0092B-C50C-407E-A947-70E740481C1C}">
                <a14:useLocalDpi xmlns:a14="http://schemas.microsoft.com/office/drawing/2010/main" val="0"/>
              </a:ext>
            </a:extLst>
          </a:blip>
          <a:srcRect/>
          <a:stretch/>
        </p:blipFill>
        <p:spPr>
          <a:xfrm>
            <a:off x="920089" y="6201720"/>
            <a:ext cx="2080233" cy="369729"/>
          </a:xfrm>
          <a:prstGeom prst="rect">
            <a:avLst/>
          </a:prstGeom>
        </p:spPr>
      </p:pic>
    </p:spTree>
    <p:extLst>
      <p:ext uri="{BB962C8B-B14F-4D97-AF65-F5344CB8AC3E}">
        <p14:creationId xmlns:p14="http://schemas.microsoft.com/office/powerpoint/2010/main" val="134417617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Large Statistic | Blu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2F0741B-94D3-7B6E-FD7E-ADB2D72D36A3}"/>
              </a:ext>
            </a:extLst>
          </p:cNvPr>
          <p:cNvSpPr>
            <a:spLocks noGrp="1" noRot="1" noMove="1" noResize="1" noEditPoints="1" noAdjustHandles="1" noChangeArrowheads="1" noChangeShapeType="1"/>
          </p:cNvSpPr>
          <p:nvPr userDrawn="1"/>
        </p:nvSpPr>
        <p:spPr>
          <a:xfrm rot="16200000">
            <a:off x="-990598" y="990598"/>
            <a:ext cx="6858002" cy="4876799"/>
          </a:xfrm>
          <a:prstGeom prst="rect">
            <a:avLst/>
          </a:prstGeom>
          <a:solidFill>
            <a:schemeClr val="tx2"/>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a:spcAft>
                <a:spcPts val="900"/>
              </a:spcAft>
              <a:buFont typeface="Arial" panose="020B0604020202020204" pitchFamily="34" charset="0"/>
              <a:buChar char="​"/>
            </a:pPr>
            <a:endParaRPr lang="en-US" sz="1600" b="1" baseline="0" dirty="0">
              <a:solidFill>
                <a:schemeClr val="tx1"/>
              </a:solidFill>
            </a:endParaRPr>
          </a:p>
        </p:txBody>
      </p:sp>
      <p:pic>
        <p:nvPicPr>
          <p:cNvPr id="9" name="Picture 8" descr="A blue and purple background&#10;&#10;AI-generated content may be incorrect.">
            <a:extLst>
              <a:ext uri="{FF2B5EF4-FFF2-40B4-BE49-F238E27FC236}">
                <a16:creationId xmlns:a16="http://schemas.microsoft.com/office/drawing/2014/main" id="{D8AAC4F6-3052-3FCD-78BB-2495E4527B52}"/>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tretch>
            <a:fillRect/>
          </a:stretch>
        </p:blipFill>
        <p:spPr>
          <a:xfrm>
            <a:off x="0" y="0"/>
            <a:ext cx="4864401" cy="5915169"/>
          </a:xfrm>
          <a:prstGeom prst="rect">
            <a:avLst/>
          </a:prstGeom>
        </p:spPr>
      </p:pic>
      <p:pic>
        <p:nvPicPr>
          <p:cNvPr id="5" name="Picture 4">
            <a:extLst>
              <a:ext uri="{FF2B5EF4-FFF2-40B4-BE49-F238E27FC236}">
                <a16:creationId xmlns:a16="http://schemas.microsoft.com/office/drawing/2014/main" id="{D73E6E92-6D9C-9150-60D6-63F6B34E13CF}"/>
              </a:ext>
            </a:extLst>
          </p:cNvPr>
          <p:cNvPicPr>
            <a:picLocks noGrp="1" noRot="1" noChangeAspect="1" noMove="1" noResize="1" noEditPoints="1" noAdjustHandles="1" noChangeArrowheads="1" noChangeShapeType="1" noCrop="1"/>
          </p:cNvPicPr>
          <p:nvPr userDrawn="1"/>
        </p:nvPicPr>
        <p:blipFill>
          <a:blip r:embed="rId3" cstate="hqprint">
            <a:extLst>
              <a:ext uri="{28A0092B-C50C-407E-A947-70E740481C1C}">
                <a14:useLocalDpi xmlns:a14="http://schemas.microsoft.com/office/drawing/2010/main" val="0"/>
              </a:ext>
            </a:extLst>
          </a:blip>
          <a:srcRect/>
          <a:stretch/>
        </p:blipFill>
        <p:spPr>
          <a:xfrm>
            <a:off x="918785" y="6201720"/>
            <a:ext cx="2082842" cy="369729"/>
          </a:xfrm>
          <a:prstGeom prst="rect">
            <a:avLst/>
          </a:prstGeom>
        </p:spPr>
      </p:pic>
      <p:sp>
        <p:nvSpPr>
          <p:cNvPr id="7" name="Text Placeholder 6">
            <a:extLst>
              <a:ext uri="{FF2B5EF4-FFF2-40B4-BE49-F238E27FC236}">
                <a16:creationId xmlns:a16="http://schemas.microsoft.com/office/drawing/2014/main" id="{A7450C8A-58C7-4756-B5DC-11851AB30B5E}"/>
              </a:ext>
            </a:extLst>
          </p:cNvPr>
          <p:cNvSpPr>
            <a:spLocks noGrp="1"/>
          </p:cNvSpPr>
          <p:nvPr>
            <p:ph type="body" sz="quarter" idx="17" hasCustomPrompt="1"/>
          </p:nvPr>
        </p:nvSpPr>
        <p:spPr>
          <a:xfrm>
            <a:off x="914400" y="4057738"/>
            <a:ext cx="3351367" cy="1547194"/>
          </a:xfrm>
        </p:spPr>
        <p:txBody>
          <a:bodyPr/>
          <a:lstStyle>
            <a:lvl1pPr>
              <a:defRPr sz="1400" i="0">
                <a:solidFill>
                  <a:schemeClr val="bg1"/>
                </a:solidFill>
              </a:defRPr>
            </a:lvl1pPr>
            <a:lvl2pPr>
              <a:defRPr>
                <a:solidFill>
                  <a:schemeClr val="accent1">
                    <a:lumMod val="40000"/>
                    <a:lumOff val="60000"/>
                  </a:schemeClr>
                </a:solidFill>
              </a:defRPr>
            </a:lvl2pPr>
            <a:lvl3pPr>
              <a:defRPr>
                <a:solidFill>
                  <a:schemeClr val="accent1">
                    <a:lumMod val="40000"/>
                    <a:lumOff val="60000"/>
                  </a:schemeClr>
                </a:solidFill>
              </a:defRPr>
            </a:lvl3pPr>
            <a:lvl4pPr>
              <a:defRPr>
                <a:solidFill>
                  <a:schemeClr val="accent1">
                    <a:lumMod val="40000"/>
                    <a:lumOff val="60000"/>
                  </a:schemeClr>
                </a:solidFill>
              </a:defRPr>
            </a:lvl4pPr>
            <a:lvl5pPr>
              <a:defRPr>
                <a:solidFill>
                  <a:schemeClr val="accent1">
                    <a:lumMod val="40000"/>
                    <a:lumOff val="60000"/>
                  </a:schemeClr>
                </a:solidFill>
              </a:defRPr>
            </a:lvl5pPr>
          </a:lstStyle>
          <a:p>
            <a:pPr lvl="0"/>
            <a:r>
              <a:rPr lang="en-US" dirty="0"/>
              <a:t>Click to edit text</a:t>
            </a:r>
          </a:p>
        </p:txBody>
      </p:sp>
      <p:sp>
        <p:nvSpPr>
          <p:cNvPr id="36" name="Text Placeholder 13">
            <a:extLst>
              <a:ext uri="{FF2B5EF4-FFF2-40B4-BE49-F238E27FC236}">
                <a16:creationId xmlns:a16="http://schemas.microsoft.com/office/drawing/2014/main" id="{491776B0-BA4A-47C9-BDDC-EC235347EF56}"/>
              </a:ext>
            </a:extLst>
          </p:cNvPr>
          <p:cNvSpPr>
            <a:spLocks noGrp="1"/>
          </p:cNvSpPr>
          <p:nvPr>
            <p:ph type="body" sz="quarter" idx="16" hasCustomPrompt="1"/>
          </p:nvPr>
        </p:nvSpPr>
        <p:spPr>
          <a:xfrm>
            <a:off x="914401" y="1285219"/>
            <a:ext cx="3657599" cy="2639081"/>
          </a:xfrm>
        </p:spPr>
        <p:txBody>
          <a:bodyPr wrap="square" anchor="t">
            <a:spAutoFit/>
          </a:bodyPr>
          <a:lstStyle>
            <a:lvl1pPr marL="0" algn="l" defTabSz="914400" rtl="0" eaLnBrk="1" latinLnBrk="0" hangingPunct="1">
              <a:defRPr lang="en-US" sz="16600" b="0" kern="1200" spc="-300" dirty="0">
                <a:solidFill>
                  <a:schemeClr val="bg1"/>
                </a:solidFill>
                <a:latin typeface="Arsenal" pitchFamily="2" charset="77"/>
                <a:ea typeface="+mn-ea"/>
                <a:cs typeface="Arsenal" pitchFamily="2" charset="77"/>
              </a:defRPr>
            </a:lvl1pPr>
          </a:lstStyle>
          <a:p>
            <a:pPr lvl="0"/>
            <a:r>
              <a:rPr lang="en-US" dirty="0"/>
              <a:t>XX</a:t>
            </a:r>
          </a:p>
        </p:txBody>
      </p:sp>
      <p:sp>
        <p:nvSpPr>
          <p:cNvPr id="2" name="Rectangle 1">
            <a:extLst>
              <a:ext uri="{FF2B5EF4-FFF2-40B4-BE49-F238E27FC236}">
                <a16:creationId xmlns:a16="http://schemas.microsoft.com/office/drawing/2014/main" id="{C9495FD7-6E97-267B-2364-6DAE97AB5E47}"/>
              </a:ext>
            </a:extLst>
          </p:cNvPr>
          <p:cNvSpPr>
            <a:spLocks noGrp="1" noRot="1" noMove="1" noResize="1" noEditPoints="1" noAdjustHandles="1" noChangeArrowheads="1" noChangeShapeType="1"/>
          </p:cNvSpPr>
          <p:nvPr userDrawn="1"/>
        </p:nvSpPr>
        <p:spPr>
          <a:xfrm>
            <a:off x="4876802" y="5915169"/>
            <a:ext cx="7315197" cy="942832"/>
          </a:xfrm>
          <a:prstGeom prst="rect">
            <a:avLst/>
          </a:prstGeom>
          <a:gradFill flip="none" rotWithShape="1">
            <a:gsLst>
              <a:gs pos="100000">
                <a:schemeClr val="bg1"/>
              </a:gs>
              <a:gs pos="0">
                <a:schemeClr val="accent6"/>
              </a:gs>
            </a:gsLst>
            <a:lin ang="0" scaled="1"/>
            <a:tileRect/>
          </a:gra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a:spcAft>
                <a:spcPts val="900"/>
              </a:spcAft>
              <a:buFont typeface="Arial" panose="020B0604020202020204" pitchFamily="34" charset="0"/>
              <a:buChar char="​"/>
            </a:pPr>
            <a:endParaRPr lang="en-US" sz="1600" b="1" baseline="0" dirty="0">
              <a:solidFill>
                <a:schemeClr val="tx1"/>
              </a:solidFill>
            </a:endParaRPr>
          </a:p>
        </p:txBody>
      </p:sp>
      <p:sp>
        <p:nvSpPr>
          <p:cNvPr id="13" name="Title 3">
            <a:extLst>
              <a:ext uri="{FF2B5EF4-FFF2-40B4-BE49-F238E27FC236}">
                <a16:creationId xmlns:a16="http://schemas.microsoft.com/office/drawing/2014/main" id="{37569D3C-1727-0436-1EB5-0B52CF513102}"/>
              </a:ext>
            </a:extLst>
          </p:cNvPr>
          <p:cNvSpPr>
            <a:spLocks noGrp="1"/>
          </p:cNvSpPr>
          <p:nvPr>
            <p:ph type="title" hasCustomPrompt="1"/>
          </p:nvPr>
        </p:nvSpPr>
        <p:spPr>
          <a:xfrm>
            <a:off x="5486399" y="723970"/>
            <a:ext cx="5791199" cy="495230"/>
          </a:xfrm>
        </p:spPr>
        <p:txBody>
          <a:bodyPr anchor="t"/>
          <a:lstStyle>
            <a:lvl1pPr>
              <a:lnSpc>
                <a:spcPct val="85000"/>
              </a:lnSpc>
              <a:defRPr/>
            </a:lvl1pPr>
          </a:lstStyle>
          <a:p>
            <a:r>
              <a:rPr lang="en-US" dirty="0"/>
              <a:t>Click to edit title</a:t>
            </a:r>
          </a:p>
        </p:txBody>
      </p:sp>
      <p:sp>
        <p:nvSpPr>
          <p:cNvPr id="14" name="Content Placeholder 5">
            <a:extLst>
              <a:ext uri="{FF2B5EF4-FFF2-40B4-BE49-F238E27FC236}">
                <a16:creationId xmlns:a16="http://schemas.microsoft.com/office/drawing/2014/main" id="{BA313CF4-4A0D-E9B3-DD31-4F64E197941B}"/>
              </a:ext>
            </a:extLst>
          </p:cNvPr>
          <p:cNvSpPr>
            <a:spLocks noGrp="1"/>
          </p:cNvSpPr>
          <p:nvPr>
            <p:ph sz="quarter" idx="12"/>
          </p:nvPr>
        </p:nvSpPr>
        <p:spPr>
          <a:xfrm>
            <a:off x="5486399" y="1676400"/>
            <a:ext cx="5791199" cy="4238769"/>
          </a:xfrm>
        </p:spPr>
        <p:txBody>
          <a:bodyPr/>
          <a:lstStyle>
            <a:lvl1pPr>
              <a:defRPr/>
            </a:lvl1pPr>
          </a:lstStyle>
          <a:p>
            <a:pPr lvl="0"/>
            <a:r>
              <a:rPr lang="en-US" dirty="0"/>
              <a:t>Click to edit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TextBox 14">
            <a:extLst>
              <a:ext uri="{FF2B5EF4-FFF2-40B4-BE49-F238E27FC236}">
                <a16:creationId xmlns:a16="http://schemas.microsoft.com/office/drawing/2014/main" id="{2268A52C-D50E-B2CB-BFF8-F58CD2EB4BEF}"/>
              </a:ext>
              <a:ext uri="{C183D7F6-B498-43B3-948B-1728B52AA6E4}">
                <adec:decorative xmlns:adec="http://schemas.microsoft.com/office/drawing/2017/decorative" xmlns="" val="1"/>
              </a:ext>
            </a:extLst>
          </p:cNvPr>
          <p:cNvSpPr txBox="1"/>
          <p:nvPr userDrawn="1"/>
        </p:nvSpPr>
        <p:spPr>
          <a:xfrm>
            <a:off x="11040042" y="6365784"/>
            <a:ext cx="243908" cy="183332"/>
          </a:xfrm>
          <a:prstGeom prst="rect">
            <a:avLst/>
          </a:prstGeom>
        </p:spPr>
        <p:txBody>
          <a:bodyPr vert="horz" wrap="square" lIns="0" tIns="0" rIns="0" bIns="0" rtlCol="0" anchor="t">
            <a:noAutofit/>
          </a:bodyPr>
          <a:lstStyle/>
          <a:p>
            <a:pPr marL="0" algn="r" defTabSz="914400" rtl="0" eaLnBrk="1" latinLnBrk="0" hangingPunct="1"/>
            <a:fld id="{208997C6-AED8-4153-89E3-7FC682DCDBBA}" type="slidenum">
              <a:rPr lang="en-US" sz="800" kern="1200" smtClean="0">
                <a:solidFill>
                  <a:schemeClr val="tx1"/>
                </a:solidFill>
                <a:latin typeface="Arial" panose="020B0604020202020204" pitchFamily="34" charset="0"/>
                <a:ea typeface="+mn-ea"/>
                <a:cs typeface="Arial" panose="020B0604020202020204" pitchFamily="34" charset="0"/>
              </a:rPr>
              <a:pPr marL="0" algn="r" defTabSz="914400" rtl="0" eaLnBrk="1" latinLnBrk="0" hangingPunct="1"/>
              <a:t>‹#›</a:t>
            </a:fld>
            <a:endParaRPr lang="en-US" sz="1200" kern="1200" dirty="0">
              <a:solidFill>
                <a:schemeClr val="tx1"/>
              </a:solidFill>
              <a:latin typeface="Arial" panose="020B0604020202020204" pitchFamily="34" charset="0"/>
              <a:ea typeface="+mn-ea"/>
              <a:cs typeface="Arial" panose="020B0604020202020204" pitchFamily="34" charset="0"/>
            </a:endParaRPr>
          </a:p>
        </p:txBody>
      </p:sp>
      <p:cxnSp>
        <p:nvCxnSpPr>
          <p:cNvPr id="16" name="Straight Connector 15">
            <a:extLst>
              <a:ext uri="{FF2B5EF4-FFF2-40B4-BE49-F238E27FC236}">
                <a16:creationId xmlns:a16="http://schemas.microsoft.com/office/drawing/2014/main" id="{0A692735-C169-4EE1-D785-C18513EDB1D4}"/>
              </a:ext>
            </a:extLst>
          </p:cNvPr>
          <p:cNvCxnSpPr/>
          <p:nvPr userDrawn="1"/>
        </p:nvCxnSpPr>
        <p:spPr>
          <a:xfrm>
            <a:off x="11040043" y="6273996"/>
            <a:ext cx="0" cy="275120"/>
          </a:xfrm>
          <a:prstGeom prst="line">
            <a:avLst/>
          </a:prstGeom>
          <a:ln w="12700" cap="rnd">
            <a:solidFill>
              <a:schemeClr val="tx2"/>
            </a:solidFill>
            <a:round/>
          </a:ln>
        </p:spPr>
        <p:style>
          <a:lnRef idx="1">
            <a:schemeClr val="accent1"/>
          </a:lnRef>
          <a:fillRef idx="0">
            <a:schemeClr val="accent1"/>
          </a:fillRef>
          <a:effectRef idx="0">
            <a:schemeClr val="accent1"/>
          </a:effectRef>
          <a:fontRef idx="minor">
            <a:schemeClr val="tx1"/>
          </a:fontRef>
        </p:style>
      </p:cxnSp>
      <p:sp>
        <p:nvSpPr>
          <p:cNvPr id="17" name="Text Placeholder 14">
            <a:extLst>
              <a:ext uri="{FF2B5EF4-FFF2-40B4-BE49-F238E27FC236}">
                <a16:creationId xmlns:a16="http://schemas.microsoft.com/office/drawing/2014/main" id="{5874BC57-0C78-DD8D-5EEE-F8E2B0BB7D20}"/>
              </a:ext>
            </a:extLst>
          </p:cNvPr>
          <p:cNvSpPr>
            <a:spLocks noGrp="1"/>
          </p:cNvSpPr>
          <p:nvPr>
            <p:ph type="body" sz="quarter" idx="18"/>
          </p:nvPr>
        </p:nvSpPr>
        <p:spPr>
          <a:xfrm>
            <a:off x="6904038" y="6296329"/>
            <a:ext cx="3948112" cy="275120"/>
          </a:xfrm>
        </p:spPr>
        <p:txBody>
          <a:bodyPr anchor="ctr"/>
          <a:lstStyle>
            <a:lvl1pPr algn="r">
              <a:defRPr sz="800"/>
            </a:lvl1pPr>
          </a:lstStyle>
          <a:p>
            <a:pPr lvl="0"/>
            <a:r>
              <a:rPr lang="en-US" dirty="0"/>
              <a:t>Click to edit Master text styles</a:t>
            </a:r>
          </a:p>
        </p:txBody>
      </p:sp>
      <p:sp>
        <p:nvSpPr>
          <p:cNvPr id="19" name="Text Placeholder 13">
            <a:extLst>
              <a:ext uri="{FF2B5EF4-FFF2-40B4-BE49-F238E27FC236}">
                <a16:creationId xmlns:a16="http://schemas.microsoft.com/office/drawing/2014/main" id="{DF00BB84-0BA6-5FEB-572D-CA68FAC1CE07}"/>
              </a:ext>
            </a:extLst>
          </p:cNvPr>
          <p:cNvSpPr>
            <a:spLocks noGrp="1"/>
          </p:cNvSpPr>
          <p:nvPr>
            <p:ph type="body" sz="quarter" idx="19" hasCustomPrompt="1"/>
          </p:nvPr>
        </p:nvSpPr>
        <p:spPr>
          <a:xfrm>
            <a:off x="3225201" y="2387080"/>
            <a:ext cx="902000" cy="1043619"/>
          </a:xfrm>
        </p:spPr>
        <p:txBody>
          <a:bodyPr wrap="square" anchor="ctr">
            <a:spAutoFit/>
          </a:bodyPr>
          <a:lstStyle>
            <a:lvl1pPr marL="0" algn="l" defTabSz="914400" rtl="0" eaLnBrk="1" latinLnBrk="0" hangingPunct="1">
              <a:defRPr lang="en-US" sz="6600" b="0" kern="1200" spc="-300" dirty="0">
                <a:solidFill>
                  <a:schemeClr val="bg1"/>
                </a:solidFill>
                <a:latin typeface="Arsenal" pitchFamily="2" charset="77"/>
                <a:ea typeface="+mn-ea"/>
                <a:cs typeface="Arsenal" pitchFamily="2" charset="77"/>
              </a:defRPr>
            </a:lvl1pPr>
          </a:lstStyle>
          <a:p>
            <a:pPr lvl="0"/>
            <a:r>
              <a:rPr lang="en-US" dirty="0"/>
              <a:t>%</a:t>
            </a:r>
          </a:p>
        </p:txBody>
      </p:sp>
    </p:spTree>
    <p:extLst>
      <p:ext uri="{BB962C8B-B14F-4D97-AF65-F5344CB8AC3E}">
        <p14:creationId xmlns:p14="http://schemas.microsoft.com/office/powerpoint/2010/main" val="12763649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Large Text on Image">
    <p:bg>
      <p:bgPr>
        <a:solidFill>
          <a:srgbClr val="F3F5F6"/>
        </a:solidFill>
        <a:effectLst/>
      </p:bgPr>
    </p:bg>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E52386FF-12EB-12C5-D5D8-C83D6FE6C7D2}"/>
              </a:ext>
            </a:extLst>
          </p:cNvPr>
          <p:cNvSpPr>
            <a:spLocks noGrp="1"/>
          </p:cNvSpPr>
          <p:nvPr>
            <p:ph type="pic" sz="quarter" idx="17"/>
          </p:nvPr>
        </p:nvSpPr>
        <p:spPr>
          <a:xfrm>
            <a:off x="0" y="0"/>
            <a:ext cx="12192000" cy="4447052"/>
          </a:xfrm>
          <a:solidFill>
            <a:schemeClr val="accent2"/>
          </a:solidFill>
        </p:spPr>
        <p:txBody>
          <a:bodyPr/>
          <a:lstStyle/>
          <a:p>
            <a:endParaRPr lang="en-US"/>
          </a:p>
        </p:txBody>
      </p:sp>
      <p:sp>
        <p:nvSpPr>
          <p:cNvPr id="2" name="Title 1">
            <a:extLst>
              <a:ext uri="{FF2B5EF4-FFF2-40B4-BE49-F238E27FC236}">
                <a16:creationId xmlns:a16="http://schemas.microsoft.com/office/drawing/2014/main" id="{0E6FE6B7-8805-4582-84B0-25D75248FFCA}"/>
              </a:ext>
            </a:extLst>
          </p:cNvPr>
          <p:cNvSpPr>
            <a:spLocks noGrp="1"/>
          </p:cNvSpPr>
          <p:nvPr>
            <p:ph type="title" hasCustomPrompt="1"/>
          </p:nvPr>
        </p:nvSpPr>
        <p:spPr>
          <a:xfrm>
            <a:off x="914400" y="4917440"/>
            <a:ext cx="3048000" cy="977956"/>
          </a:xfrm>
        </p:spPr>
        <p:txBody>
          <a:bodyPr anchor="t"/>
          <a:lstStyle>
            <a:lvl1pPr>
              <a:defRPr sz="2000" b="1">
                <a:solidFill>
                  <a:schemeClr val="tx1"/>
                </a:solidFill>
                <a:latin typeface="Arsenal" pitchFamily="2" charset="77"/>
                <a:cs typeface="Arial" panose="020B0604020202020204" pitchFamily="34" charset="0"/>
              </a:defRPr>
            </a:lvl1pPr>
          </a:lstStyle>
          <a:p>
            <a:r>
              <a:rPr lang="en-US" dirty="0"/>
              <a:t>Click to edit subtitle</a:t>
            </a:r>
          </a:p>
        </p:txBody>
      </p:sp>
      <p:sp>
        <p:nvSpPr>
          <p:cNvPr id="9" name="TextBox 8">
            <a:extLst>
              <a:ext uri="{FF2B5EF4-FFF2-40B4-BE49-F238E27FC236}">
                <a16:creationId xmlns:a16="http://schemas.microsoft.com/office/drawing/2014/main" id="{36ACF148-2A50-4440-BA7C-D8FAB5092786}"/>
              </a:ext>
              <a:ext uri="{C183D7F6-B498-43B3-948B-1728B52AA6E4}">
                <adec:decorative xmlns:adec="http://schemas.microsoft.com/office/drawing/2017/decorative" xmlns="" val="1"/>
              </a:ext>
            </a:extLst>
          </p:cNvPr>
          <p:cNvSpPr txBox="1"/>
          <p:nvPr userDrawn="1"/>
        </p:nvSpPr>
        <p:spPr>
          <a:xfrm>
            <a:off x="11040042" y="6365784"/>
            <a:ext cx="243908" cy="183332"/>
          </a:xfrm>
          <a:prstGeom prst="rect">
            <a:avLst/>
          </a:prstGeom>
        </p:spPr>
        <p:txBody>
          <a:bodyPr vert="horz" wrap="square" lIns="0" tIns="0" rIns="0" bIns="0" rtlCol="0" anchor="t">
            <a:noAutofit/>
          </a:bodyPr>
          <a:lstStyle/>
          <a:p>
            <a:pPr marL="0" algn="r" defTabSz="914400" rtl="0" eaLnBrk="1" latinLnBrk="0" hangingPunct="1"/>
            <a:fld id="{208997C6-AED8-4153-89E3-7FC682DCDBBA}" type="slidenum">
              <a:rPr lang="en-US" sz="800" kern="1200" smtClean="0">
                <a:solidFill>
                  <a:schemeClr val="tx1"/>
                </a:solidFill>
                <a:latin typeface="Arial" panose="020B0604020202020204" pitchFamily="34" charset="0"/>
                <a:ea typeface="+mn-ea"/>
                <a:cs typeface="Arial" panose="020B0604020202020204" pitchFamily="34" charset="0"/>
              </a:rPr>
              <a:pPr marL="0" algn="r" defTabSz="914400" rtl="0" eaLnBrk="1" latinLnBrk="0" hangingPunct="1"/>
              <a:t>‹#›</a:t>
            </a:fld>
            <a:endParaRPr lang="en-US" sz="1200" kern="1200" dirty="0">
              <a:solidFill>
                <a:schemeClr val="tx1"/>
              </a:solidFill>
              <a:latin typeface="Arial" panose="020B0604020202020204" pitchFamily="34" charset="0"/>
              <a:ea typeface="+mn-ea"/>
              <a:cs typeface="Arial" panose="020B0604020202020204" pitchFamily="34" charset="0"/>
            </a:endParaRPr>
          </a:p>
        </p:txBody>
      </p:sp>
      <p:cxnSp>
        <p:nvCxnSpPr>
          <p:cNvPr id="13" name="Straight Connector 12">
            <a:extLst>
              <a:ext uri="{FF2B5EF4-FFF2-40B4-BE49-F238E27FC236}">
                <a16:creationId xmlns:a16="http://schemas.microsoft.com/office/drawing/2014/main" id="{F8B7AD1B-1153-3979-539D-C86BBA623924}"/>
              </a:ext>
            </a:extLst>
          </p:cNvPr>
          <p:cNvCxnSpPr/>
          <p:nvPr userDrawn="1"/>
        </p:nvCxnSpPr>
        <p:spPr>
          <a:xfrm>
            <a:off x="11040043" y="6273996"/>
            <a:ext cx="0" cy="275120"/>
          </a:xfrm>
          <a:prstGeom prst="line">
            <a:avLst/>
          </a:prstGeom>
          <a:ln w="12700" cap="rnd">
            <a:solidFill>
              <a:schemeClr val="tx2"/>
            </a:solidFill>
            <a:round/>
          </a:ln>
        </p:spPr>
        <p:style>
          <a:lnRef idx="1">
            <a:schemeClr val="accent1"/>
          </a:lnRef>
          <a:fillRef idx="0">
            <a:schemeClr val="accent1"/>
          </a:fillRef>
          <a:effectRef idx="0">
            <a:schemeClr val="accent1"/>
          </a:effectRef>
          <a:fontRef idx="minor">
            <a:schemeClr val="tx1"/>
          </a:fontRef>
        </p:style>
      </p:cxnSp>
      <p:sp>
        <p:nvSpPr>
          <p:cNvPr id="15" name="Text Placeholder 14">
            <a:extLst>
              <a:ext uri="{FF2B5EF4-FFF2-40B4-BE49-F238E27FC236}">
                <a16:creationId xmlns:a16="http://schemas.microsoft.com/office/drawing/2014/main" id="{30285EAF-AC2F-C7C4-AE42-38BF2F2FC46A}"/>
              </a:ext>
            </a:extLst>
          </p:cNvPr>
          <p:cNvSpPr>
            <a:spLocks noGrp="1"/>
          </p:cNvSpPr>
          <p:nvPr>
            <p:ph type="body" sz="quarter" idx="16"/>
          </p:nvPr>
        </p:nvSpPr>
        <p:spPr>
          <a:xfrm>
            <a:off x="6904038" y="6296329"/>
            <a:ext cx="3948112" cy="275120"/>
          </a:xfrm>
        </p:spPr>
        <p:txBody>
          <a:bodyPr anchor="ctr"/>
          <a:lstStyle>
            <a:lvl1pPr algn="r">
              <a:defRPr sz="800"/>
            </a:lvl1pPr>
          </a:lstStyle>
          <a:p>
            <a:pPr lvl="0"/>
            <a:r>
              <a:rPr lang="en-US" dirty="0"/>
              <a:t>Click to edit Master text styles</a:t>
            </a:r>
          </a:p>
        </p:txBody>
      </p:sp>
      <p:sp>
        <p:nvSpPr>
          <p:cNvPr id="18" name="Content Placeholder 2">
            <a:extLst>
              <a:ext uri="{FF2B5EF4-FFF2-40B4-BE49-F238E27FC236}">
                <a16:creationId xmlns:a16="http://schemas.microsoft.com/office/drawing/2014/main" id="{2335FD4F-65E5-C2E7-002E-A88D23D08B50}"/>
              </a:ext>
            </a:extLst>
          </p:cNvPr>
          <p:cNvSpPr>
            <a:spLocks noGrp="1"/>
          </p:cNvSpPr>
          <p:nvPr>
            <p:ph idx="1"/>
          </p:nvPr>
        </p:nvSpPr>
        <p:spPr>
          <a:xfrm>
            <a:off x="4572000" y="4917440"/>
            <a:ext cx="6675120" cy="977956"/>
          </a:xfrm>
        </p:spPr>
        <p:txBody>
          <a:bodyPr/>
          <a:lstStyle>
            <a:lvl1pPr>
              <a:defRPr/>
            </a:lvl1pPr>
          </a:lstStyle>
          <a:p>
            <a:pPr lvl="0"/>
            <a:r>
              <a:rPr lang="en-US" dirty="0"/>
              <a:t>Click to edit</a:t>
            </a:r>
          </a:p>
        </p:txBody>
      </p:sp>
      <p:sp>
        <p:nvSpPr>
          <p:cNvPr id="20" name="Text Placeholder 19">
            <a:extLst>
              <a:ext uri="{FF2B5EF4-FFF2-40B4-BE49-F238E27FC236}">
                <a16:creationId xmlns:a16="http://schemas.microsoft.com/office/drawing/2014/main" id="{05F32971-2558-3EF8-B563-7A58442E7C8E}"/>
              </a:ext>
            </a:extLst>
          </p:cNvPr>
          <p:cNvSpPr>
            <a:spLocks noGrp="1"/>
          </p:cNvSpPr>
          <p:nvPr>
            <p:ph type="body" sz="quarter" idx="18" hasCustomPrompt="1"/>
          </p:nvPr>
        </p:nvSpPr>
        <p:spPr>
          <a:xfrm>
            <a:off x="914400" y="757646"/>
            <a:ext cx="10369550" cy="3057117"/>
          </a:xfrm>
        </p:spPr>
        <p:txBody>
          <a:bodyPr anchor="ctr"/>
          <a:lstStyle>
            <a:lvl1pPr>
              <a:defRPr sz="7200">
                <a:solidFill>
                  <a:schemeClr val="bg1"/>
                </a:solidFill>
                <a:latin typeface="Arsenal" pitchFamily="2" charset="77"/>
              </a:defRPr>
            </a:lvl1pPr>
          </a:lstStyle>
          <a:p>
            <a:pPr lvl="0"/>
            <a:r>
              <a:rPr lang="en-US" dirty="0"/>
              <a:t>Large text</a:t>
            </a:r>
          </a:p>
        </p:txBody>
      </p:sp>
      <p:pic>
        <p:nvPicPr>
          <p:cNvPr id="3" name="Picture 2">
            <a:extLst>
              <a:ext uri="{FF2B5EF4-FFF2-40B4-BE49-F238E27FC236}">
                <a16:creationId xmlns:a16="http://schemas.microsoft.com/office/drawing/2014/main" id="{23409B3F-00FD-13E6-E978-DA3B922E31FC}"/>
              </a:ext>
            </a:extLst>
          </p:cNvPr>
          <p:cNvPicPr>
            <a:picLocks noChangeAspect="1"/>
          </p:cNvPicPr>
          <p:nvPr userDrawn="1"/>
        </p:nvPicPr>
        <p:blipFill>
          <a:blip r:embed="rId2" cstate="hqprint">
            <a:extLst>
              <a:ext uri="{28A0092B-C50C-407E-A947-70E740481C1C}">
                <a14:useLocalDpi xmlns:a14="http://schemas.microsoft.com/office/drawing/2010/main" val="0"/>
              </a:ext>
            </a:extLst>
          </a:blip>
          <a:srcRect/>
          <a:stretch/>
        </p:blipFill>
        <p:spPr>
          <a:xfrm>
            <a:off x="920089" y="6201720"/>
            <a:ext cx="2080233" cy="369729"/>
          </a:xfrm>
          <a:prstGeom prst="rect">
            <a:avLst/>
          </a:prstGeom>
        </p:spPr>
      </p:pic>
    </p:spTree>
    <p:extLst>
      <p:ext uri="{BB962C8B-B14F-4D97-AF65-F5344CB8AC3E}">
        <p14:creationId xmlns:p14="http://schemas.microsoft.com/office/powerpoint/2010/main" val="291181515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Large Quot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7DC24D-2FF7-4500-8465-B347DD08C984}"/>
              </a:ext>
            </a:extLst>
          </p:cNvPr>
          <p:cNvSpPr>
            <a:spLocks noGrp="1"/>
          </p:cNvSpPr>
          <p:nvPr>
            <p:ph type="ctrTitle" hasCustomPrompt="1"/>
          </p:nvPr>
        </p:nvSpPr>
        <p:spPr>
          <a:xfrm>
            <a:off x="1828801" y="685800"/>
            <a:ext cx="9741158" cy="3238501"/>
          </a:xfrm>
        </p:spPr>
        <p:txBody>
          <a:bodyPr anchor="b">
            <a:noAutofit/>
          </a:bodyPr>
          <a:lstStyle>
            <a:lvl1pPr algn="l">
              <a:lnSpc>
                <a:spcPct val="90000"/>
              </a:lnSpc>
              <a:defRPr sz="6600" b="0">
                <a:solidFill>
                  <a:schemeClr val="tx1"/>
                </a:solidFill>
              </a:defRPr>
            </a:lvl1pPr>
          </a:lstStyle>
          <a:p>
            <a:r>
              <a:rPr lang="en-US" dirty="0"/>
              <a:t>Large quote lorem ipsum dolor sit </a:t>
            </a:r>
            <a:r>
              <a:rPr lang="en-US" dirty="0" err="1"/>
              <a:t>amet</a:t>
            </a:r>
            <a:r>
              <a:rPr lang="en-US" dirty="0"/>
              <a:t>.</a:t>
            </a:r>
          </a:p>
        </p:txBody>
      </p:sp>
      <p:sp>
        <p:nvSpPr>
          <p:cNvPr id="13" name="Text Placeholder 2">
            <a:extLst>
              <a:ext uri="{FF2B5EF4-FFF2-40B4-BE49-F238E27FC236}">
                <a16:creationId xmlns:a16="http://schemas.microsoft.com/office/drawing/2014/main" id="{E8FA7EB2-6D9E-4BCB-A5B4-963B9C0D97FF}"/>
              </a:ext>
            </a:extLst>
          </p:cNvPr>
          <p:cNvSpPr>
            <a:spLocks noGrp="1"/>
          </p:cNvSpPr>
          <p:nvPr>
            <p:ph type="body" idx="13" hasCustomPrompt="1"/>
          </p:nvPr>
        </p:nvSpPr>
        <p:spPr>
          <a:xfrm>
            <a:off x="1828800" y="4260002"/>
            <a:ext cx="5013449" cy="535339"/>
          </a:xfrm>
        </p:spPr>
        <p:txBody>
          <a:bodyPr anchor="t"/>
          <a:lstStyle>
            <a:lvl1pPr marL="0" indent="0" algn="l" defTabSz="914400" rtl="0" eaLnBrk="1" latinLnBrk="0" hangingPunct="1">
              <a:lnSpc>
                <a:spcPct val="110000"/>
              </a:lnSpc>
              <a:spcBef>
                <a:spcPts val="0"/>
              </a:spcBef>
              <a:spcAft>
                <a:spcPts val="900"/>
              </a:spcAft>
              <a:buFont typeface="Montserrat" panose="00000500000000000000" pitchFamily="2" charset="0"/>
              <a:buNone/>
              <a:defRPr lang="en-US" sz="1800" b="1" kern="1200" dirty="0">
                <a:solidFill>
                  <a:schemeClr val="tx2"/>
                </a:solidFill>
                <a:latin typeface="Arsenal" pitchFamily="2" charset="77"/>
                <a:ea typeface="+mn-ea"/>
                <a:cs typeface="+mn-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 Name credit</a:t>
            </a:r>
          </a:p>
        </p:txBody>
      </p:sp>
      <p:sp>
        <p:nvSpPr>
          <p:cNvPr id="3" name="TextBox 2">
            <a:extLst>
              <a:ext uri="{FF2B5EF4-FFF2-40B4-BE49-F238E27FC236}">
                <a16:creationId xmlns:a16="http://schemas.microsoft.com/office/drawing/2014/main" id="{4ED8DD69-85FF-E71E-5D08-8A39535621A9}"/>
              </a:ext>
              <a:ext uri="{C183D7F6-B498-43B3-948B-1728B52AA6E4}">
                <adec:decorative xmlns:adec="http://schemas.microsoft.com/office/drawing/2017/decorative" xmlns="" val="1"/>
              </a:ext>
            </a:extLst>
          </p:cNvPr>
          <p:cNvSpPr txBox="1"/>
          <p:nvPr userDrawn="1"/>
        </p:nvSpPr>
        <p:spPr>
          <a:xfrm>
            <a:off x="11040042" y="6365784"/>
            <a:ext cx="243908" cy="183332"/>
          </a:xfrm>
          <a:prstGeom prst="rect">
            <a:avLst/>
          </a:prstGeom>
        </p:spPr>
        <p:txBody>
          <a:bodyPr vert="horz" wrap="square" lIns="0" tIns="0" rIns="0" bIns="0" rtlCol="0" anchor="t">
            <a:noAutofit/>
          </a:bodyPr>
          <a:lstStyle/>
          <a:p>
            <a:pPr marL="0" algn="r" defTabSz="914400" rtl="0" eaLnBrk="1" latinLnBrk="0" hangingPunct="1"/>
            <a:fld id="{208997C6-AED8-4153-89E3-7FC682DCDBBA}" type="slidenum">
              <a:rPr lang="en-US" sz="800" kern="1200" smtClean="0">
                <a:solidFill>
                  <a:schemeClr val="tx1"/>
                </a:solidFill>
                <a:latin typeface="Arial" panose="020B0604020202020204" pitchFamily="34" charset="0"/>
                <a:ea typeface="+mn-ea"/>
                <a:cs typeface="Arial" panose="020B0604020202020204" pitchFamily="34" charset="0"/>
              </a:rPr>
              <a:pPr marL="0" algn="r" defTabSz="914400" rtl="0" eaLnBrk="1" latinLnBrk="0" hangingPunct="1"/>
              <a:t>‹#›</a:t>
            </a:fld>
            <a:endParaRPr lang="en-US" sz="1200" kern="1200" dirty="0">
              <a:solidFill>
                <a:schemeClr val="tx1"/>
              </a:solidFill>
              <a:latin typeface="Arial" panose="020B0604020202020204" pitchFamily="34" charset="0"/>
              <a:ea typeface="+mn-ea"/>
              <a:cs typeface="Arial" panose="020B0604020202020204" pitchFamily="34" charset="0"/>
            </a:endParaRPr>
          </a:p>
        </p:txBody>
      </p:sp>
      <p:cxnSp>
        <p:nvCxnSpPr>
          <p:cNvPr id="5" name="Straight Connector 4">
            <a:extLst>
              <a:ext uri="{FF2B5EF4-FFF2-40B4-BE49-F238E27FC236}">
                <a16:creationId xmlns:a16="http://schemas.microsoft.com/office/drawing/2014/main" id="{667BCCA4-1951-3D6C-1C4F-B808D9CD4E74}"/>
              </a:ext>
            </a:extLst>
          </p:cNvPr>
          <p:cNvCxnSpPr/>
          <p:nvPr userDrawn="1"/>
        </p:nvCxnSpPr>
        <p:spPr>
          <a:xfrm>
            <a:off x="11040043" y="6273996"/>
            <a:ext cx="0" cy="275120"/>
          </a:xfrm>
          <a:prstGeom prst="line">
            <a:avLst/>
          </a:prstGeom>
          <a:ln w="12700" cap="rnd">
            <a:solidFill>
              <a:schemeClr val="tx2"/>
            </a:solidFill>
            <a:round/>
          </a:ln>
        </p:spPr>
        <p:style>
          <a:lnRef idx="1">
            <a:schemeClr val="accent1"/>
          </a:lnRef>
          <a:fillRef idx="0">
            <a:schemeClr val="accent1"/>
          </a:fillRef>
          <a:effectRef idx="0">
            <a:schemeClr val="accent1"/>
          </a:effectRef>
          <a:fontRef idx="minor">
            <a:schemeClr val="tx1"/>
          </a:fontRef>
        </p:style>
      </p:cxnSp>
      <p:sp>
        <p:nvSpPr>
          <p:cNvPr id="6" name="Text Placeholder 14">
            <a:extLst>
              <a:ext uri="{FF2B5EF4-FFF2-40B4-BE49-F238E27FC236}">
                <a16:creationId xmlns:a16="http://schemas.microsoft.com/office/drawing/2014/main" id="{2B44E4F7-389C-438E-9669-EFDB114ED91E}"/>
              </a:ext>
            </a:extLst>
          </p:cNvPr>
          <p:cNvSpPr>
            <a:spLocks noGrp="1"/>
          </p:cNvSpPr>
          <p:nvPr>
            <p:ph type="body" sz="quarter" idx="16"/>
          </p:nvPr>
        </p:nvSpPr>
        <p:spPr>
          <a:xfrm>
            <a:off x="6904038" y="6296329"/>
            <a:ext cx="3948112" cy="275120"/>
          </a:xfrm>
        </p:spPr>
        <p:txBody>
          <a:bodyPr anchor="ctr"/>
          <a:lstStyle>
            <a:lvl1pPr algn="r">
              <a:defRPr sz="800"/>
            </a:lvl1pPr>
          </a:lstStyle>
          <a:p>
            <a:pPr lvl="0"/>
            <a:r>
              <a:rPr lang="en-US" dirty="0"/>
              <a:t>Click to edit Master text styles</a:t>
            </a:r>
          </a:p>
        </p:txBody>
      </p:sp>
      <p:sp>
        <p:nvSpPr>
          <p:cNvPr id="7" name="TextBox 6">
            <a:extLst>
              <a:ext uri="{FF2B5EF4-FFF2-40B4-BE49-F238E27FC236}">
                <a16:creationId xmlns:a16="http://schemas.microsoft.com/office/drawing/2014/main" id="{80AE7591-F9DA-7D06-4084-CE15E9C92BA8}"/>
              </a:ext>
            </a:extLst>
          </p:cNvPr>
          <p:cNvSpPr txBox="1"/>
          <p:nvPr userDrawn="1"/>
        </p:nvSpPr>
        <p:spPr>
          <a:xfrm>
            <a:off x="914400" y="914400"/>
            <a:ext cx="863600" cy="3146759"/>
          </a:xfrm>
          <a:prstGeom prst="rect">
            <a:avLst/>
          </a:prstGeom>
        </p:spPr>
        <p:txBody>
          <a:bodyPr vert="horz" wrap="square" lIns="0" tIns="0" rIns="0" bIns="0" rtlCol="0">
            <a:spAutoFit/>
          </a:bodyPr>
          <a:lstStyle/>
          <a:p>
            <a:pPr algn="l">
              <a:lnSpc>
                <a:spcPct val="110000"/>
              </a:lnSpc>
              <a:spcBef>
                <a:spcPts val="600"/>
              </a:spcBef>
              <a:spcAft>
                <a:spcPts val="900"/>
              </a:spcAft>
            </a:pPr>
            <a:r>
              <a:rPr lang="en-US" sz="19900" dirty="0">
                <a:solidFill>
                  <a:schemeClr val="tx2">
                    <a:lumMod val="20000"/>
                    <a:lumOff val="80000"/>
                  </a:schemeClr>
                </a:solidFill>
                <a:latin typeface="Arsenal" pitchFamily="2" charset="77"/>
              </a:rPr>
              <a:t>“</a:t>
            </a:r>
          </a:p>
        </p:txBody>
      </p:sp>
      <p:pic>
        <p:nvPicPr>
          <p:cNvPr id="8" name="Picture 7">
            <a:extLst>
              <a:ext uri="{FF2B5EF4-FFF2-40B4-BE49-F238E27FC236}">
                <a16:creationId xmlns:a16="http://schemas.microsoft.com/office/drawing/2014/main" id="{10B895A4-C2B9-D49E-08D4-23B55BEA01F1}"/>
              </a:ext>
            </a:extLst>
          </p:cNvPr>
          <p:cNvPicPr>
            <a:picLocks noChangeAspect="1"/>
          </p:cNvPicPr>
          <p:nvPr userDrawn="1"/>
        </p:nvPicPr>
        <p:blipFill>
          <a:blip r:embed="rId2" cstate="hqprint">
            <a:extLst>
              <a:ext uri="{28A0092B-C50C-407E-A947-70E740481C1C}">
                <a14:useLocalDpi xmlns:a14="http://schemas.microsoft.com/office/drawing/2010/main" val="0"/>
              </a:ext>
            </a:extLst>
          </a:blip>
          <a:srcRect/>
          <a:stretch/>
        </p:blipFill>
        <p:spPr>
          <a:xfrm>
            <a:off x="920089" y="6201720"/>
            <a:ext cx="2080233" cy="369729"/>
          </a:xfrm>
          <a:prstGeom prst="rect">
            <a:avLst/>
          </a:prstGeom>
        </p:spPr>
      </p:pic>
    </p:spTree>
    <p:extLst>
      <p:ext uri="{BB962C8B-B14F-4D97-AF65-F5344CB8AC3E}">
        <p14:creationId xmlns:p14="http://schemas.microsoft.com/office/powerpoint/2010/main" val="389223871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Full Bleed Image">
    <p:bg>
      <p:bgPr>
        <a:solidFill>
          <a:schemeClr val="bg2"/>
        </a:solidFill>
        <a:effectLst/>
      </p:bgPr>
    </p:bg>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14F3AC50-E1C6-41D8-B968-30DCA37995E4}"/>
              </a:ext>
            </a:extLst>
          </p:cNvPr>
          <p:cNvSpPr>
            <a:spLocks noGrp="1"/>
          </p:cNvSpPr>
          <p:nvPr>
            <p:ph type="pic" sz="quarter" idx="13" hasCustomPrompt="1"/>
          </p:nvPr>
        </p:nvSpPr>
        <p:spPr>
          <a:xfrm>
            <a:off x="0" y="0"/>
            <a:ext cx="12192000" cy="6858000"/>
          </a:xfrm>
          <a:noFill/>
        </p:spPr>
        <p:txBody>
          <a:bodyPr tIns="2468880"/>
          <a:lstStyle>
            <a:lvl1pPr algn="ctr">
              <a:buNone/>
              <a:defRPr/>
            </a:lvl1pPr>
          </a:lstStyle>
          <a:p>
            <a:r>
              <a:rPr lang="en-US" dirty="0"/>
              <a:t>Click to insert image</a:t>
            </a:r>
          </a:p>
        </p:txBody>
      </p:sp>
      <p:sp>
        <p:nvSpPr>
          <p:cNvPr id="3" name="Rectangle 2">
            <a:extLst>
              <a:ext uri="{FF2B5EF4-FFF2-40B4-BE49-F238E27FC236}">
                <a16:creationId xmlns:a16="http://schemas.microsoft.com/office/drawing/2014/main" id="{0B8522D5-8E21-8BA9-4034-8FB4D82DFBA9}"/>
              </a:ext>
            </a:extLst>
          </p:cNvPr>
          <p:cNvSpPr>
            <a:spLocks noGrp="1" noRot="1" noMove="1" noResize="1" noEditPoints="1" noAdjustHandles="1" noChangeArrowheads="1" noChangeShapeType="1"/>
          </p:cNvSpPr>
          <p:nvPr userDrawn="1"/>
        </p:nvSpPr>
        <p:spPr>
          <a:xfrm rot="10800000">
            <a:off x="-1" y="5915169"/>
            <a:ext cx="12191999" cy="942832"/>
          </a:xfrm>
          <a:prstGeom prst="rect">
            <a:avLst/>
          </a:prstGeom>
          <a:gradFill flip="none" rotWithShape="1">
            <a:gsLst>
              <a:gs pos="100000">
                <a:schemeClr val="bg1"/>
              </a:gs>
              <a:gs pos="0">
                <a:schemeClr val="bg1">
                  <a:alpha val="0"/>
                </a:schemeClr>
              </a:gs>
            </a:gsLst>
            <a:lin ang="0" scaled="1"/>
            <a:tileRect/>
          </a:gra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a:spcAft>
                <a:spcPts val="900"/>
              </a:spcAft>
              <a:buFont typeface="Arial" panose="020B0604020202020204" pitchFamily="34" charset="0"/>
              <a:buChar char="​"/>
            </a:pPr>
            <a:endParaRPr lang="en-US" sz="1600" b="1" baseline="0" dirty="0">
              <a:solidFill>
                <a:schemeClr val="tx1"/>
              </a:solidFill>
            </a:endParaRPr>
          </a:p>
        </p:txBody>
      </p:sp>
      <p:pic>
        <p:nvPicPr>
          <p:cNvPr id="4" name="Picture 3">
            <a:extLst>
              <a:ext uri="{FF2B5EF4-FFF2-40B4-BE49-F238E27FC236}">
                <a16:creationId xmlns:a16="http://schemas.microsoft.com/office/drawing/2014/main" id="{2BBE8C58-3691-79C6-75AA-9993D150AD42}"/>
              </a:ext>
            </a:extLst>
          </p:cNvPr>
          <p:cNvPicPr>
            <a:picLocks noChangeAspect="1"/>
          </p:cNvPicPr>
          <p:nvPr userDrawn="1"/>
        </p:nvPicPr>
        <p:blipFill>
          <a:blip r:embed="rId2" cstate="hqprint">
            <a:extLst>
              <a:ext uri="{28A0092B-C50C-407E-A947-70E740481C1C}">
                <a14:useLocalDpi xmlns:a14="http://schemas.microsoft.com/office/drawing/2010/main" val="0"/>
              </a:ext>
            </a:extLst>
          </a:blip>
          <a:srcRect/>
          <a:stretch/>
        </p:blipFill>
        <p:spPr>
          <a:xfrm>
            <a:off x="920089" y="6201720"/>
            <a:ext cx="2080233" cy="369729"/>
          </a:xfrm>
          <a:prstGeom prst="rect">
            <a:avLst/>
          </a:prstGeom>
        </p:spPr>
      </p:pic>
    </p:spTree>
    <p:extLst>
      <p:ext uri="{BB962C8B-B14F-4D97-AF65-F5344CB8AC3E}">
        <p14:creationId xmlns:p14="http://schemas.microsoft.com/office/powerpoint/2010/main" val="61554908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ext and Half Image">
    <p:spTree>
      <p:nvGrpSpPr>
        <p:cNvPr id="1" name=""/>
        <p:cNvGrpSpPr/>
        <p:nvPr/>
      </p:nvGrpSpPr>
      <p:grpSpPr>
        <a:xfrm>
          <a:off x="0" y="0"/>
          <a:ext cx="0" cy="0"/>
          <a:chOff x="0" y="0"/>
          <a:chExt cx="0" cy="0"/>
        </a:xfrm>
      </p:grpSpPr>
      <p:sp>
        <p:nvSpPr>
          <p:cNvPr id="16" name="Title 3">
            <a:extLst>
              <a:ext uri="{FF2B5EF4-FFF2-40B4-BE49-F238E27FC236}">
                <a16:creationId xmlns:a16="http://schemas.microsoft.com/office/drawing/2014/main" id="{F58A834B-D565-48AF-A881-350AA8604C22}"/>
              </a:ext>
            </a:extLst>
          </p:cNvPr>
          <p:cNvSpPr>
            <a:spLocks noGrp="1"/>
          </p:cNvSpPr>
          <p:nvPr>
            <p:ph type="title" hasCustomPrompt="1"/>
          </p:nvPr>
        </p:nvSpPr>
        <p:spPr>
          <a:xfrm>
            <a:off x="914400" y="685801"/>
            <a:ext cx="3657600" cy="858519"/>
          </a:xfrm>
        </p:spPr>
        <p:txBody>
          <a:bodyPr anchor="t"/>
          <a:lstStyle>
            <a:lvl1pPr>
              <a:lnSpc>
                <a:spcPct val="85000"/>
              </a:lnSpc>
              <a:defRPr>
                <a:solidFill>
                  <a:schemeClr val="tx1"/>
                </a:solidFill>
              </a:defRPr>
            </a:lvl1pPr>
          </a:lstStyle>
          <a:p>
            <a:r>
              <a:rPr lang="en-US" dirty="0"/>
              <a:t>Click to edit two-line title</a:t>
            </a:r>
          </a:p>
        </p:txBody>
      </p:sp>
      <p:sp>
        <p:nvSpPr>
          <p:cNvPr id="17" name="Content Placeholder 5">
            <a:extLst>
              <a:ext uri="{FF2B5EF4-FFF2-40B4-BE49-F238E27FC236}">
                <a16:creationId xmlns:a16="http://schemas.microsoft.com/office/drawing/2014/main" id="{5DA67C14-369C-42D5-9365-EB1342657E2D}"/>
              </a:ext>
            </a:extLst>
          </p:cNvPr>
          <p:cNvSpPr>
            <a:spLocks noGrp="1"/>
          </p:cNvSpPr>
          <p:nvPr>
            <p:ph sz="quarter" idx="12"/>
          </p:nvPr>
        </p:nvSpPr>
        <p:spPr>
          <a:xfrm>
            <a:off x="914400" y="2651760"/>
            <a:ext cx="3657600" cy="3220720"/>
          </a:xfrm>
        </p:spPr>
        <p:txBody>
          <a:bodyPr/>
          <a:lstStyle/>
          <a:p>
            <a:pPr lvl="0"/>
            <a:r>
              <a:rPr lang="en-US" dirty="0"/>
              <a:t>Click to edit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8" name="Picture Placeholder 5">
            <a:extLst>
              <a:ext uri="{FF2B5EF4-FFF2-40B4-BE49-F238E27FC236}">
                <a16:creationId xmlns:a16="http://schemas.microsoft.com/office/drawing/2014/main" id="{A600E790-DAF2-4D1A-8036-CC3A6867D062}"/>
              </a:ext>
            </a:extLst>
          </p:cNvPr>
          <p:cNvSpPr>
            <a:spLocks noGrp="1"/>
          </p:cNvSpPr>
          <p:nvPr>
            <p:ph type="pic" sz="quarter" idx="14" hasCustomPrompt="1"/>
          </p:nvPr>
        </p:nvSpPr>
        <p:spPr>
          <a:xfrm>
            <a:off x="5480050" y="0"/>
            <a:ext cx="6711950" cy="6858000"/>
          </a:xfrm>
          <a:solidFill>
            <a:schemeClr val="bg2"/>
          </a:solidFill>
        </p:spPr>
        <p:txBody>
          <a:bodyPr tIns="548640"/>
          <a:lstStyle>
            <a:lvl1pPr algn="ctr">
              <a:buNone/>
              <a:defRPr/>
            </a:lvl1pPr>
          </a:lstStyle>
          <a:p>
            <a:r>
              <a:rPr lang="en-US" dirty="0"/>
              <a:t>Click to insert image</a:t>
            </a:r>
          </a:p>
        </p:txBody>
      </p:sp>
      <p:sp>
        <p:nvSpPr>
          <p:cNvPr id="2" name="Rectangle 1">
            <a:extLst>
              <a:ext uri="{FF2B5EF4-FFF2-40B4-BE49-F238E27FC236}">
                <a16:creationId xmlns:a16="http://schemas.microsoft.com/office/drawing/2014/main" id="{71F97B1D-33BF-3CBC-C62D-B241868DFC1E}"/>
              </a:ext>
            </a:extLst>
          </p:cNvPr>
          <p:cNvSpPr>
            <a:spLocks noGrp="1" noRot="1" noMove="1" noResize="1" noEditPoints="1" noAdjustHandles="1" noChangeArrowheads="1" noChangeShapeType="1"/>
          </p:cNvSpPr>
          <p:nvPr userDrawn="1"/>
        </p:nvSpPr>
        <p:spPr>
          <a:xfrm rot="16200000">
            <a:off x="-3100215" y="3100214"/>
            <a:ext cx="6858002" cy="657572"/>
          </a:xfrm>
          <a:prstGeom prst="rect">
            <a:avLst/>
          </a:prstGeom>
          <a:solidFill>
            <a:srgbClr val="F2F6F8"/>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a:spcAft>
                <a:spcPts val="900"/>
              </a:spcAft>
              <a:buFont typeface="Arial" panose="020B0604020202020204" pitchFamily="34" charset="0"/>
              <a:buChar char="​"/>
            </a:pPr>
            <a:endParaRPr lang="en-US" sz="1600" b="1" baseline="0" dirty="0">
              <a:solidFill>
                <a:schemeClr val="tx1"/>
              </a:solidFill>
            </a:endParaRPr>
          </a:p>
        </p:txBody>
      </p:sp>
      <p:pic>
        <p:nvPicPr>
          <p:cNvPr id="4" name="Picture 3">
            <a:extLst>
              <a:ext uri="{FF2B5EF4-FFF2-40B4-BE49-F238E27FC236}">
                <a16:creationId xmlns:a16="http://schemas.microsoft.com/office/drawing/2014/main" id="{CFD88E11-2A0F-FEEC-2F93-63E161F8204E}"/>
              </a:ext>
            </a:extLst>
          </p:cNvPr>
          <p:cNvPicPr>
            <a:picLocks noChangeAspect="1"/>
          </p:cNvPicPr>
          <p:nvPr userDrawn="1"/>
        </p:nvPicPr>
        <p:blipFill>
          <a:blip r:embed="rId2" cstate="hqprint">
            <a:extLst>
              <a:ext uri="{28A0092B-C50C-407E-A947-70E740481C1C}">
                <a14:useLocalDpi xmlns:a14="http://schemas.microsoft.com/office/drawing/2010/main" val="0"/>
              </a:ext>
            </a:extLst>
          </a:blip>
          <a:srcRect/>
          <a:stretch/>
        </p:blipFill>
        <p:spPr>
          <a:xfrm>
            <a:off x="920089" y="6201720"/>
            <a:ext cx="2080233" cy="369729"/>
          </a:xfrm>
          <a:prstGeom prst="rect">
            <a:avLst/>
          </a:prstGeom>
        </p:spPr>
      </p:pic>
      <p:sp>
        <p:nvSpPr>
          <p:cNvPr id="3" name="TextBox 2">
            <a:extLst>
              <a:ext uri="{FF2B5EF4-FFF2-40B4-BE49-F238E27FC236}">
                <a16:creationId xmlns:a16="http://schemas.microsoft.com/office/drawing/2014/main" id="{6AA1C8AE-C816-01B6-7AE7-B1CF41B55F93}"/>
              </a:ext>
              <a:ext uri="{C183D7F6-B498-43B3-948B-1728B52AA6E4}">
                <adec:decorative xmlns:adec="http://schemas.microsoft.com/office/drawing/2017/decorative" xmlns="" val="1"/>
              </a:ext>
            </a:extLst>
          </p:cNvPr>
          <p:cNvSpPr txBox="1"/>
          <p:nvPr userDrawn="1"/>
        </p:nvSpPr>
        <p:spPr>
          <a:xfrm>
            <a:off x="11040042" y="6365784"/>
            <a:ext cx="243908" cy="183332"/>
          </a:xfrm>
          <a:prstGeom prst="rect">
            <a:avLst/>
          </a:prstGeom>
        </p:spPr>
        <p:txBody>
          <a:bodyPr vert="horz" wrap="square" lIns="0" tIns="0" rIns="0" bIns="0" rtlCol="0" anchor="t">
            <a:noAutofit/>
          </a:bodyPr>
          <a:lstStyle/>
          <a:p>
            <a:pPr marL="0" algn="r" defTabSz="914400" rtl="0" eaLnBrk="1" latinLnBrk="0" hangingPunct="1"/>
            <a:fld id="{208997C6-AED8-4153-89E3-7FC682DCDBBA}" type="slidenum">
              <a:rPr lang="en-US" sz="800" kern="1200" smtClean="0">
                <a:solidFill>
                  <a:schemeClr val="tx1"/>
                </a:solidFill>
                <a:latin typeface="Arial" panose="020B0604020202020204" pitchFamily="34" charset="0"/>
                <a:ea typeface="+mn-ea"/>
                <a:cs typeface="Arial" panose="020B0604020202020204" pitchFamily="34" charset="0"/>
              </a:rPr>
              <a:pPr marL="0" algn="r" defTabSz="914400" rtl="0" eaLnBrk="1" latinLnBrk="0" hangingPunct="1"/>
              <a:t>‹#›</a:t>
            </a:fld>
            <a:endParaRPr lang="en-US" sz="1200" kern="1200" dirty="0">
              <a:solidFill>
                <a:schemeClr val="tx1"/>
              </a:solidFill>
              <a:latin typeface="Arial" panose="020B0604020202020204" pitchFamily="34" charset="0"/>
              <a:ea typeface="+mn-ea"/>
              <a:cs typeface="Arial" panose="020B0604020202020204" pitchFamily="34" charset="0"/>
            </a:endParaRPr>
          </a:p>
        </p:txBody>
      </p:sp>
      <p:cxnSp>
        <p:nvCxnSpPr>
          <p:cNvPr id="5" name="Straight Connector 4">
            <a:extLst>
              <a:ext uri="{FF2B5EF4-FFF2-40B4-BE49-F238E27FC236}">
                <a16:creationId xmlns:a16="http://schemas.microsoft.com/office/drawing/2014/main" id="{CBED7316-B3CD-6B3F-0164-44D96B1BFA90}"/>
              </a:ext>
            </a:extLst>
          </p:cNvPr>
          <p:cNvCxnSpPr/>
          <p:nvPr userDrawn="1"/>
        </p:nvCxnSpPr>
        <p:spPr>
          <a:xfrm>
            <a:off x="11040043" y="6273996"/>
            <a:ext cx="0" cy="275120"/>
          </a:xfrm>
          <a:prstGeom prst="line">
            <a:avLst/>
          </a:prstGeom>
          <a:ln w="12700" cap="rnd">
            <a:solidFill>
              <a:schemeClr val="tx2"/>
            </a:solidFill>
            <a:round/>
          </a:ln>
        </p:spPr>
        <p:style>
          <a:lnRef idx="1">
            <a:schemeClr val="accent1"/>
          </a:lnRef>
          <a:fillRef idx="0">
            <a:schemeClr val="accent1"/>
          </a:fillRef>
          <a:effectRef idx="0">
            <a:schemeClr val="accent1"/>
          </a:effectRef>
          <a:fontRef idx="minor">
            <a:schemeClr val="tx1"/>
          </a:fontRef>
        </p:style>
      </p:cxnSp>
      <p:sp>
        <p:nvSpPr>
          <p:cNvPr id="6" name="Text Placeholder 14">
            <a:extLst>
              <a:ext uri="{FF2B5EF4-FFF2-40B4-BE49-F238E27FC236}">
                <a16:creationId xmlns:a16="http://schemas.microsoft.com/office/drawing/2014/main" id="{126FB55D-27E4-1B9E-748C-52992C3DE590}"/>
              </a:ext>
            </a:extLst>
          </p:cNvPr>
          <p:cNvSpPr>
            <a:spLocks noGrp="1"/>
          </p:cNvSpPr>
          <p:nvPr>
            <p:ph type="body" sz="quarter" idx="16"/>
          </p:nvPr>
        </p:nvSpPr>
        <p:spPr>
          <a:xfrm>
            <a:off x="6904038" y="6296329"/>
            <a:ext cx="3948112" cy="275120"/>
          </a:xfrm>
        </p:spPr>
        <p:txBody>
          <a:bodyPr anchor="ctr"/>
          <a:lstStyle>
            <a:lvl1pPr algn="r">
              <a:defRPr sz="800"/>
            </a:lvl1pPr>
          </a:lstStyle>
          <a:p>
            <a:pPr lvl="0"/>
            <a:r>
              <a:rPr lang="en-US" dirty="0"/>
              <a:t>Click to edit Master text styles</a:t>
            </a:r>
          </a:p>
        </p:txBody>
      </p:sp>
    </p:spTree>
    <p:extLst>
      <p:ext uri="{BB962C8B-B14F-4D97-AF65-F5344CB8AC3E}">
        <p14:creationId xmlns:p14="http://schemas.microsoft.com/office/powerpoint/2010/main" val="329534431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Image Grid">
    <p:spTree>
      <p:nvGrpSpPr>
        <p:cNvPr id="1" name=""/>
        <p:cNvGrpSpPr/>
        <p:nvPr/>
      </p:nvGrpSpPr>
      <p:grpSpPr>
        <a:xfrm>
          <a:off x="0" y="0"/>
          <a:ext cx="0" cy="0"/>
          <a:chOff x="0" y="0"/>
          <a:chExt cx="0" cy="0"/>
        </a:xfrm>
      </p:grpSpPr>
      <p:sp>
        <p:nvSpPr>
          <p:cNvPr id="16" name="Title 3">
            <a:extLst>
              <a:ext uri="{FF2B5EF4-FFF2-40B4-BE49-F238E27FC236}">
                <a16:creationId xmlns:a16="http://schemas.microsoft.com/office/drawing/2014/main" id="{F58A834B-D565-48AF-A881-350AA8604C22}"/>
              </a:ext>
            </a:extLst>
          </p:cNvPr>
          <p:cNvSpPr>
            <a:spLocks noGrp="1"/>
          </p:cNvSpPr>
          <p:nvPr>
            <p:ph type="title" hasCustomPrompt="1"/>
          </p:nvPr>
        </p:nvSpPr>
        <p:spPr>
          <a:xfrm>
            <a:off x="914400" y="685801"/>
            <a:ext cx="3657600" cy="858519"/>
          </a:xfrm>
        </p:spPr>
        <p:txBody>
          <a:bodyPr anchor="t"/>
          <a:lstStyle>
            <a:lvl1pPr>
              <a:lnSpc>
                <a:spcPct val="85000"/>
              </a:lnSpc>
              <a:defRPr>
                <a:solidFill>
                  <a:schemeClr val="tx1"/>
                </a:solidFill>
              </a:defRPr>
            </a:lvl1pPr>
          </a:lstStyle>
          <a:p>
            <a:r>
              <a:rPr lang="en-US" dirty="0"/>
              <a:t>Click to edit two-line title</a:t>
            </a:r>
          </a:p>
        </p:txBody>
      </p:sp>
      <p:sp>
        <p:nvSpPr>
          <p:cNvPr id="17" name="Content Placeholder 5">
            <a:extLst>
              <a:ext uri="{FF2B5EF4-FFF2-40B4-BE49-F238E27FC236}">
                <a16:creationId xmlns:a16="http://schemas.microsoft.com/office/drawing/2014/main" id="{5DA67C14-369C-42D5-9365-EB1342657E2D}"/>
              </a:ext>
            </a:extLst>
          </p:cNvPr>
          <p:cNvSpPr>
            <a:spLocks noGrp="1"/>
          </p:cNvSpPr>
          <p:nvPr>
            <p:ph sz="quarter" idx="12"/>
          </p:nvPr>
        </p:nvSpPr>
        <p:spPr>
          <a:xfrm>
            <a:off x="914400" y="2651760"/>
            <a:ext cx="3657600" cy="3220720"/>
          </a:xfrm>
        </p:spPr>
        <p:txBody>
          <a:bodyPr/>
          <a:lstStyle/>
          <a:p>
            <a:pPr lvl="0"/>
            <a:r>
              <a:rPr lang="en-US" dirty="0"/>
              <a:t>Click to edit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8" name="Picture Placeholder 5">
            <a:extLst>
              <a:ext uri="{FF2B5EF4-FFF2-40B4-BE49-F238E27FC236}">
                <a16:creationId xmlns:a16="http://schemas.microsoft.com/office/drawing/2014/main" id="{A600E790-DAF2-4D1A-8036-CC3A6867D062}"/>
              </a:ext>
            </a:extLst>
          </p:cNvPr>
          <p:cNvSpPr>
            <a:spLocks noGrp="1"/>
          </p:cNvSpPr>
          <p:nvPr>
            <p:ph type="pic" sz="quarter" idx="14" hasCustomPrompt="1"/>
          </p:nvPr>
        </p:nvSpPr>
        <p:spPr>
          <a:xfrm>
            <a:off x="5480050" y="0"/>
            <a:ext cx="3206750" cy="3352800"/>
          </a:xfrm>
          <a:solidFill>
            <a:schemeClr val="bg2"/>
          </a:solidFill>
        </p:spPr>
        <p:txBody>
          <a:bodyPr tIns="548640"/>
          <a:lstStyle>
            <a:lvl1pPr algn="ctr">
              <a:buNone/>
              <a:defRPr/>
            </a:lvl1pPr>
          </a:lstStyle>
          <a:p>
            <a:r>
              <a:rPr lang="en-US" dirty="0"/>
              <a:t>Click to insert image</a:t>
            </a:r>
          </a:p>
        </p:txBody>
      </p:sp>
      <p:sp>
        <p:nvSpPr>
          <p:cNvPr id="40" name="Picture Placeholder 5">
            <a:extLst>
              <a:ext uri="{FF2B5EF4-FFF2-40B4-BE49-F238E27FC236}">
                <a16:creationId xmlns:a16="http://schemas.microsoft.com/office/drawing/2014/main" id="{B4E206FA-D948-4562-B8C6-49DBC573DE19}"/>
              </a:ext>
            </a:extLst>
          </p:cNvPr>
          <p:cNvSpPr>
            <a:spLocks noGrp="1"/>
          </p:cNvSpPr>
          <p:nvPr>
            <p:ph type="pic" sz="quarter" idx="16" hasCustomPrompt="1"/>
          </p:nvPr>
        </p:nvSpPr>
        <p:spPr>
          <a:xfrm>
            <a:off x="8835390" y="0"/>
            <a:ext cx="3356610" cy="1751798"/>
          </a:xfrm>
          <a:solidFill>
            <a:schemeClr val="bg2"/>
          </a:solidFill>
        </p:spPr>
        <p:txBody>
          <a:bodyPr tIns="548640"/>
          <a:lstStyle>
            <a:lvl1pPr algn="ctr">
              <a:buNone/>
              <a:defRPr/>
            </a:lvl1pPr>
          </a:lstStyle>
          <a:p>
            <a:r>
              <a:rPr lang="en-US" dirty="0"/>
              <a:t>Click to insert image</a:t>
            </a:r>
          </a:p>
        </p:txBody>
      </p:sp>
      <p:sp>
        <p:nvSpPr>
          <p:cNvPr id="41" name="Picture Placeholder 5">
            <a:extLst>
              <a:ext uri="{FF2B5EF4-FFF2-40B4-BE49-F238E27FC236}">
                <a16:creationId xmlns:a16="http://schemas.microsoft.com/office/drawing/2014/main" id="{A3BCA447-8ED8-43A4-85DD-2F042994BFD1}"/>
              </a:ext>
            </a:extLst>
          </p:cNvPr>
          <p:cNvSpPr>
            <a:spLocks noGrp="1"/>
          </p:cNvSpPr>
          <p:nvPr>
            <p:ph type="pic" sz="quarter" idx="17" hasCustomPrompt="1"/>
          </p:nvPr>
        </p:nvSpPr>
        <p:spPr>
          <a:xfrm>
            <a:off x="8835390" y="1884546"/>
            <a:ext cx="3356610" cy="3088907"/>
          </a:xfrm>
          <a:solidFill>
            <a:schemeClr val="bg2"/>
          </a:solidFill>
        </p:spPr>
        <p:txBody>
          <a:bodyPr tIns="548640"/>
          <a:lstStyle>
            <a:lvl1pPr algn="ctr">
              <a:buNone/>
              <a:defRPr/>
            </a:lvl1pPr>
          </a:lstStyle>
          <a:p>
            <a:r>
              <a:rPr lang="en-US" dirty="0"/>
              <a:t>Click to insert image</a:t>
            </a:r>
          </a:p>
        </p:txBody>
      </p:sp>
      <p:sp>
        <p:nvSpPr>
          <p:cNvPr id="42" name="Picture Placeholder 5">
            <a:extLst>
              <a:ext uri="{FF2B5EF4-FFF2-40B4-BE49-F238E27FC236}">
                <a16:creationId xmlns:a16="http://schemas.microsoft.com/office/drawing/2014/main" id="{4C7EC5F8-DF94-45B5-B1DB-A94BEB961347}"/>
              </a:ext>
            </a:extLst>
          </p:cNvPr>
          <p:cNvSpPr>
            <a:spLocks noGrp="1"/>
          </p:cNvSpPr>
          <p:nvPr>
            <p:ph type="pic" sz="quarter" idx="18" hasCustomPrompt="1"/>
          </p:nvPr>
        </p:nvSpPr>
        <p:spPr>
          <a:xfrm>
            <a:off x="8835390" y="5106201"/>
            <a:ext cx="3356610" cy="1751799"/>
          </a:xfrm>
          <a:solidFill>
            <a:schemeClr val="bg2"/>
          </a:solidFill>
        </p:spPr>
        <p:txBody>
          <a:bodyPr tIns="548640"/>
          <a:lstStyle>
            <a:lvl1pPr algn="ctr">
              <a:buNone/>
              <a:defRPr/>
            </a:lvl1pPr>
          </a:lstStyle>
          <a:p>
            <a:r>
              <a:rPr lang="en-US" dirty="0"/>
              <a:t>Click to insert image</a:t>
            </a:r>
          </a:p>
        </p:txBody>
      </p:sp>
      <p:sp>
        <p:nvSpPr>
          <p:cNvPr id="39" name="Picture Placeholder 5">
            <a:extLst>
              <a:ext uri="{FF2B5EF4-FFF2-40B4-BE49-F238E27FC236}">
                <a16:creationId xmlns:a16="http://schemas.microsoft.com/office/drawing/2014/main" id="{8E136E8B-64EC-4B91-9CFD-F51E945E891A}"/>
              </a:ext>
            </a:extLst>
          </p:cNvPr>
          <p:cNvSpPr>
            <a:spLocks noGrp="1"/>
          </p:cNvSpPr>
          <p:nvPr>
            <p:ph type="pic" sz="quarter" idx="15" hasCustomPrompt="1"/>
          </p:nvPr>
        </p:nvSpPr>
        <p:spPr>
          <a:xfrm>
            <a:off x="5480050" y="3505200"/>
            <a:ext cx="3206750" cy="3352801"/>
          </a:xfrm>
          <a:solidFill>
            <a:schemeClr val="bg2"/>
          </a:solidFill>
        </p:spPr>
        <p:txBody>
          <a:bodyPr tIns="548640"/>
          <a:lstStyle>
            <a:lvl1pPr algn="ctr">
              <a:buNone/>
              <a:defRPr/>
            </a:lvl1pPr>
          </a:lstStyle>
          <a:p>
            <a:r>
              <a:rPr lang="en-US" dirty="0"/>
              <a:t>Click to insert image</a:t>
            </a:r>
          </a:p>
        </p:txBody>
      </p:sp>
      <p:sp>
        <p:nvSpPr>
          <p:cNvPr id="2" name="Rectangle 1">
            <a:extLst>
              <a:ext uri="{FF2B5EF4-FFF2-40B4-BE49-F238E27FC236}">
                <a16:creationId xmlns:a16="http://schemas.microsoft.com/office/drawing/2014/main" id="{71F97B1D-33BF-3CBC-C62D-B241868DFC1E}"/>
              </a:ext>
            </a:extLst>
          </p:cNvPr>
          <p:cNvSpPr>
            <a:spLocks noGrp="1" noRot="1" noMove="1" noResize="1" noEditPoints="1" noAdjustHandles="1" noChangeArrowheads="1" noChangeShapeType="1"/>
          </p:cNvSpPr>
          <p:nvPr userDrawn="1"/>
        </p:nvSpPr>
        <p:spPr>
          <a:xfrm rot="16200000">
            <a:off x="-3100215" y="3100214"/>
            <a:ext cx="6858002" cy="657572"/>
          </a:xfrm>
          <a:prstGeom prst="rect">
            <a:avLst/>
          </a:prstGeom>
          <a:solidFill>
            <a:srgbClr val="F2F6F8"/>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a:spcAft>
                <a:spcPts val="900"/>
              </a:spcAft>
              <a:buFont typeface="Arial" panose="020B0604020202020204" pitchFamily="34" charset="0"/>
              <a:buChar char="​"/>
            </a:pPr>
            <a:endParaRPr lang="en-US" sz="1600" b="1" baseline="0" dirty="0">
              <a:solidFill>
                <a:schemeClr val="tx1"/>
              </a:solidFill>
            </a:endParaRPr>
          </a:p>
        </p:txBody>
      </p:sp>
      <p:pic>
        <p:nvPicPr>
          <p:cNvPr id="4" name="Picture 3">
            <a:extLst>
              <a:ext uri="{FF2B5EF4-FFF2-40B4-BE49-F238E27FC236}">
                <a16:creationId xmlns:a16="http://schemas.microsoft.com/office/drawing/2014/main" id="{AE76F94F-0BB7-BC11-5042-FAE643D03CB7}"/>
              </a:ext>
            </a:extLst>
          </p:cNvPr>
          <p:cNvPicPr>
            <a:picLocks noChangeAspect="1"/>
          </p:cNvPicPr>
          <p:nvPr userDrawn="1"/>
        </p:nvPicPr>
        <p:blipFill>
          <a:blip r:embed="rId2" cstate="hqprint">
            <a:extLst>
              <a:ext uri="{28A0092B-C50C-407E-A947-70E740481C1C}">
                <a14:useLocalDpi xmlns:a14="http://schemas.microsoft.com/office/drawing/2010/main" val="0"/>
              </a:ext>
            </a:extLst>
          </a:blip>
          <a:srcRect/>
          <a:stretch/>
        </p:blipFill>
        <p:spPr>
          <a:xfrm>
            <a:off x="920089" y="6201720"/>
            <a:ext cx="2080233" cy="369729"/>
          </a:xfrm>
          <a:prstGeom prst="rect">
            <a:avLst/>
          </a:prstGeom>
        </p:spPr>
      </p:pic>
    </p:spTree>
    <p:extLst>
      <p:ext uri="{BB962C8B-B14F-4D97-AF65-F5344CB8AC3E}">
        <p14:creationId xmlns:p14="http://schemas.microsoft.com/office/powerpoint/2010/main" val="139134423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Four Blocks">
    <p:spTree>
      <p:nvGrpSpPr>
        <p:cNvPr id="1" name=""/>
        <p:cNvGrpSpPr/>
        <p:nvPr/>
      </p:nvGrpSpPr>
      <p:grpSpPr>
        <a:xfrm>
          <a:off x="0" y="0"/>
          <a:ext cx="0" cy="0"/>
          <a:chOff x="0" y="0"/>
          <a:chExt cx="0" cy="0"/>
        </a:xfrm>
      </p:grpSpPr>
      <p:sp>
        <p:nvSpPr>
          <p:cNvPr id="23" name="Title 3">
            <a:extLst>
              <a:ext uri="{FF2B5EF4-FFF2-40B4-BE49-F238E27FC236}">
                <a16:creationId xmlns:a16="http://schemas.microsoft.com/office/drawing/2014/main" id="{C2C69E43-CF03-4919-B7B0-46366680F57B}"/>
              </a:ext>
            </a:extLst>
          </p:cNvPr>
          <p:cNvSpPr>
            <a:spLocks noGrp="1"/>
          </p:cNvSpPr>
          <p:nvPr>
            <p:ph type="title" hasCustomPrompt="1"/>
          </p:nvPr>
        </p:nvSpPr>
        <p:spPr>
          <a:xfrm>
            <a:off x="914400" y="696082"/>
            <a:ext cx="3914776" cy="842020"/>
          </a:xfrm>
        </p:spPr>
        <p:txBody>
          <a:bodyPr anchor="t"/>
          <a:lstStyle>
            <a:lvl1pPr>
              <a:lnSpc>
                <a:spcPct val="85000"/>
              </a:lnSpc>
              <a:defRPr>
                <a:solidFill>
                  <a:schemeClr val="tx1"/>
                </a:solidFill>
              </a:defRPr>
            </a:lvl1pPr>
          </a:lstStyle>
          <a:p>
            <a:r>
              <a:rPr lang="en-US" dirty="0"/>
              <a:t>Click to edit two-line title</a:t>
            </a:r>
          </a:p>
        </p:txBody>
      </p:sp>
      <p:sp>
        <p:nvSpPr>
          <p:cNvPr id="24" name="Content Placeholder 5">
            <a:extLst>
              <a:ext uri="{FF2B5EF4-FFF2-40B4-BE49-F238E27FC236}">
                <a16:creationId xmlns:a16="http://schemas.microsoft.com/office/drawing/2014/main" id="{EC5ECE95-E46B-4F70-B784-7AF4DE2BFD5C}"/>
              </a:ext>
            </a:extLst>
          </p:cNvPr>
          <p:cNvSpPr>
            <a:spLocks noGrp="1"/>
          </p:cNvSpPr>
          <p:nvPr>
            <p:ph sz="quarter" idx="12"/>
          </p:nvPr>
        </p:nvSpPr>
        <p:spPr>
          <a:xfrm>
            <a:off x="914399" y="1676399"/>
            <a:ext cx="3962401" cy="4210051"/>
          </a:xfrm>
        </p:spPr>
        <p:txBody>
          <a:bodyPr/>
          <a:lstStyle/>
          <a:p>
            <a:pPr lvl="0"/>
            <a:r>
              <a:rPr lang="en-US" dirty="0"/>
              <a:t>Click to edit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0" name="Rectangle 29">
            <a:extLst>
              <a:ext uri="{FF2B5EF4-FFF2-40B4-BE49-F238E27FC236}">
                <a16:creationId xmlns:a16="http://schemas.microsoft.com/office/drawing/2014/main" id="{3C3E306A-A32F-454F-B022-3A2D387EEFCE}"/>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userDrawn="1"/>
        </p:nvSpPr>
        <p:spPr bwMode="hidden">
          <a:xfrm>
            <a:off x="5589205" y="3428999"/>
            <a:ext cx="3298632" cy="34290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l">
              <a:spcAft>
                <a:spcPts val="900"/>
              </a:spcAft>
              <a:buFont typeface="Montserrat" panose="00000500000000000000" pitchFamily="2" charset="0"/>
              <a:buChar char="​"/>
            </a:pPr>
            <a:endParaRPr lang="en-US" sz="1200" dirty="0">
              <a:solidFill>
                <a:schemeClr val="tx1"/>
              </a:solidFill>
            </a:endParaRPr>
          </a:p>
        </p:txBody>
      </p:sp>
      <p:sp>
        <p:nvSpPr>
          <p:cNvPr id="21" name="Rectangle 20">
            <a:extLst>
              <a:ext uri="{FF2B5EF4-FFF2-40B4-BE49-F238E27FC236}">
                <a16:creationId xmlns:a16="http://schemas.microsoft.com/office/drawing/2014/main" id="{491CD632-B279-45DB-BE81-6BFE090E4E86}"/>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p:nvSpPr>
        <p:spPr bwMode="hidden">
          <a:xfrm>
            <a:off x="8893369" y="3429000"/>
            <a:ext cx="3298631" cy="342900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Aft>
                <a:spcPts val="900"/>
              </a:spcAft>
              <a:buFont typeface="Montserrat" panose="00000500000000000000" pitchFamily="2" charset="0"/>
              <a:buChar char="​"/>
            </a:pPr>
            <a:endParaRPr lang="en-US" sz="1200" dirty="0">
              <a:solidFill>
                <a:schemeClr val="tx1"/>
              </a:solidFill>
            </a:endParaRPr>
          </a:p>
        </p:txBody>
      </p:sp>
      <p:sp>
        <p:nvSpPr>
          <p:cNvPr id="27" name="Rectangle 26">
            <a:extLst>
              <a:ext uri="{FF2B5EF4-FFF2-40B4-BE49-F238E27FC236}">
                <a16:creationId xmlns:a16="http://schemas.microsoft.com/office/drawing/2014/main" id="{08668E6A-33B2-45DB-8B63-B30ABB4C16B3}"/>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userDrawn="1"/>
        </p:nvSpPr>
        <p:spPr bwMode="hidden">
          <a:xfrm>
            <a:off x="5589205" y="0"/>
            <a:ext cx="3298631" cy="3429001"/>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l">
              <a:spcAft>
                <a:spcPts val="900"/>
              </a:spcAft>
              <a:buFont typeface="Montserrat" panose="00000500000000000000" pitchFamily="2" charset="0"/>
              <a:buChar char="​"/>
            </a:pPr>
            <a:endParaRPr lang="en-US" sz="1200" dirty="0">
              <a:solidFill>
                <a:schemeClr val="accent6"/>
              </a:solidFill>
            </a:endParaRPr>
          </a:p>
        </p:txBody>
      </p:sp>
      <p:sp>
        <p:nvSpPr>
          <p:cNvPr id="28" name="Rectangle 27">
            <a:extLst>
              <a:ext uri="{FF2B5EF4-FFF2-40B4-BE49-F238E27FC236}">
                <a16:creationId xmlns:a16="http://schemas.microsoft.com/office/drawing/2014/main" id="{16EA6CE9-F605-433E-876D-90FDC4E49F6C}"/>
              </a:ext>
              <a:ext uri="{C183D7F6-B498-43B3-948B-1728B52AA6E4}">
                <adec:decorative xmlns:adec="http://schemas.microsoft.com/office/drawing/2017/decorative" xmlns="" val="1"/>
              </a:ext>
            </a:extLst>
          </p:cNvPr>
          <p:cNvSpPr>
            <a:spLocks noGrp="1" noRot="1" noMove="1" noResize="1" noEditPoints="1" noAdjustHandles="1" noChangeArrowheads="1" noChangeShapeType="1"/>
          </p:cNvSpPr>
          <p:nvPr userDrawn="1"/>
        </p:nvSpPr>
        <p:spPr bwMode="hidden">
          <a:xfrm>
            <a:off x="8893370" y="0"/>
            <a:ext cx="329863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l">
              <a:spcAft>
                <a:spcPts val="900"/>
              </a:spcAft>
              <a:buFont typeface="Montserrat" panose="00000500000000000000" pitchFamily="2" charset="0"/>
              <a:buChar char="​"/>
            </a:pPr>
            <a:endParaRPr lang="en-US" sz="1200" dirty="0">
              <a:solidFill>
                <a:schemeClr val="tx1"/>
              </a:solidFill>
            </a:endParaRPr>
          </a:p>
        </p:txBody>
      </p:sp>
      <p:sp>
        <p:nvSpPr>
          <p:cNvPr id="18" name="Text Placeholder 17">
            <a:extLst>
              <a:ext uri="{FF2B5EF4-FFF2-40B4-BE49-F238E27FC236}">
                <a16:creationId xmlns:a16="http://schemas.microsoft.com/office/drawing/2014/main" id="{08B6156B-0C00-495C-87C3-E8E326761A07}"/>
              </a:ext>
            </a:extLst>
          </p:cNvPr>
          <p:cNvSpPr>
            <a:spLocks noGrp="1"/>
          </p:cNvSpPr>
          <p:nvPr userDrawn="1">
            <p:ph type="body" sz="quarter" idx="15" hasCustomPrompt="1"/>
          </p:nvPr>
        </p:nvSpPr>
        <p:spPr>
          <a:xfrm>
            <a:off x="6096000" y="772282"/>
            <a:ext cx="2333625" cy="742193"/>
          </a:xfrm>
        </p:spPr>
        <p:txBody>
          <a:bodyPr/>
          <a:lstStyle>
            <a:lvl1pPr marL="0" indent="0" algn="l" defTabSz="914400" rtl="0" eaLnBrk="1" latinLnBrk="0" hangingPunct="1">
              <a:lnSpc>
                <a:spcPct val="110000"/>
              </a:lnSpc>
              <a:spcBef>
                <a:spcPts val="0"/>
              </a:spcBef>
              <a:spcAft>
                <a:spcPts val="800"/>
              </a:spcAft>
              <a:buFont typeface="Montserrat" panose="00000500000000000000" pitchFamily="2" charset="0"/>
              <a:buNone/>
              <a:defRPr lang="en-US" sz="2000" b="1" kern="1200" dirty="0">
                <a:solidFill>
                  <a:schemeClr val="tx1"/>
                </a:solidFill>
                <a:latin typeface="Arsenal" pitchFamily="2" charset="77"/>
                <a:ea typeface="+mn-ea"/>
                <a:cs typeface="Arial" panose="020B0604020202020204" pitchFamily="34" charset="0"/>
              </a:defRPr>
            </a:lvl1pPr>
            <a:lvl2pPr marL="0" indent="0">
              <a:buFont typeface="Montserrat" panose="00000500000000000000" pitchFamily="2" charset="0"/>
              <a:buChar char="​"/>
              <a:defRPr sz="1500"/>
            </a:lvl2pPr>
          </a:lstStyle>
          <a:p>
            <a:pPr lvl="0"/>
            <a:r>
              <a:rPr lang="en-US" dirty="0"/>
              <a:t>Longer title lorem ipsum dolor sit </a:t>
            </a:r>
            <a:r>
              <a:rPr lang="en-US" dirty="0" err="1"/>
              <a:t>amet</a:t>
            </a:r>
            <a:r>
              <a:rPr lang="en-US" dirty="0"/>
              <a:t> </a:t>
            </a:r>
          </a:p>
        </p:txBody>
      </p:sp>
      <p:sp>
        <p:nvSpPr>
          <p:cNvPr id="2" name="Content Placeholder 5">
            <a:extLst>
              <a:ext uri="{FF2B5EF4-FFF2-40B4-BE49-F238E27FC236}">
                <a16:creationId xmlns:a16="http://schemas.microsoft.com/office/drawing/2014/main" id="{397CD805-44D4-F1A3-0180-D35449EE0CA2}"/>
              </a:ext>
            </a:extLst>
          </p:cNvPr>
          <p:cNvSpPr>
            <a:spLocks noGrp="1"/>
          </p:cNvSpPr>
          <p:nvPr>
            <p:ph sz="quarter" idx="39"/>
          </p:nvPr>
        </p:nvSpPr>
        <p:spPr>
          <a:xfrm>
            <a:off x="6096000" y="1538102"/>
            <a:ext cx="2333625" cy="1490848"/>
          </a:xfrm>
        </p:spPr>
        <p:txBody>
          <a:bodyPr/>
          <a:lstStyle/>
          <a:p>
            <a:pPr lvl="0"/>
            <a:r>
              <a:rPr lang="en-US" dirty="0"/>
              <a:t>Click to edit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ext Placeholder 17">
            <a:extLst>
              <a:ext uri="{FF2B5EF4-FFF2-40B4-BE49-F238E27FC236}">
                <a16:creationId xmlns:a16="http://schemas.microsoft.com/office/drawing/2014/main" id="{8D2D9C76-DA27-8EFD-E624-ADA60E18AD10}"/>
              </a:ext>
            </a:extLst>
          </p:cNvPr>
          <p:cNvSpPr>
            <a:spLocks noGrp="1"/>
          </p:cNvSpPr>
          <p:nvPr>
            <p:ph type="body" sz="quarter" idx="40" hasCustomPrompt="1"/>
          </p:nvPr>
        </p:nvSpPr>
        <p:spPr>
          <a:xfrm>
            <a:off x="9396412" y="772282"/>
            <a:ext cx="2333625" cy="742193"/>
          </a:xfrm>
        </p:spPr>
        <p:txBody>
          <a:bodyPr/>
          <a:lstStyle>
            <a:lvl1pPr marL="0" indent="0" algn="l" defTabSz="914400" rtl="0" eaLnBrk="1" latinLnBrk="0" hangingPunct="1">
              <a:lnSpc>
                <a:spcPct val="110000"/>
              </a:lnSpc>
              <a:spcBef>
                <a:spcPts val="0"/>
              </a:spcBef>
              <a:spcAft>
                <a:spcPts val="800"/>
              </a:spcAft>
              <a:buFont typeface="Montserrat" panose="00000500000000000000" pitchFamily="2" charset="0"/>
              <a:buNone/>
              <a:defRPr lang="en-US" sz="2000" b="1" kern="1200" dirty="0">
                <a:solidFill>
                  <a:schemeClr val="bg1"/>
                </a:solidFill>
                <a:latin typeface="Arsenal" pitchFamily="2" charset="77"/>
                <a:ea typeface="+mn-ea"/>
                <a:cs typeface="Arial" panose="020B0604020202020204" pitchFamily="34" charset="0"/>
              </a:defRPr>
            </a:lvl1pPr>
            <a:lvl2pPr marL="0" indent="0">
              <a:buFont typeface="Montserrat" panose="00000500000000000000" pitchFamily="2" charset="0"/>
              <a:buChar char="​"/>
              <a:defRPr sz="1500"/>
            </a:lvl2pPr>
          </a:lstStyle>
          <a:p>
            <a:pPr lvl="0"/>
            <a:r>
              <a:rPr lang="en-US" dirty="0"/>
              <a:t>Longer title lorem ipsum dolor sit </a:t>
            </a:r>
            <a:r>
              <a:rPr lang="en-US" dirty="0" err="1"/>
              <a:t>amet</a:t>
            </a:r>
            <a:r>
              <a:rPr lang="en-US" dirty="0"/>
              <a:t> </a:t>
            </a:r>
          </a:p>
        </p:txBody>
      </p:sp>
      <p:sp>
        <p:nvSpPr>
          <p:cNvPr id="4" name="Content Placeholder 5">
            <a:extLst>
              <a:ext uri="{FF2B5EF4-FFF2-40B4-BE49-F238E27FC236}">
                <a16:creationId xmlns:a16="http://schemas.microsoft.com/office/drawing/2014/main" id="{7467777F-06AC-A6CB-70D8-011B86D763C1}"/>
              </a:ext>
            </a:extLst>
          </p:cNvPr>
          <p:cNvSpPr>
            <a:spLocks noGrp="1"/>
          </p:cNvSpPr>
          <p:nvPr>
            <p:ph sz="quarter" idx="41"/>
          </p:nvPr>
        </p:nvSpPr>
        <p:spPr>
          <a:xfrm>
            <a:off x="9396412" y="1538102"/>
            <a:ext cx="2333625" cy="149084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17">
            <a:extLst>
              <a:ext uri="{FF2B5EF4-FFF2-40B4-BE49-F238E27FC236}">
                <a16:creationId xmlns:a16="http://schemas.microsoft.com/office/drawing/2014/main" id="{014CCA54-4575-22CA-2C3C-E0D651D22981}"/>
              </a:ext>
            </a:extLst>
          </p:cNvPr>
          <p:cNvSpPr>
            <a:spLocks noGrp="1"/>
          </p:cNvSpPr>
          <p:nvPr>
            <p:ph type="body" sz="quarter" idx="42" hasCustomPrompt="1"/>
          </p:nvPr>
        </p:nvSpPr>
        <p:spPr>
          <a:xfrm>
            <a:off x="9396412" y="4015544"/>
            <a:ext cx="2333625" cy="742193"/>
          </a:xfrm>
        </p:spPr>
        <p:txBody>
          <a:bodyPr/>
          <a:lstStyle>
            <a:lvl1pPr marL="0" indent="0" algn="l" defTabSz="914400" rtl="0" eaLnBrk="1" latinLnBrk="0" hangingPunct="1">
              <a:lnSpc>
                <a:spcPct val="110000"/>
              </a:lnSpc>
              <a:spcBef>
                <a:spcPts val="0"/>
              </a:spcBef>
              <a:spcAft>
                <a:spcPts val="800"/>
              </a:spcAft>
              <a:buFont typeface="Montserrat" panose="00000500000000000000" pitchFamily="2" charset="0"/>
              <a:buNone/>
              <a:defRPr lang="en-US" sz="2000" b="1" kern="1200" dirty="0">
                <a:solidFill>
                  <a:schemeClr val="bg1"/>
                </a:solidFill>
                <a:latin typeface="Arsenal" pitchFamily="2" charset="77"/>
                <a:ea typeface="+mn-ea"/>
                <a:cs typeface="Arial" panose="020B0604020202020204" pitchFamily="34" charset="0"/>
              </a:defRPr>
            </a:lvl1pPr>
            <a:lvl2pPr marL="0" indent="0">
              <a:buFont typeface="Montserrat" panose="00000500000000000000" pitchFamily="2" charset="0"/>
              <a:buChar char="​"/>
              <a:defRPr sz="1500"/>
            </a:lvl2pPr>
          </a:lstStyle>
          <a:p>
            <a:pPr lvl="0"/>
            <a:r>
              <a:rPr lang="en-US" dirty="0"/>
              <a:t>Longer title lorem ipsum dolor sit </a:t>
            </a:r>
            <a:r>
              <a:rPr lang="en-US" dirty="0" err="1"/>
              <a:t>amet</a:t>
            </a:r>
            <a:r>
              <a:rPr lang="en-US" dirty="0"/>
              <a:t> </a:t>
            </a:r>
          </a:p>
        </p:txBody>
      </p:sp>
      <p:sp>
        <p:nvSpPr>
          <p:cNvPr id="6" name="Content Placeholder 5">
            <a:extLst>
              <a:ext uri="{FF2B5EF4-FFF2-40B4-BE49-F238E27FC236}">
                <a16:creationId xmlns:a16="http://schemas.microsoft.com/office/drawing/2014/main" id="{6F4647CA-C825-95B1-8B5D-95E48B7909F8}"/>
              </a:ext>
            </a:extLst>
          </p:cNvPr>
          <p:cNvSpPr>
            <a:spLocks noGrp="1"/>
          </p:cNvSpPr>
          <p:nvPr>
            <p:ph sz="quarter" idx="43"/>
          </p:nvPr>
        </p:nvSpPr>
        <p:spPr>
          <a:xfrm>
            <a:off x="9396412" y="4781364"/>
            <a:ext cx="2333625" cy="149084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17">
            <a:extLst>
              <a:ext uri="{FF2B5EF4-FFF2-40B4-BE49-F238E27FC236}">
                <a16:creationId xmlns:a16="http://schemas.microsoft.com/office/drawing/2014/main" id="{E2EFEA52-48F5-A3AE-7D37-B9BDC08B8FD8}"/>
              </a:ext>
            </a:extLst>
          </p:cNvPr>
          <p:cNvSpPr>
            <a:spLocks noGrp="1"/>
          </p:cNvSpPr>
          <p:nvPr>
            <p:ph type="body" sz="quarter" idx="44" hasCustomPrompt="1"/>
          </p:nvPr>
        </p:nvSpPr>
        <p:spPr>
          <a:xfrm>
            <a:off x="6096000" y="4015544"/>
            <a:ext cx="2333625" cy="742193"/>
          </a:xfrm>
        </p:spPr>
        <p:txBody>
          <a:bodyPr/>
          <a:lstStyle>
            <a:lvl1pPr marL="0" indent="0" algn="l" defTabSz="914400" rtl="0" eaLnBrk="1" latinLnBrk="0" hangingPunct="1">
              <a:lnSpc>
                <a:spcPct val="110000"/>
              </a:lnSpc>
              <a:spcBef>
                <a:spcPts val="0"/>
              </a:spcBef>
              <a:spcAft>
                <a:spcPts val="800"/>
              </a:spcAft>
              <a:buFont typeface="Montserrat" panose="00000500000000000000" pitchFamily="2" charset="0"/>
              <a:buNone/>
              <a:defRPr lang="en-US" sz="2000" b="1" kern="1200" dirty="0">
                <a:solidFill>
                  <a:schemeClr val="bg1"/>
                </a:solidFill>
                <a:latin typeface="Arsenal" pitchFamily="2" charset="77"/>
                <a:ea typeface="+mn-ea"/>
                <a:cs typeface="Arial" panose="020B0604020202020204" pitchFamily="34" charset="0"/>
              </a:defRPr>
            </a:lvl1pPr>
            <a:lvl2pPr marL="0" indent="0">
              <a:buFont typeface="Montserrat" panose="00000500000000000000" pitchFamily="2" charset="0"/>
              <a:buChar char="​"/>
              <a:defRPr sz="1500"/>
            </a:lvl2pPr>
          </a:lstStyle>
          <a:p>
            <a:pPr lvl="0"/>
            <a:r>
              <a:rPr lang="en-US" dirty="0"/>
              <a:t>Longer title lorem ipsum dolor sit </a:t>
            </a:r>
            <a:r>
              <a:rPr lang="en-US" dirty="0" err="1"/>
              <a:t>amet</a:t>
            </a:r>
            <a:r>
              <a:rPr lang="en-US" dirty="0"/>
              <a:t> </a:t>
            </a:r>
          </a:p>
        </p:txBody>
      </p:sp>
      <p:sp>
        <p:nvSpPr>
          <p:cNvPr id="8" name="Content Placeholder 5">
            <a:extLst>
              <a:ext uri="{FF2B5EF4-FFF2-40B4-BE49-F238E27FC236}">
                <a16:creationId xmlns:a16="http://schemas.microsoft.com/office/drawing/2014/main" id="{A61C7CBB-13CF-F09B-9351-00A56126B8B7}"/>
              </a:ext>
            </a:extLst>
          </p:cNvPr>
          <p:cNvSpPr>
            <a:spLocks noGrp="1"/>
          </p:cNvSpPr>
          <p:nvPr>
            <p:ph sz="quarter" idx="45"/>
          </p:nvPr>
        </p:nvSpPr>
        <p:spPr>
          <a:xfrm>
            <a:off x="6096000" y="4781364"/>
            <a:ext cx="2333625" cy="149084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Rectangle 9">
            <a:extLst>
              <a:ext uri="{FF2B5EF4-FFF2-40B4-BE49-F238E27FC236}">
                <a16:creationId xmlns:a16="http://schemas.microsoft.com/office/drawing/2014/main" id="{FA3D8825-7798-3A2D-C346-F978CF89893D}"/>
              </a:ext>
            </a:extLst>
          </p:cNvPr>
          <p:cNvSpPr>
            <a:spLocks noGrp="1" noRot="1" noMove="1" noResize="1" noEditPoints="1" noAdjustHandles="1" noChangeArrowheads="1" noChangeShapeType="1"/>
          </p:cNvSpPr>
          <p:nvPr userDrawn="1"/>
        </p:nvSpPr>
        <p:spPr>
          <a:xfrm rot="16200000">
            <a:off x="-3100215" y="3100214"/>
            <a:ext cx="6858002" cy="657572"/>
          </a:xfrm>
          <a:prstGeom prst="rect">
            <a:avLst/>
          </a:prstGeom>
          <a:solidFill>
            <a:srgbClr val="F2F6F8"/>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a:spcAft>
                <a:spcPts val="900"/>
              </a:spcAft>
              <a:buFont typeface="Arial" panose="020B0604020202020204" pitchFamily="34" charset="0"/>
              <a:buChar char="​"/>
            </a:pPr>
            <a:endParaRPr lang="en-US" sz="1600" b="1" baseline="0" dirty="0">
              <a:solidFill>
                <a:schemeClr val="tx1"/>
              </a:solidFill>
            </a:endParaRPr>
          </a:p>
        </p:txBody>
      </p:sp>
      <p:pic>
        <p:nvPicPr>
          <p:cNvPr id="11" name="Picture 10">
            <a:extLst>
              <a:ext uri="{FF2B5EF4-FFF2-40B4-BE49-F238E27FC236}">
                <a16:creationId xmlns:a16="http://schemas.microsoft.com/office/drawing/2014/main" id="{7C4F75C4-261A-3021-084F-6CA4EB287FD1}"/>
              </a:ext>
            </a:extLst>
          </p:cNvPr>
          <p:cNvPicPr>
            <a:picLocks noChangeAspect="1"/>
          </p:cNvPicPr>
          <p:nvPr userDrawn="1"/>
        </p:nvPicPr>
        <p:blipFill>
          <a:blip r:embed="rId2" cstate="hqprint">
            <a:extLst>
              <a:ext uri="{28A0092B-C50C-407E-A947-70E740481C1C}">
                <a14:useLocalDpi xmlns:a14="http://schemas.microsoft.com/office/drawing/2010/main" val="0"/>
              </a:ext>
            </a:extLst>
          </a:blip>
          <a:srcRect/>
          <a:stretch/>
        </p:blipFill>
        <p:spPr>
          <a:xfrm>
            <a:off x="920089" y="6201720"/>
            <a:ext cx="2080233" cy="369729"/>
          </a:xfrm>
          <a:prstGeom prst="rect">
            <a:avLst/>
          </a:prstGeom>
        </p:spPr>
      </p:pic>
    </p:spTree>
    <p:extLst>
      <p:ext uri="{BB962C8B-B14F-4D97-AF65-F5344CB8AC3E}">
        <p14:creationId xmlns:p14="http://schemas.microsoft.com/office/powerpoint/2010/main" val="401225998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References">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0D10E1E-FDEA-A352-CC71-DC05272BEF21}"/>
              </a:ext>
            </a:extLst>
          </p:cNvPr>
          <p:cNvSpPr>
            <a:spLocks noGrp="1" noRot="1" noMove="1" noResize="1" noEditPoints="1" noAdjustHandles="1" noChangeArrowheads="1" noChangeShapeType="1"/>
          </p:cNvSpPr>
          <p:nvPr userDrawn="1"/>
        </p:nvSpPr>
        <p:spPr>
          <a:xfrm rot="16200000">
            <a:off x="5666746" y="-5666743"/>
            <a:ext cx="858518" cy="12191999"/>
          </a:xfrm>
          <a:prstGeom prst="rect">
            <a:avLst/>
          </a:prstGeom>
          <a:solidFill>
            <a:srgbClr val="F2F6F8"/>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a:spcAft>
                <a:spcPts val="900"/>
              </a:spcAft>
              <a:buFont typeface="Arial" panose="020B0604020202020204" pitchFamily="34" charset="0"/>
              <a:buChar char="​"/>
            </a:pPr>
            <a:endParaRPr lang="en-US" sz="1600" b="1" baseline="0" dirty="0">
              <a:solidFill>
                <a:schemeClr val="tx1"/>
              </a:solidFill>
            </a:endParaRPr>
          </a:p>
        </p:txBody>
      </p:sp>
      <p:sp>
        <p:nvSpPr>
          <p:cNvPr id="9" name="TextBox 8">
            <a:extLst>
              <a:ext uri="{FF2B5EF4-FFF2-40B4-BE49-F238E27FC236}">
                <a16:creationId xmlns:a16="http://schemas.microsoft.com/office/drawing/2014/main" id="{36F98C55-C8DA-7832-A53D-7EE8038DBCBA}"/>
              </a:ext>
              <a:ext uri="{C183D7F6-B498-43B3-948B-1728B52AA6E4}">
                <adec:decorative xmlns:adec="http://schemas.microsoft.com/office/drawing/2017/decorative" xmlns="" val="1"/>
              </a:ext>
            </a:extLst>
          </p:cNvPr>
          <p:cNvSpPr txBox="1"/>
          <p:nvPr userDrawn="1"/>
        </p:nvSpPr>
        <p:spPr>
          <a:xfrm>
            <a:off x="11040042" y="6365784"/>
            <a:ext cx="243908" cy="183332"/>
          </a:xfrm>
          <a:prstGeom prst="rect">
            <a:avLst/>
          </a:prstGeom>
        </p:spPr>
        <p:txBody>
          <a:bodyPr vert="horz" wrap="square" lIns="0" tIns="0" rIns="0" bIns="0" rtlCol="0" anchor="t">
            <a:noAutofit/>
          </a:bodyPr>
          <a:lstStyle/>
          <a:p>
            <a:pPr marL="0" algn="r" defTabSz="914400" rtl="0" eaLnBrk="1" latinLnBrk="0" hangingPunct="1"/>
            <a:fld id="{208997C6-AED8-4153-89E3-7FC682DCDBBA}" type="slidenum">
              <a:rPr lang="en-US" sz="800" kern="1200" smtClean="0">
                <a:solidFill>
                  <a:schemeClr val="tx1"/>
                </a:solidFill>
                <a:latin typeface="Arial" panose="020B0604020202020204" pitchFamily="34" charset="0"/>
                <a:ea typeface="+mn-ea"/>
                <a:cs typeface="Arial" panose="020B0604020202020204" pitchFamily="34" charset="0"/>
              </a:rPr>
              <a:pPr marL="0" algn="r" defTabSz="914400" rtl="0" eaLnBrk="1" latinLnBrk="0" hangingPunct="1"/>
              <a:t>‹#›</a:t>
            </a:fld>
            <a:endParaRPr lang="en-US" sz="1200" kern="1200" dirty="0">
              <a:solidFill>
                <a:schemeClr val="tx1"/>
              </a:solidFill>
              <a:latin typeface="Arial" panose="020B0604020202020204" pitchFamily="34" charset="0"/>
              <a:ea typeface="+mn-ea"/>
              <a:cs typeface="Arial" panose="020B0604020202020204" pitchFamily="34" charset="0"/>
            </a:endParaRPr>
          </a:p>
        </p:txBody>
      </p:sp>
      <p:cxnSp>
        <p:nvCxnSpPr>
          <p:cNvPr id="11" name="Straight Connector 10">
            <a:extLst>
              <a:ext uri="{FF2B5EF4-FFF2-40B4-BE49-F238E27FC236}">
                <a16:creationId xmlns:a16="http://schemas.microsoft.com/office/drawing/2014/main" id="{6841A949-5172-6717-78C9-DDA9D97B2EA3}"/>
              </a:ext>
            </a:extLst>
          </p:cNvPr>
          <p:cNvCxnSpPr/>
          <p:nvPr userDrawn="1"/>
        </p:nvCxnSpPr>
        <p:spPr>
          <a:xfrm>
            <a:off x="11040043" y="6273996"/>
            <a:ext cx="0" cy="275120"/>
          </a:xfrm>
          <a:prstGeom prst="line">
            <a:avLst/>
          </a:prstGeom>
          <a:ln w="12700" cap="rnd">
            <a:solidFill>
              <a:schemeClr val="tx2"/>
            </a:solidFill>
            <a:round/>
          </a:ln>
        </p:spPr>
        <p:style>
          <a:lnRef idx="1">
            <a:schemeClr val="accent1"/>
          </a:lnRef>
          <a:fillRef idx="0">
            <a:schemeClr val="accent1"/>
          </a:fillRef>
          <a:effectRef idx="0">
            <a:schemeClr val="accent1"/>
          </a:effectRef>
          <a:fontRef idx="minor">
            <a:schemeClr val="tx1"/>
          </a:fontRef>
        </p:style>
      </p:cxnSp>
      <p:sp>
        <p:nvSpPr>
          <p:cNvPr id="12" name="Text Placeholder 14">
            <a:extLst>
              <a:ext uri="{FF2B5EF4-FFF2-40B4-BE49-F238E27FC236}">
                <a16:creationId xmlns:a16="http://schemas.microsoft.com/office/drawing/2014/main" id="{1B02D39A-93E1-69BC-2C38-F67552ABE319}"/>
              </a:ext>
            </a:extLst>
          </p:cNvPr>
          <p:cNvSpPr>
            <a:spLocks noGrp="1"/>
          </p:cNvSpPr>
          <p:nvPr>
            <p:ph type="body" sz="quarter" idx="16"/>
          </p:nvPr>
        </p:nvSpPr>
        <p:spPr>
          <a:xfrm>
            <a:off x="6904038" y="6296329"/>
            <a:ext cx="3948112" cy="275120"/>
          </a:xfrm>
        </p:spPr>
        <p:txBody>
          <a:bodyPr anchor="ctr"/>
          <a:lstStyle>
            <a:lvl1pPr algn="r">
              <a:defRPr sz="800"/>
            </a:lvl1pPr>
          </a:lstStyle>
          <a:p>
            <a:pPr lvl="0"/>
            <a:r>
              <a:rPr lang="en-US" dirty="0"/>
              <a:t>Click to edit Master text styles</a:t>
            </a:r>
          </a:p>
        </p:txBody>
      </p:sp>
      <p:sp>
        <p:nvSpPr>
          <p:cNvPr id="3" name="Title 3">
            <a:extLst>
              <a:ext uri="{FF2B5EF4-FFF2-40B4-BE49-F238E27FC236}">
                <a16:creationId xmlns:a16="http://schemas.microsoft.com/office/drawing/2014/main" id="{61622BD9-54AA-F868-F733-5B8D1F733111}"/>
              </a:ext>
            </a:extLst>
          </p:cNvPr>
          <p:cNvSpPr txBox="1">
            <a:spLocks/>
          </p:cNvSpPr>
          <p:nvPr userDrawn="1"/>
        </p:nvSpPr>
        <p:spPr>
          <a:xfrm>
            <a:off x="914400" y="118532"/>
            <a:ext cx="3657600" cy="720215"/>
          </a:xfrm>
          <a:prstGeom prst="rect">
            <a:avLst/>
          </a:prstGeom>
        </p:spPr>
        <p:txBody>
          <a:bodyPr vert="horz" lIns="0" tIns="0" rIns="0" bIns="0" rtlCol="0" anchor="ctr">
            <a:noAutofit/>
          </a:bodyPr>
          <a:lstStyle>
            <a:lvl1pPr algn="l" defTabSz="914400" rtl="0" eaLnBrk="1" latinLnBrk="0" hangingPunct="1">
              <a:lnSpc>
                <a:spcPct val="85000"/>
              </a:lnSpc>
              <a:spcBef>
                <a:spcPct val="0"/>
              </a:spcBef>
              <a:buNone/>
              <a:defRPr sz="3400" kern="1200">
                <a:solidFill>
                  <a:schemeClr val="tx1"/>
                </a:solidFill>
                <a:latin typeface="Arsenal" pitchFamily="2" charset="77"/>
                <a:ea typeface="+mj-ea"/>
                <a:cs typeface="+mj-cs"/>
              </a:defRPr>
            </a:lvl1pPr>
          </a:lstStyle>
          <a:p>
            <a:r>
              <a:rPr lang="en-US" dirty="0">
                <a:solidFill>
                  <a:schemeClr val="tx2"/>
                </a:solidFill>
              </a:rPr>
              <a:t>References</a:t>
            </a:r>
          </a:p>
        </p:txBody>
      </p:sp>
      <p:sp>
        <p:nvSpPr>
          <p:cNvPr id="5" name="Content Placeholder 5">
            <a:extLst>
              <a:ext uri="{FF2B5EF4-FFF2-40B4-BE49-F238E27FC236}">
                <a16:creationId xmlns:a16="http://schemas.microsoft.com/office/drawing/2014/main" id="{05C469AB-13A5-1AF9-2C26-38CA77937860}"/>
              </a:ext>
            </a:extLst>
          </p:cNvPr>
          <p:cNvSpPr>
            <a:spLocks noGrp="1"/>
          </p:cNvSpPr>
          <p:nvPr>
            <p:ph sz="quarter" idx="17"/>
          </p:nvPr>
        </p:nvSpPr>
        <p:spPr>
          <a:xfrm>
            <a:off x="914400" y="1145071"/>
            <a:ext cx="4879848" cy="4750326"/>
          </a:xfrm>
        </p:spPr>
        <p:txBody>
          <a:bodyPr/>
          <a:lstStyle>
            <a:lvl1pPr>
              <a:defRPr/>
            </a:lvl1pPr>
          </a:lstStyle>
          <a:p>
            <a:pPr lvl="0"/>
            <a:r>
              <a:rPr lang="en-US" dirty="0"/>
              <a:t>Click to edit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2">
            <a:extLst>
              <a:ext uri="{FF2B5EF4-FFF2-40B4-BE49-F238E27FC236}">
                <a16:creationId xmlns:a16="http://schemas.microsoft.com/office/drawing/2014/main" id="{214C2907-DD59-65D1-60F3-F692A7CD19E6}"/>
              </a:ext>
            </a:extLst>
          </p:cNvPr>
          <p:cNvSpPr>
            <a:spLocks noGrp="1"/>
          </p:cNvSpPr>
          <p:nvPr>
            <p:ph idx="14"/>
          </p:nvPr>
        </p:nvSpPr>
        <p:spPr>
          <a:xfrm>
            <a:off x="6397752" y="1145071"/>
            <a:ext cx="4885944" cy="4750326"/>
          </a:xfrm>
        </p:spPr>
        <p:txBody>
          <a:bodyPr/>
          <a:lstStyle>
            <a:lvl1pPr>
              <a:defRPr/>
            </a:lvl1pPr>
          </a:lstStyle>
          <a:p>
            <a:pPr lvl="0"/>
            <a:r>
              <a:rPr lang="en-US" dirty="0"/>
              <a:t>Click to edit</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2" name="Picture 1">
            <a:extLst>
              <a:ext uri="{FF2B5EF4-FFF2-40B4-BE49-F238E27FC236}">
                <a16:creationId xmlns:a16="http://schemas.microsoft.com/office/drawing/2014/main" id="{034CD981-8251-7AEF-92B1-EBC930E2DC9C}"/>
              </a:ext>
            </a:extLst>
          </p:cNvPr>
          <p:cNvPicPr>
            <a:picLocks noChangeAspect="1"/>
          </p:cNvPicPr>
          <p:nvPr userDrawn="1"/>
        </p:nvPicPr>
        <p:blipFill>
          <a:blip r:embed="rId2" cstate="hqprint">
            <a:extLst>
              <a:ext uri="{28A0092B-C50C-407E-A947-70E740481C1C}">
                <a14:useLocalDpi xmlns:a14="http://schemas.microsoft.com/office/drawing/2010/main" val="0"/>
              </a:ext>
            </a:extLst>
          </a:blip>
          <a:srcRect/>
          <a:stretch/>
        </p:blipFill>
        <p:spPr>
          <a:xfrm>
            <a:off x="920089" y="6201720"/>
            <a:ext cx="2080233" cy="369729"/>
          </a:xfrm>
          <a:prstGeom prst="rect">
            <a:avLst/>
          </a:prstGeom>
        </p:spPr>
      </p:pic>
    </p:spTree>
    <p:extLst>
      <p:ext uri="{BB962C8B-B14F-4D97-AF65-F5344CB8AC3E}">
        <p14:creationId xmlns:p14="http://schemas.microsoft.com/office/powerpoint/2010/main" val="286991794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585230-0E25-9DDB-5C9E-64A34EA2DC56}"/>
              </a:ext>
            </a:extLst>
          </p:cNvPr>
          <p:cNvSpPr>
            <a:spLocks noGrp="1"/>
          </p:cNvSpPr>
          <p:nvPr>
            <p:ph type="title" hasCustomPrompt="1"/>
          </p:nvPr>
        </p:nvSpPr>
        <p:spPr>
          <a:xfrm>
            <a:off x="1722120" y="-939324"/>
            <a:ext cx="8747760" cy="642802"/>
          </a:xfrm>
          <a:solidFill>
            <a:schemeClr val="bg1"/>
          </a:solidFill>
        </p:spPr>
        <p:txBody>
          <a:bodyPr anchor="ctr"/>
          <a:lstStyle>
            <a:lvl1pPr algn="ctr">
              <a:defRPr sz="2400">
                <a:solidFill>
                  <a:schemeClr val="accent5"/>
                </a:solidFill>
              </a:defRPr>
            </a:lvl1pPr>
          </a:lstStyle>
          <a:p>
            <a:r>
              <a:rPr lang="en-US" dirty="0"/>
              <a:t>Click to edit title to meet accessibility standards</a:t>
            </a:r>
          </a:p>
        </p:txBody>
      </p:sp>
      <p:sp>
        <p:nvSpPr>
          <p:cNvPr id="9" name="TextBox 8">
            <a:extLst>
              <a:ext uri="{FF2B5EF4-FFF2-40B4-BE49-F238E27FC236}">
                <a16:creationId xmlns:a16="http://schemas.microsoft.com/office/drawing/2014/main" id="{36F98C55-C8DA-7832-A53D-7EE8038DBCBA}"/>
              </a:ext>
              <a:ext uri="{C183D7F6-B498-43B3-948B-1728B52AA6E4}">
                <adec:decorative xmlns:adec="http://schemas.microsoft.com/office/drawing/2017/decorative" xmlns="" val="1"/>
              </a:ext>
            </a:extLst>
          </p:cNvPr>
          <p:cNvSpPr txBox="1"/>
          <p:nvPr userDrawn="1"/>
        </p:nvSpPr>
        <p:spPr>
          <a:xfrm>
            <a:off x="11040042" y="6365784"/>
            <a:ext cx="243908" cy="183332"/>
          </a:xfrm>
          <a:prstGeom prst="rect">
            <a:avLst/>
          </a:prstGeom>
        </p:spPr>
        <p:txBody>
          <a:bodyPr vert="horz" wrap="square" lIns="0" tIns="0" rIns="0" bIns="0" rtlCol="0" anchor="t">
            <a:noAutofit/>
          </a:bodyPr>
          <a:lstStyle/>
          <a:p>
            <a:pPr marL="0" algn="r" defTabSz="914400" rtl="0" eaLnBrk="1" latinLnBrk="0" hangingPunct="1"/>
            <a:fld id="{208997C6-AED8-4153-89E3-7FC682DCDBBA}" type="slidenum">
              <a:rPr lang="en-US" sz="800" kern="1200" smtClean="0">
                <a:solidFill>
                  <a:schemeClr val="tx1"/>
                </a:solidFill>
                <a:latin typeface="Arial" panose="020B0604020202020204" pitchFamily="34" charset="0"/>
                <a:ea typeface="+mn-ea"/>
                <a:cs typeface="Arial" panose="020B0604020202020204" pitchFamily="34" charset="0"/>
              </a:rPr>
              <a:pPr marL="0" algn="r" defTabSz="914400" rtl="0" eaLnBrk="1" latinLnBrk="0" hangingPunct="1"/>
              <a:t>‹#›</a:t>
            </a:fld>
            <a:endParaRPr lang="en-US" sz="1200" kern="1200" dirty="0">
              <a:solidFill>
                <a:schemeClr val="tx1"/>
              </a:solidFill>
              <a:latin typeface="Arial" panose="020B0604020202020204" pitchFamily="34" charset="0"/>
              <a:ea typeface="+mn-ea"/>
              <a:cs typeface="Arial" panose="020B0604020202020204" pitchFamily="34" charset="0"/>
            </a:endParaRPr>
          </a:p>
        </p:txBody>
      </p:sp>
      <p:cxnSp>
        <p:nvCxnSpPr>
          <p:cNvPr id="11" name="Straight Connector 10">
            <a:extLst>
              <a:ext uri="{FF2B5EF4-FFF2-40B4-BE49-F238E27FC236}">
                <a16:creationId xmlns:a16="http://schemas.microsoft.com/office/drawing/2014/main" id="{6841A949-5172-6717-78C9-DDA9D97B2EA3}"/>
              </a:ext>
            </a:extLst>
          </p:cNvPr>
          <p:cNvCxnSpPr/>
          <p:nvPr userDrawn="1"/>
        </p:nvCxnSpPr>
        <p:spPr>
          <a:xfrm>
            <a:off x="11040043" y="6273996"/>
            <a:ext cx="0" cy="275120"/>
          </a:xfrm>
          <a:prstGeom prst="line">
            <a:avLst/>
          </a:prstGeom>
          <a:ln w="12700" cap="rnd">
            <a:solidFill>
              <a:schemeClr val="tx2"/>
            </a:solidFill>
            <a:round/>
          </a:ln>
        </p:spPr>
        <p:style>
          <a:lnRef idx="1">
            <a:schemeClr val="accent1"/>
          </a:lnRef>
          <a:fillRef idx="0">
            <a:schemeClr val="accent1"/>
          </a:fillRef>
          <a:effectRef idx="0">
            <a:schemeClr val="accent1"/>
          </a:effectRef>
          <a:fontRef idx="minor">
            <a:schemeClr val="tx1"/>
          </a:fontRef>
        </p:style>
      </p:cxnSp>
      <p:sp>
        <p:nvSpPr>
          <p:cNvPr id="12" name="Text Placeholder 14">
            <a:extLst>
              <a:ext uri="{FF2B5EF4-FFF2-40B4-BE49-F238E27FC236}">
                <a16:creationId xmlns:a16="http://schemas.microsoft.com/office/drawing/2014/main" id="{1B02D39A-93E1-69BC-2C38-F67552ABE319}"/>
              </a:ext>
            </a:extLst>
          </p:cNvPr>
          <p:cNvSpPr>
            <a:spLocks noGrp="1"/>
          </p:cNvSpPr>
          <p:nvPr>
            <p:ph type="body" sz="quarter" idx="16"/>
          </p:nvPr>
        </p:nvSpPr>
        <p:spPr>
          <a:xfrm>
            <a:off x="6904038" y="6296329"/>
            <a:ext cx="3948112" cy="275120"/>
          </a:xfrm>
        </p:spPr>
        <p:txBody>
          <a:bodyPr anchor="ctr"/>
          <a:lstStyle>
            <a:lvl1pPr algn="r">
              <a:defRPr sz="800"/>
            </a:lvl1pPr>
          </a:lstStyle>
          <a:p>
            <a:pPr lvl="0"/>
            <a:r>
              <a:rPr lang="en-US" dirty="0"/>
              <a:t>Click to edit Master text styles</a:t>
            </a:r>
          </a:p>
        </p:txBody>
      </p:sp>
      <p:sp>
        <p:nvSpPr>
          <p:cNvPr id="3" name="Rectangle 2">
            <a:extLst>
              <a:ext uri="{FF2B5EF4-FFF2-40B4-BE49-F238E27FC236}">
                <a16:creationId xmlns:a16="http://schemas.microsoft.com/office/drawing/2014/main" id="{0BC209A1-1643-294D-4B5E-3398E370A0AD}"/>
              </a:ext>
            </a:extLst>
          </p:cNvPr>
          <p:cNvSpPr>
            <a:spLocks noGrp="1" noRot="1" noMove="1" noResize="1" noEditPoints="1" noAdjustHandles="1" noChangeArrowheads="1" noChangeShapeType="1"/>
          </p:cNvSpPr>
          <p:nvPr userDrawn="1"/>
        </p:nvSpPr>
        <p:spPr>
          <a:xfrm rot="16200000">
            <a:off x="-3100215" y="3100214"/>
            <a:ext cx="6858002" cy="657572"/>
          </a:xfrm>
          <a:prstGeom prst="rect">
            <a:avLst/>
          </a:prstGeom>
          <a:solidFill>
            <a:srgbClr val="F2F6F8"/>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a:spcAft>
                <a:spcPts val="900"/>
              </a:spcAft>
              <a:buFont typeface="Arial" panose="020B0604020202020204" pitchFamily="34" charset="0"/>
              <a:buChar char="​"/>
            </a:pPr>
            <a:endParaRPr lang="en-US" sz="1600" b="1" baseline="0" dirty="0">
              <a:solidFill>
                <a:schemeClr val="tx1"/>
              </a:solidFill>
            </a:endParaRPr>
          </a:p>
        </p:txBody>
      </p:sp>
      <p:pic>
        <p:nvPicPr>
          <p:cNvPr id="4" name="Picture 3">
            <a:extLst>
              <a:ext uri="{FF2B5EF4-FFF2-40B4-BE49-F238E27FC236}">
                <a16:creationId xmlns:a16="http://schemas.microsoft.com/office/drawing/2014/main" id="{88D015CA-38D7-566C-919A-BB23F5D3E5C4}"/>
              </a:ext>
            </a:extLst>
          </p:cNvPr>
          <p:cNvPicPr>
            <a:picLocks noChangeAspect="1"/>
          </p:cNvPicPr>
          <p:nvPr userDrawn="1"/>
        </p:nvPicPr>
        <p:blipFill>
          <a:blip r:embed="rId2" cstate="hqprint">
            <a:extLst>
              <a:ext uri="{28A0092B-C50C-407E-A947-70E740481C1C}">
                <a14:useLocalDpi xmlns:a14="http://schemas.microsoft.com/office/drawing/2010/main" val="0"/>
              </a:ext>
            </a:extLst>
          </a:blip>
          <a:srcRect/>
          <a:stretch/>
        </p:blipFill>
        <p:spPr>
          <a:xfrm>
            <a:off x="920089" y="6201720"/>
            <a:ext cx="2080233" cy="369729"/>
          </a:xfrm>
          <a:prstGeom prst="rect">
            <a:avLst/>
          </a:prstGeom>
        </p:spPr>
      </p:pic>
    </p:spTree>
    <p:extLst>
      <p:ext uri="{BB962C8B-B14F-4D97-AF65-F5344CB8AC3E}">
        <p14:creationId xmlns:p14="http://schemas.microsoft.com/office/powerpoint/2010/main" val="22714837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ntact Page | Ligh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B02EC04-D02E-F83E-AE7B-DCBA2AE11FD0}"/>
              </a:ext>
            </a:extLst>
          </p:cNvPr>
          <p:cNvSpPr>
            <a:spLocks noGrp="1" noRot="1" noMove="1" noResize="1" noEditPoints="1" noAdjustHandles="1" noChangeArrowheads="1" noChangeShapeType="1"/>
          </p:cNvSpPr>
          <p:nvPr userDrawn="1"/>
        </p:nvSpPr>
        <p:spPr>
          <a:xfrm rot="16200000">
            <a:off x="3543304" y="-1790700"/>
            <a:ext cx="5105400" cy="12191999"/>
          </a:xfrm>
          <a:prstGeom prst="rect">
            <a:avLst/>
          </a:prstGeom>
          <a:solidFill>
            <a:srgbClr val="F2F6F8"/>
          </a:solidFill>
          <a:ln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a:spcAft>
                <a:spcPts val="900"/>
              </a:spcAft>
              <a:buFont typeface="Arial" panose="020B0604020202020204" pitchFamily="34" charset="0"/>
              <a:buChar char="​"/>
            </a:pPr>
            <a:endParaRPr lang="en-US" sz="1600" b="1" baseline="0" dirty="0">
              <a:solidFill>
                <a:schemeClr val="tx1"/>
              </a:solidFill>
            </a:endParaRPr>
          </a:p>
        </p:txBody>
      </p:sp>
      <p:pic>
        <p:nvPicPr>
          <p:cNvPr id="3" name="Picture 2">
            <a:extLst>
              <a:ext uri="{FF2B5EF4-FFF2-40B4-BE49-F238E27FC236}">
                <a16:creationId xmlns:a16="http://schemas.microsoft.com/office/drawing/2014/main" id="{88D39671-AD60-0D83-DCB6-0BDCAAE5380E}"/>
              </a:ext>
            </a:extLst>
          </p:cNvPr>
          <p:cNvPicPr>
            <a:picLocks noGrp="1" noRot="1" noChangeAspect="1" noMove="1" noResize="1" noEditPoints="1" noAdjustHandles="1" noChangeArrowheads="1" noChangeShapeType="1" noCrop="1"/>
          </p:cNvPicPr>
          <p:nvPr userDrawn="1"/>
        </p:nvPicPr>
        <p:blipFill>
          <a:blip r:embed="rId2" cstate="hqprint">
            <a:extLst>
              <a:ext uri="{28A0092B-C50C-407E-A947-70E740481C1C}">
                <a14:useLocalDpi xmlns:a14="http://schemas.microsoft.com/office/drawing/2010/main" val="0"/>
              </a:ext>
            </a:extLst>
          </a:blip>
          <a:srcRect/>
          <a:stretch/>
        </p:blipFill>
        <p:spPr>
          <a:xfrm>
            <a:off x="929629" y="684323"/>
            <a:ext cx="2282816" cy="405735"/>
          </a:xfrm>
          <a:prstGeom prst="rect">
            <a:avLst/>
          </a:prstGeom>
        </p:spPr>
      </p:pic>
      <p:pic>
        <p:nvPicPr>
          <p:cNvPr id="6" name="Picture 5" descr="A close up of a colorful background&#10;&#10;AI-generated content may be incorrect.">
            <a:extLst>
              <a:ext uri="{FF2B5EF4-FFF2-40B4-BE49-F238E27FC236}">
                <a16:creationId xmlns:a16="http://schemas.microsoft.com/office/drawing/2014/main" id="{FEDE9041-73E8-75FE-88A8-5A6C3D4FB5DD}"/>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tretch>
            <a:fillRect/>
          </a:stretch>
        </p:blipFill>
        <p:spPr>
          <a:xfrm>
            <a:off x="6177537" y="2444264"/>
            <a:ext cx="6014459" cy="4413736"/>
          </a:xfrm>
          <a:prstGeom prst="rect">
            <a:avLst/>
          </a:prstGeom>
        </p:spPr>
      </p:pic>
      <p:sp>
        <p:nvSpPr>
          <p:cNvPr id="7" name="Title 3">
            <a:extLst>
              <a:ext uri="{FF2B5EF4-FFF2-40B4-BE49-F238E27FC236}">
                <a16:creationId xmlns:a16="http://schemas.microsoft.com/office/drawing/2014/main" id="{84DAD6B3-B643-04DA-5A49-CD372511B5F3}"/>
              </a:ext>
            </a:extLst>
          </p:cNvPr>
          <p:cNvSpPr>
            <a:spLocks noGrp="1"/>
          </p:cNvSpPr>
          <p:nvPr>
            <p:ph type="title" hasCustomPrompt="1"/>
          </p:nvPr>
        </p:nvSpPr>
        <p:spPr>
          <a:xfrm>
            <a:off x="914400" y="2442787"/>
            <a:ext cx="5100064" cy="842020"/>
          </a:xfrm>
        </p:spPr>
        <p:txBody>
          <a:bodyPr anchor="t"/>
          <a:lstStyle>
            <a:lvl1pPr>
              <a:lnSpc>
                <a:spcPct val="85000"/>
              </a:lnSpc>
              <a:defRPr>
                <a:solidFill>
                  <a:schemeClr val="tx1"/>
                </a:solidFill>
              </a:defRPr>
            </a:lvl1pPr>
          </a:lstStyle>
          <a:p>
            <a:r>
              <a:rPr lang="en-US" dirty="0"/>
              <a:t>Stay connected with IHE</a:t>
            </a:r>
          </a:p>
        </p:txBody>
      </p:sp>
      <p:sp>
        <p:nvSpPr>
          <p:cNvPr id="8" name="Content Placeholder 5">
            <a:extLst>
              <a:ext uri="{FF2B5EF4-FFF2-40B4-BE49-F238E27FC236}">
                <a16:creationId xmlns:a16="http://schemas.microsoft.com/office/drawing/2014/main" id="{4F3EAB35-F758-AB14-8A87-25E518F50ED8}"/>
              </a:ext>
            </a:extLst>
          </p:cNvPr>
          <p:cNvSpPr>
            <a:spLocks noGrp="1"/>
          </p:cNvSpPr>
          <p:nvPr>
            <p:ph sz="quarter" idx="12" hasCustomPrompt="1"/>
          </p:nvPr>
        </p:nvSpPr>
        <p:spPr>
          <a:xfrm>
            <a:off x="914399" y="3423104"/>
            <a:ext cx="5100064" cy="2750573"/>
          </a:xfrm>
        </p:spPr>
        <p:txBody>
          <a:bodyPr/>
          <a:lstStyle/>
          <a:p>
            <a:pPr lvl="4"/>
            <a:r>
              <a:rPr lang="en-US" dirty="0"/>
              <a:t>Contact info</a:t>
            </a:r>
          </a:p>
        </p:txBody>
      </p:sp>
    </p:spTree>
    <p:extLst>
      <p:ext uri="{BB962C8B-B14F-4D97-AF65-F5344CB8AC3E}">
        <p14:creationId xmlns:p14="http://schemas.microsoft.com/office/powerpoint/2010/main" val="378536256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ntact Page | Blue">
    <p:bg>
      <p:bgPr>
        <a:solidFill>
          <a:schemeClr val="tx2"/>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8D39671-AD60-0D83-DCB6-0BDCAAE5380E}"/>
              </a:ext>
            </a:extLst>
          </p:cNvPr>
          <p:cNvPicPr>
            <a:picLocks noGrp="1" noRot="1" noChangeAspect="1" noMove="1" noResize="1" noEditPoints="1" noAdjustHandles="1" noChangeArrowheads="1" noChangeShapeType="1" noCrop="1"/>
          </p:cNvPicPr>
          <p:nvPr userDrawn="1"/>
        </p:nvPicPr>
        <p:blipFill>
          <a:blip r:embed="rId2" cstate="hqprint">
            <a:extLst>
              <a:ext uri="{28A0092B-C50C-407E-A947-70E740481C1C}">
                <a14:useLocalDpi xmlns:a14="http://schemas.microsoft.com/office/drawing/2010/main" val="0"/>
              </a:ext>
            </a:extLst>
          </a:blip>
          <a:srcRect/>
          <a:stretch/>
        </p:blipFill>
        <p:spPr>
          <a:xfrm>
            <a:off x="928197" y="684323"/>
            <a:ext cx="2285680" cy="405735"/>
          </a:xfrm>
          <a:prstGeom prst="rect">
            <a:avLst/>
          </a:prstGeom>
        </p:spPr>
      </p:pic>
      <p:pic>
        <p:nvPicPr>
          <p:cNvPr id="6" name="Picture 5" descr="A close up of a colorful background&#10;&#10;AI-generated content may be incorrect.">
            <a:extLst>
              <a:ext uri="{FF2B5EF4-FFF2-40B4-BE49-F238E27FC236}">
                <a16:creationId xmlns:a16="http://schemas.microsoft.com/office/drawing/2014/main" id="{FEDE9041-73E8-75FE-88A8-5A6C3D4FB5DD}"/>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tretch>
            <a:fillRect/>
          </a:stretch>
        </p:blipFill>
        <p:spPr>
          <a:xfrm>
            <a:off x="6177537" y="2444264"/>
            <a:ext cx="6014459" cy="4413736"/>
          </a:xfrm>
          <a:prstGeom prst="rect">
            <a:avLst/>
          </a:prstGeom>
        </p:spPr>
      </p:pic>
      <p:sp>
        <p:nvSpPr>
          <p:cNvPr id="7" name="Title 3">
            <a:extLst>
              <a:ext uri="{FF2B5EF4-FFF2-40B4-BE49-F238E27FC236}">
                <a16:creationId xmlns:a16="http://schemas.microsoft.com/office/drawing/2014/main" id="{84DAD6B3-B643-04DA-5A49-CD372511B5F3}"/>
              </a:ext>
            </a:extLst>
          </p:cNvPr>
          <p:cNvSpPr>
            <a:spLocks noGrp="1"/>
          </p:cNvSpPr>
          <p:nvPr>
            <p:ph type="title" hasCustomPrompt="1"/>
          </p:nvPr>
        </p:nvSpPr>
        <p:spPr>
          <a:xfrm>
            <a:off x="914400" y="2442787"/>
            <a:ext cx="5100064" cy="842020"/>
          </a:xfrm>
        </p:spPr>
        <p:txBody>
          <a:bodyPr anchor="t"/>
          <a:lstStyle>
            <a:lvl1pPr>
              <a:lnSpc>
                <a:spcPct val="85000"/>
              </a:lnSpc>
              <a:defRPr>
                <a:solidFill>
                  <a:schemeClr val="bg1"/>
                </a:solidFill>
              </a:defRPr>
            </a:lvl1pPr>
          </a:lstStyle>
          <a:p>
            <a:r>
              <a:rPr lang="en-US" dirty="0"/>
              <a:t>Stay connected with IHE</a:t>
            </a:r>
          </a:p>
        </p:txBody>
      </p:sp>
      <p:sp>
        <p:nvSpPr>
          <p:cNvPr id="8" name="Content Placeholder 5">
            <a:extLst>
              <a:ext uri="{FF2B5EF4-FFF2-40B4-BE49-F238E27FC236}">
                <a16:creationId xmlns:a16="http://schemas.microsoft.com/office/drawing/2014/main" id="{4F3EAB35-F758-AB14-8A87-25E518F50ED8}"/>
              </a:ext>
            </a:extLst>
          </p:cNvPr>
          <p:cNvSpPr>
            <a:spLocks noGrp="1"/>
          </p:cNvSpPr>
          <p:nvPr>
            <p:ph sz="quarter" idx="12" hasCustomPrompt="1"/>
          </p:nvPr>
        </p:nvSpPr>
        <p:spPr>
          <a:xfrm>
            <a:off x="914399" y="3423104"/>
            <a:ext cx="5100064" cy="2750573"/>
          </a:xfrm>
        </p:spPr>
        <p:txBody>
          <a:bodyPr/>
          <a:lstStyle>
            <a:lvl5pPr>
              <a:defRPr>
                <a:solidFill>
                  <a:schemeClr val="bg1"/>
                </a:solidFill>
              </a:defRPr>
            </a:lvl5pPr>
          </a:lstStyle>
          <a:p>
            <a:pPr lvl="4"/>
            <a:r>
              <a:rPr lang="en-US" dirty="0"/>
              <a:t>Contact info</a:t>
            </a:r>
          </a:p>
        </p:txBody>
      </p:sp>
    </p:spTree>
    <p:extLst>
      <p:ext uri="{BB962C8B-B14F-4D97-AF65-F5344CB8AC3E}">
        <p14:creationId xmlns:p14="http://schemas.microsoft.com/office/powerpoint/2010/main" val="42643066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F2FCE16-7C06-4F1C-B022-4D0D1A4B79C8}"/>
              </a:ext>
            </a:extLst>
          </p:cNvPr>
          <p:cNvSpPr>
            <a:spLocks noGrp="1"/>
          </p:cNvSpPr>
          <p:nvPr>
            <p:ph type="title"/>
          </p:nvPr>
        </p:nvSpPr>
        <p:spPr>
          <a:xfrm>
            <a:off x="914400" y="685800"/>
            <a:ext cx="7461504" cy="530352"/>
          </a:xfrm>
          <a:prstGeom prst="rect">
            <a:avLst/>
          </a:prstGeom>
        </p:spPr>
        <p:txBody>
          <a:bodyPr vert="horz" lIns="0" tIns="0" rIns="0" bIns="0" rtlCol="0" anchor="b">
            <a:noAutofit/>
          </a:bodyPr>
          <a:lstStyle/>
          <a:p>
            <a:r>
              <a:rPr lang="en-US" dirty="0"/>
              <a:t>Click to edit Master title style</a:t>
            </a:r>
          </a:p>
        </p:txBody>
      </p:sp>
      <p:sp>
        <p:nvSpPr>
          <p:cNvPr id="3" name="Text Placeholder 2">
            <a:extLst>
              <a:ext uri="{FF2B5EF4-FFF2-40B4-BE49-F238E27FC236}">
                <a16:creationId xmlns:a16="http://schemas.microsoft.com/office/drawing/2014/main" id="{DD85D7FB-693A-45DC-8B41-73D676C37DA2}"/>
              </a:ext>
            </a:extLst>
          </p:cNvPr>
          <p:cNvSpPr>
            <a:spLocks noGrp="1"/>
          </p:cNvSpPr>
          <p:nvPr>
            <p:ph type="body" idx="1"/>
          </p:nvPr>
        </p:nvSpPr>
        <p:spPr>
          <a:xfrm>
            <a:off x="914400" y="2231136"/>
            <a:ext cx="7461504" cy="3796440"/>
          </a:xfrm>
          <a:prstGeom prst="rect">
            <a:avLst/>
          </a:prstGeom>
        </p:spPr>
        <p:txBody>
          <a:bodyPr vert="horz" lIns="0" tIns="0" rIns="0" bIns="0" rtlCol="0">
            <a:noAutofit/>
          </a:bodyPr>
          <a:lstStyle/>
          <a:p>
            <a:pPr lvl="0"/>
            <a:r>
              <a:rPr lang="en-US" dirty="0"/>
              <a:t>Click to edit</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Eighth Level</a:t>
            </a:r>
          </a:p>
          <a:p>
            <a:pPr lvl="8"/>
            <a:r>
              <a:rPr lang="en-US" dirty="0"/>
              <a:t>NINTH LEVEL</a:t>
            </a:r>
          </a:p>
        </p:txBody>
      </p:sp>
      <p:sp>
        <p:nvSpPr>
          <p:cNvPr id="4" name="Footer Placeholder 4">
            <a:extLst>
              <a:ext uri="{FF2B5EF4-FFF2-40B4-BE49-F238E27FC236}">
                <a16:creationId xmlns:a16="http://schemas.microsoft.com/office/drawing/2014/main" id="{FEFD698D-AB37-D63B-F7B9-0CC4B79B37A2}"/>
              </a:ext>
            </a:extLst>
          </p:cNvPr>
          <p:cNvSpPr txBox="1">
            <a:spLocks/>
          </p:cNvSpPr>
          <p:nvPr userDrawn="1"/>
        </p:nvSpPr>
        <p:spPr>
          <a:xfrm>
            <a:off x="914400" y="6476191"/>
            <a:ext cx="6400800" cy="111056"/>
          </a:xfrm>
          <a:prstGeom prst="rect">
            <a:avLst/>
          </a:prstGeom>
        </p:spPr>
        <p:txBody>
          <a:bodyPr vert="horz" lIns="0" tIns="0" rIns="0" bIns="0" rtlCol="0" anchor="t">
            <a:spAutoFit/>
          </a:bodyPr>
          <a:lstStyle>
            <a:defPPr>
              <a:defRPr lang="en-US"/>
            </a:defPPr>
            <a:lvl1pPr marL="0" indent="0" algn="l" defTabSz="914400" rtl="0" eaLnBrk="1" latinLnBrk="0" hangingPunct="1">
              <a:lnSpc>
                <a:spcPct val="110000"/>
              </a:lnSpc>
              <a:buNone/>
              <a:defRPr lang="en-US" sz="700" i="1" kern="1200" spc="2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CA" dirty="0"/>
          </a:p>
        </p:txBody>
      </p:sp>
    </p:spTree>
    <p:extLst>
      <p:ext uri="{BB962C8B-B14F-4D97-AF65-F5344CB8AC3E}">
        <p14:creationId xmlns:p14="http://schemas.microsoft.com/office/powerpoint/2010/main" val="3325637679"/>
      </p:ext>
    </p:extLst>
  </p:cSld>
  <p:clrMap bg1="lt1" tx1="dk1" bg2="lt2" tx2="dk2" accent1="accent1" accent2="accent2" accent3="accent3" accent4="accent4" accent5="accent5" accent6="accent6" hlink="hlink" folHlink="folHlink"/>
  <p:sldLayoutIdLst>
    <p:sldLayoutId id="2147483649" r:id="rId1"/>
    <p:sldLayoutId id="2147483700" r:id="rId2"/>
    <p:sldLayoutId id="2147483697" r:id="rId3"/>
    <p:sldLayoutId id="2147483698" r:id="rId4"/>
    <p:sldLayoutId id="2147483699" r:id="rId5"/>
    <p:sldLayoutId id="2147483650" r:id="rId6"/>
    <p:sldLayoutId id="2147483664" r:id="rId7"/>
    <p:sldLayoutId id="2147483688" r:id="rId8"/>
    <p:sldLayoutId id="2147483666" r:id="rId9"/>
    <p:sldLayoutId id="2147483703" r:id="rId10"/>
    <p:sldLayoutId id="2147483695" r:id="rId11"/>
    <p:sldLayoutId id="2147483704" r:id="rId12"/>
    <p:sldLayoutId id="2147483669" r:id="rId13"/>
    <p:sldLayoutId id="2147483701" r:id="rId14"/>
    <p:sldLayoutId id="2147483705" r:id="rId15"/>
    <p:sldLayoutId id="2147483675" r:id="rId16"/>
    <p:sldLayoutId id="2147483706" r:id="rId17"/>
    <p:sldLayoutId id="2147483707" r:id="rId18"/>
    <p:sldLayoutId id="2147483708" r:id="rId19"/>
    <p:sldLayoutId id="2147483655" r:id="rId20"/>
    <p:sldLayoutId id="2147483709" r:id="rId21"/>
    <p:sldLayoutId id="2147483682" r:id="rId22"/>
    <p:sldLayoutId id="2147483660" r:id="rId23"/>
    <p:sldLayoutId id="2147483712" r:id="rId24"/>
    <p:sldLayoutId id="2147483667" r:id="rId25"/>
    <p:sldLayoutId id="2147483710" r:id="rId26"/>
    <p:sldLayoutId id="2147483711" r:id="rId27"/>
  </p:sldLayoutIdLst>
  <p:hf sldNum="0" hdr="0" ftr="0" dt="0"/>
  <p:txStyles>
    <p:titleStyle>
      <a:lvl1pPr algn="l" defTabSz="914400" rtl="0" eaLnBrk="1" latinLnBrk="0" hangingPunct="1">
        <a:lnSpc>
          <a:spcPct val="89000"/>
        </a:lnSpc>
        <a:spcBef>
          <a:spcPct val="0"/>
        </a:spcBef>
        <a:buNone/>
        <a:defRPr sz="4000" kern="1200">
          <a:solidFill>
            <a:schemeClr val="tx1"/>
          </a:solidFill>
          <a:latin typeface="Arsenal" pitchFamily="2" charset="77"/>
          <a:ea typeface="+mj-ea"/>
          <a:cs typeface="+mj-cs"/>
        </a:defRPr>
      </a:lvl1pPr>
    </p:titleStyle>
    <p:bodyStyle>
      <a:lvl1pPr marL="0" indent="0" algn="l" defTabSz="914400" rtl="0" eaLnBrk="1" latinLnBrk="0" hangingPunct="1">
        <a:lnSpc>
          <a:spcPct val="100000"/>
        </a:lnSpc>
        <a:spcBef>
          <a:spcPts val="600"/>
        </a:spcBef>
        <a:spcAft>
          <a:spcPts val="900"/>
        </a:spcAft>
        <a:buFont typeface="Montserrat" panose="00000500000000000000" pitchFamily="2" charset="0"/>
        <a:buChar char="​"/>
        <a:defRPr lang="en-US" sz="1800" kern="1200" dirty="0" smtClean="0">
          <a:solidFill>
            <a:schemeClr val="tx1"/>
          </a:solidFill>
          <a:latin typeface="Open Sans" pitchFamily="2" charset="0"/>
          <a:ea typeface="Open Sans" pitchFamily="2" charset="0"/>
          <a:cs typeface="Open Sans" pitchFamily="2" charset="0"/>
        </a:defRPr>
      </a:lvl1pPr>
      <a:lvl2pPr marL="274638" indent="-274638" algn="l" defTabSz="914400" rtl="0" eaLnBrk="1" latinLnBrk="0" hangingPunct="1">
        <a:lnSpc>
          <a:spcPct val="100000"/>
        </a:lnSpc>
        <a:spcBef>
          <a:spcPts val="0"/>
        </a:spcBef>
        <a:spcAft>
          <a:spcPts val="600"/>
        </a:spcAft>
        <a:buClr>
          <a:schemeClr val="tx2"/>
        </a:buClr>
        <a:buSzPct val="100000"/>
        <a:buFontTx/>
        <a:buBlip>
          <a:blip r:embed="rId29"/>
        </a:buBlip>
        <a:tabLst/>
        <a:defRPr sz="1800" b="0" kern="1200">
          <a:solidFill>
            <a:schemeClr val="tx1"/>
          </a:solidFill>
          <a:latin typeface="Open Sans" pitchFamily="2" charset="0"/>
          <a:ea typeface="Open Sans" pitchFamily="2" charset="0"/>
          <a:cs typeface="Open Sans" pitchFamily="2" charset="0"/>
        </a:defRPr>
      </a:lvl2pPr>
      <a:lvl3pPr marL="363538" indent="-190500" algn="l" defTabSz="914400" rtl="0" eaLnBrk="1" latinLnBrk="0" hangingPunct="1">
        <a:lnSpc>
          <a:spcPct val="100000"/>
        </a:lnSpc>
        <a:spcBef>
          <a:spcPts val="0"/>
        </a:spcBef>
        <a:spcAft>
          <a:spcPts val="600"/>
        </a:spcAft>
        <a:buClr>
          <a:schemeClr val="tx2"/>
        </a:buClr>
        <a:buFont typeface="Wingdings" pitchFamily="2" charset="2"/>
        <a:buChar char="§"/>
        <a:tabLst/>
        <a:defRPr sz="1200" b="0" kern="1200">
          <a:solidFill>
            <a:schemeClr val="tx1"/>
          </a:solidFill>
          <a:latin typeface="Open Sans" pitchFamily="2" charset="0"/>
          <a:ea typeface="Open Sans" pitchFamily="2" charset="0"/>
          <a:cs typeface="Open Sans" pitchFamily="2" charset="0"/>
        </a:defRPr>
      </a:lvl3pPr>
      <a:lvl4pPr marL="0" indent="0" algn="l" defTabSz="914400" rtl="0" eaLnBrk="1" latinLnBrk="0" hangingPunct="1">
        <a:lnSpc>
          <a:spcPct val="100000"/>
        </a:lnSpc>
        <a:spcBef>
          <a:spcPts val="600"/>
        </a:spcBef>
        <a:spcAft>
          <a:spcPts val="900"/>
        </a:spcAft>
        <a:buFont typeface="Montserrat" panose="00000500000000000000" pitchFamily="2" charset="0"/>
        <a:buChar char="​"/>
        <a:defRPr sz="3200" b="1" kern="1200">
          <a:solidFill>
            <a:schemeClr val="tx1"/>
          </a:solidFill>
          <a:latin typeface="Arsenal" pitchFamily="2" charset="77"/>
          <a:ea typeface="+mn-ea"/>
          <a:cs typeface="+mn-cs"/>
        </a:defRPr>
      </a:lvl4pPr>
      <a:lvl5pPr marL="0" indent="0" algn="l" defTabSz="914400" rtl="0" eaLnBrk="1" latinLnBrk="0" hangingPunct="1">
        <a:lnSpc>
          <a:spcPct val="100000"/>
        </a:lnSpc>
        <a:spcBef>
          <a:spcPts val="400"/>
        </a:spcBef>
        <a:spcAft>
          <a:spcPts val="900"/>
        </a:spcAft>
        <a:buFont typeface="Montserrat" panose="00000500000000000000" pitchFamily="2" charset="0"/>
        <a:buChar char="​"/>
        <a:defRPr sz="2400" b="0" i="0" kern="1200">
          <a:solidFill>
            <a:schemeClr val="tx1"/>
          </a:solidFill>
          <a:latin typeface="Open Sans" pitchFamily="2" charset="0"/>
          <a:ea typeface="Open Sans" pitchFamily="2" charset="0"/>
          <a:cs typeface="Open Sans" pitchFamily="2" charset="0"/>
        </a:defRPr>
      </a:lvl5pPr>
      <a:lvl6pPr marL="0" indent="0" algn="l" defTabSz="914400" rtl="0" eaLnBrk="1" latinLnBrk="0" hangingPunct="1">
        <a:lnSpc>
          <a:spcPct val="100000"/>
        </a:lnSpc>
        <a:spcBef>
          <a:spcPts val="600"/>
        </a:spcBef>
        <a:spcAft>
          <a:spcPts val="600"/>
        </a:spcAft>
        <a:buFont typeface="Montserrat" panose="00000500000000000000" pitchFamily="2" charset="0"/>
        <a:buChar char="​"/>
        <a:defRPr sz="2400" b="0" kern="1200">
          <a:solidFill>
            <a:schemeClr val="tx2"/>
          </a:solidFill>
          <a:latin typeface="Open Sans" pitchFamily="2" charset="0"/>
          <a:ea typeface="Open Sans" pitchFamily="2" charset="0"/>
          <a:cs typeface="Open Sans" pitchFamily="2" charset="0"/>
        </a:defRPr>
      </a:lvl6pPr>
      <a:lvl7pPr marL="0" indent="0" algn="l" defTabSz="914400" rtl="0" eaLnBrk="1" latinLnBrk="0" hangingPunct="1">
        <a:lnSpc>
          <a:spcPct val="100000"/>
        </a:lnSpc>
        <a:spcBef>
          <a:spcPts val="0"/>
        </a:spcBef>
        <a:spcAft>
          <a:spcPts val="600"/>
        </a:spcAft>
        <a:buFont typeface="Montserrat" panose="00000500000000000000" pitchFamily="2" charset="0"/>
        <a:buChar char="​"/>
        <a:defRPr sz="2000" i="1" kern="1200">
          <a:solidFill>
            <a:schemeClr val="tx1"/>
          </a:solidFill>
          <a:latin typeface="Open Sans" pitchFamily="2" charset="0"/>
          <a:ea typeface="Open Sans" pitchFamily="2" charset="0"/>
          <a:cs typeface="Open Sans" pitchFamily="2" charset="0"/>
        </a:defRPr>
      </a:lvl7pPr>
      <a:lvl8pPr marL="0" indent="0" algn="l" defTabSz="914400" rtl="0" eaLnBrk="1" latinLnBrk="0" hangingPunct="1">
        <a:lnSpc>
          <a:spcPct val="100000"/>
        </a:lnSpc>
        <a:spcBef>
          <a:spcPts val="0"/>
        </a:spcBef>
        <a:spcAft>
          <a:spcPts val="600"/>
        </a:spcAft>
        <a:buFont typeface="Montserrat" panose="00000500000000000000" pitchFamily="2" charset="0"/>
        <a:buChar char="​"/>
        <a:defRPr sz="2000" b="0" kern="1200">
          <a:solidFill>
            <a:schemeClr val="tx1"/>
          </a:solidFill>
          <a:latin typeface="Open Sans" pitchFamily="2" charset="0"/>
          <a:ea typeface="Open Sans" pitchFamily="2" charset="0"/>
          <a:cs typeface="Open Sans" pitchFamily="2" charset="0"/>
        </a:defRPr>
      </a:lvl8pPr>
      <a:lvl9pPr marL="0" indent="0" algn="l" defTabSz="914400" rtl="0" eaLnBrk="1" latinLnBrk="0" hangingPunct="1">
        <a:lnSpc>
          <a:spcPct val="100000"/>
        </a:lnSpc>
        <a:spcBef>
          <a:spcPts val="0"/>
        </a:spcBef>
        <a:spcAft>
          <a:spcPts val="600"/>
        </a:spcAft>
        <a:buFont typeface="Montserrat" panose="00000500000000000000" pitchFamily="2" charset="0"/>
        <a:buChar char="​"/>
        <a:defRPr sz="1050" b="1" kern="1200" spc="200" baseline="0">
          <a:solidFill>
            <a:schemeClr val="tx1"/>
          </a:solidFill>
          <a:latin typeface="Open Sans SemiBold" pitchFamily="2" charset="0"/>
          <a:ea typeface="Open Sans SemiBold" pitchFamily="2" charset="0"/>
          <a:cs typeface="Open Sans SemiBold" pitchFamily="2"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472" userDrawn="1">
          <p15:clr>
            <a:srgbClr val="5ACBF0"/>
          </p15:clr>
        </p15:guide>
        <p15:guide id="2" pos="576" userDrawn="1">
          <p15:clr>
            <a:srgbClr val="5ACBF0"/>
          </p15:clr>
        </p15:guide>
        <p15:guide id="3" orient="horz" pos="3888" userDrawn="1">
          <p15:clr>
            <a:srgbClr val="5ACBF0"/>
          </p15:clr>
        </p15:guide>
        <p15:guide id="5" orient="horz" pos="432" userDrawn="1">
          <p15:clr>
            <a:srgbClr val="5ACBF0"/>
          </p15:clr>
        </p15:guide>
        <p15:guide id="7" pos="7104" userDrawn="1">
          <p15:clr>
            <a:srgbClr val="5ACBF0"/>
          </p15:clr>
        </p15:guide>
        <p15:guide id="8" pos="6912" userDrawn="1">
          <p15:clr>
            <a:srgbClr val="A4A3A4"/>
          </p15:clr>
        </p15:guide>
        <p15:guide id="9" pos="6528" userDrawn="1">
          <p15:clr>
            <a:srgbClr val="A4A3A4"/>
          </p15:clr>
        </p15:guide>
        <p15:guide id="10" pos="6336" userDrawn="1">
          <p15:clr>
            <a:srgbClr val="A4A3A4"/>
          </p15:clr>
        </p15:guide>
        <p15:guide id="11" pos="5952" userDrawn="1">
          <p15:clr>
            <a:srgbClr val="A4A3A4"/>
          </p15:clr>
        </p15:guide>
        <p15:guide id="12" pos="5760" userDrawn="1">
          <p15:clr>
            <a:srgbClr val="A4A3A4"/>
          </p15:clr>
        </p15:guide>
        <p15:guide id="13" pos="5376" userDrawn="1">
          <p15:clr>
            <a:srgbClr val="A4A3A4"/>
          </p15:clr>
        </p15:guide>
        <p15:guide id="14" pos="5184" userDrawn="1">
          <p15:clr>
            <a:srgbClr val="A4A3A4"/>
          </p15:clr>
        </p15:guide>
        <p15:guide id="15" pos="4800" userDrawn="1">
          <p15:clr>
            <a:srgbClr val="A4A3A4"/>
          </p15:clr>
        </p15:guide>
        <p15:guide id="16" pos="4608" userDrawn="1">
          <p15:clr>
            <a:srgbClr val="A4A3A4"/>
          </p15:clr>
        </p15:guide>
        <p15:guide id="17" pos="4224" userDrawn="1">
          <p15:clr>
            <a:srgbClr val="A4A3A4"/>
          </p15:clr>
        </p15:guide>
        <p15:guide id="18" pos="4032" userDrawn="1">
          <p15:clr>
            <a:srgbClr val="A4A3A4"/>
          </p15:clr>
        </p15:guide>
        <p15:guide id="19" pos="3648" userDrawn="1">
          <p15:clr>
            <a:srgbClr val="A4A3A4"/>
          </p15:clr>
        </p15:guide>
        <p15:guide id="20" pos="3456" userDrawn="1">
          <p15:clr>
            <a:srgbClr val="A4A3A4"/>
          </p15:clr>
        </p15:guide>
        <p15:guide id="21" pos="3072" userDrawn="1">
          <p15:clr>
            <a:srgbClr val="A4A3A4"/>
          </p15:clr>
        </p15:guide>
        <p15:guide id="22" pos="2880" userDrawn="1">
          <p15:clr>
            <a:srgbClr val="A4A3A4"/>
          </p15:clr>
        </p15:guide>
        <p15:guide id="23" pos="2496" userDrawn="1">
          <p15:clr>
            <a:srgbClr val="A4A3A4"/>
          </p15:clr>
        </p15:guide>
        <p15:guide id="24" pos="2304" userDrawn="1">
          <p15:clr>
            <a:srgbClr val="A4A3A4"/>
          </p15:clr>
        </p15:guide>
        <p15:guide id="25" pos="1920" userDrawn="1">
          <p15:clr>
            <a:srgbClr val="A4A3A4"/>
          </p15:clr>
        </p15:guide>
        <p15:guide id="26" pos="1728" userDrawn="1">
          <p15:clr>
            <a:srgbClr val="A4A3A4"/>
          </p15:clr>
        </p15:guide>
        <p15:guide id="27" pos="1344" userDrawn="1">
          <p15:clr>
            <a:srgbClr val="A4A3A4"/>
          </p15:clr>
        </p15:guide>
        <p15:guide id="28" pos="1152" userDrawn="1">
          <p15:clr>
            <a:srgbClr val="A4A3A4"/>
          </p15:clr>
        </p15:guide>
        <p15:guide id="29" pos="768" userDrawn="1">
          <p15:clr>
            <a:srgbClr val="A4A3A4"/>
          </p15:clr>
        </p15:guide>
        <p15:guide id="30" orient="horz" pos="1056" userDrawn="1">
          <p15:clr>
            <a:srgbClr val="5ACBF0"/>
          </p15:clr>
        </p15:guide>
        <p15:guide id="31" pos="3840" userDrawn="1">
          <p15:clr>
            <a:srgbClr val="5ACBF0"/>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8.xml"/><Relationship Id="rId5" Type="http://schemas.openxmlformats.org/officeDocument/2006/relationships/image" Target="../media/image14.pn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8.xml"/><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8.xml"/><Relationship Id="rId1" Type="http://schemas.openxmlformats.org/officeDocument/2006/relationships/slideLayout" Target="../slideLayouts/slideLayout21.xml"/></Relationships>
</file>

<file path=ppt/slides/_rels/slide1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1.xml"/><Relationship Id="rId1" Type="http://schemas.openxmlformats.org/officeDocument/2006/relationships/slideLayout" Target="../slideLayouts/slideLayout21.xml"/></Relationships>
</file>

<file path=ppt/slides/_rels/slide1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2.xml"/><Relationship Id="rId1" Type="http://schemas.openxmlformats.org/officeDocument/2006/relationships/slideLayout" Target="../slideLayouts/slideLayout21.xml"/></Relationships>
</file>

<file path=ppt/slides/_rels/slide1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3.xml"/><Relationship Id="rId1" Type="http://schemas.openxmlformats.org/officeDocument/2006/relationships/slideLayout" Target="../slideLayouts/slideLayout21.xml"/></Relationships>
</file>

<file path=ppt/slides/_rels/slide1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4.xml"/><Relationship Id="rId1" Type="http://schemas.openxmlformats.org/officeDocument/2006/relationships/slideLayout" Target="../slideLayouts/slideLayout21.xml"/></Relationships>
</file>

<file path=ppt/slides/_rels/slide1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9.xml"/><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BC5BD7-8BC1-128A-F2DC-BA5B9B881EC0}"/>
              </a:ext>
            </a:extLst>
          </p:cNvPr>
          <p:cNvSpPr>
            <a:spLocks noGrp="1"/>
          </p:cNvSpPr>
          <p:nvPr>
            <p:ph type="ctrTitle"/>
          </p:nvPr>
        </p:nvSpPr>
        <p:spPr/>
        <p:txBody>
          <a:bodyPr/>
          <a:lstStyle/>
          <a:p>
            <a:r>
              <a:rPr lang="en-US" sz="4800" dirty="0"/>
              <a:t>Integrating vaccine safety into health services research and economic evaluation</a:t>
            </a:r>
          </a:p>
        </p:txBody>
      </p:sp>
      <p:sp>
        <p:nvSpPr>
          <p:cNvPr id="3" name="Text Placeholder 2">
            <a:extLst>
              <a:ext uri="{FF2B5EF4-FFF2-40B4-BE49-F238E27FC236}">
                <a16:creationId xmlns:a16="http://schemas.microsoft.com/office/drawing/2014/main" id="{25809C8D-CAC7-F185-45BA-F530361931A1}"/>
              </a:ext>
            </a:extLst>
          </p:cNvPr>
          <p:cNvSpPr>
            <a:spLocks noGrp="1"/>
          </p:cNvSpPr>
          <p:nvPr>
            <p:ph type="body" idx="13"/>
          </p:nvPr>
        </p:nvSpPr>
        <p:spPr>
          <a:xfrm>
            <a:off x="923387" y="4205237"/>
            <a:ext cx="6691071" cy="535339"/>
          </a:xfrm>
        </p:spPr>
        <p:txBody>
          <a:bodyPr/>
          <a:lstStyle/>
          <a:p>
            <a:r>
              <a:rPr lang="en-US" dirty="0"/>
              <a:t>Current practice and future directions</a:t>
            </a:r>
          </a:p>
        </p:txBody>
      </p:sp>
      <p:sp>
        <p:nvSpPr>
          <p:cNvPr id="4" name="Text Placeholder 3">
            <a:extLst>
              <a:ext uri="{FF2B5EF4-FFF2-40B4-BE49-F238E27FC236}">
                <a16:creationId xmlns:a16="http://schemas.microsoft.com/office/drawing/2014/main" id="{D9E27337-D1C2-DEC2-EF86-FA0803605512}"/>
              </a:ext>
            </a:extLst>
          </p:cNvPr>
          <p:cNvSpPr>
            <a:spLocks noGrp="1"/>
          </p:cNvSpPr>
          <p:nvPr>
            <p:ph type="body" sz="quarter" idx="14"/>
          </p:nvPr>
        </p:nvSpPr>
        <p:spPr/>
        <p:txBody>
          <a:bodyPr/>
          <a:lstStyle/>
          <a:p>
            <a:r>
              <a:rPr lang="en-US" dirty="0">
                <a:solidFill>
                  <a:schemeClr val="tx1"/>
                </a:solidFill>
              </a:rPr>
              <a:t>Ellen Rafferty, PhD</a:t>
            </a:r>
          </a:p>
        </p:txBody>
      </p:sp>
    </p:spTree>
    <p:extLst>
      <p:ext uri="{BB962C8B-B14F-4D97-AF65-F5344CB8AC3E}">
        <p14:creationId xmlns:p14="http://schemas.microsoft.com/office/powerpoint/2010/main" val="25115716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AEB614-6337-3A7A-932F-2D12BAC8682F}"/>
              </a:ext>
            </a:extLst>
          </p:cNvPr>
          <p:cNvSpPr>
            <a:spLocks noGrp="1"/>
          </p:cNvSpPr>
          <p:nvPr>
            <p:ph type="title"/>
          </p:nvPr>
        </p:nvSpPr>
        <p:spPr/>
        <p:txBody>
          <a:bodyPr/>
          <a:lstStyle/>
          <a:p>
            <a:r>
              <a:rPr lang="en-US" dirty="0"/>
              <a:t>Who am I? </a:t>
            </a:r>
          </a:p>
        </p:txBody>
      </p:sp>
      <p:sp>
        <p:nvSpPr>
          <p:cNvPr id="3" name="Content Placeholder 2">
            <a:extLst>
              <a:ext uri="{FF2B5EF4-FFF2-40B4-BE49-F238E27FC236}">
                <a16:creationId xmlns:a16="http://schemas.microsoft.com/office/drawing/2014/main" id="{260818B6-07AD-B9AA-55CF-4BEA44D68090}"/>
              </a:ext>
            </a:extLst>
          </p:cNvPr>
          <p:cNvSpPr>
            <a:spLocks noGrp="1"/>
          </p:cNvSpPr>
          <p:nvPr>
            <p:ph idx="1"/>
          </p:nvPr>
        </p:nvSpPr>
        <p:spPr/>
        <p:txBody>
          <a:bodyPr/>
          <a:lstStyle/>
          <a:p>
            <a:pPr marL="285750" indent="-285750"/>
            <a:r>
              <a:rPr lang="en-CA" dirty="0"/>
              <a:t>Senior Principal Health Economist at the Institute of Health Economics and an Assistant Professor in the Department of Medicine, University of Alberta.  </a:t>
            </a:r>
          </a:p>
          <a:p>
            <a:pPr marL="285750" indent="-285750"/>
            <a:r>
              <a:rPr lang="en-CA" dirty="0"/>
              <a:t>Co-lead a portfolio of work on the </a:t>
            </a:r>
            <a:r>
              <a:rPr lang="en-CA" b="1" dirty="0"/>
              <a:t>epidemiologic and economic impact of infectious diseases and public health policies, in particular vaccination, </a:t>
            </a:r>
            <a:r>
              <a:rPr lang="en-CA" dirty="0"/>
              <a:t>using mathematical and statistical modelling methods. </a:t>
            </a:r>
          </a:p>
          <a:p>
            <a:pPr marL="285750" indent="-285750"/>
            <a:r>
              <a:rPr lang="en-CA" dirty="0"/>
              <a:t>Health services research is integrated throughout my work. </a:t>
            </a:r>
            <a:endParaRPr lang="en-US" dirty="0"/>
          </a:p>
        </p:txBody>
      </p:sp>
      <p:pic>
        <p:nvPicPr>
          <p:cNvPr id="6" name="Content Placeholder 5">
            <a:extLst>
              <a:ext uri="{FF2B5EF4-FFF2-40B4-BE49-F238E27FC236}">
                <a16:creationId xmlns:a16="http://schemas.microsoft.com/office/drawing/2014/main" id="{53733084-B2B9-6126-9B0D-37DEC7EF40F7}"/>
              </a:ext>
            </a:extLst>
          </p:cNvPr>
          <p:cNvPicPr>
            <a:picLocks noGrp="1" noChangeAspect="1"/>
          </p:cNvPicPr>
          <p:nvPr>
            <p:ph sz="quarter" idx="12"/>
          </p:nvPr>
        </p:nvPicPr>
        <p:blipFill>
          <a:blip r:embed="rId3"/>
          <a:stretch>
            <a:fillRect/>
          </a:stretch>
        </p:blipFill>
        <p:spPr>
          <a:xfrm>
            <a:off x="8229600" y="1089025"/>
            <a:ext cx="3044825" cy="4567237"/>
          </a:xfrm>
          <a:prstGeom prst="rect">
            <a:avLst/>
          </a:prstGeom>
        </p:spPr>
      </p:pic>
      <p:sp>
        <p:nvSpPr>
          <p:cNvPr id="7" name="Text Placeholder 71">
            <a:extLst>
              <a:ext uri="{FF2B5EF4-FFF2-40B4-BE49-F238E27FC236}">
                <a16:creationId xmlns:a16="http://schemas.microsoft.com/office/drawing/2014/main" id="{F25419EE-7606-89D2-FD87-E4499190EA2A}"/>
              </a:ext>
            </a:extLst>
          </p:cNvPr>
          <p:cNvSpPr>
            <a:spLocks noGrp="1"/>
          </p:cNvSpPr>
          <p:nvPr>
            <p:ph type="body" sz="quarter" idx="16"/>
          </p:nvPr>
        </p:nvSpPr>
        <p:spPr>
          <a:xfrm>
            <a:off x="6904038" y="6296329"/>
            <a:ext cx="3948112" cy="275120"/>
          </a:xfrm>
        </p:spPr>
        <p:txBody>
          <a:bodyPr/>
          <a:lstStyle/>
          <a:p>
            <a:r>
              <a:rPr lang="en-US" dirty="0"/>
              <a:t>Integrating vaccine safety into health services research</a:t>
            </a:r>
          </a:p>
        </p:txBody>
      </p:sp>
    </p:spTree>
    <p:extLst>
      <p:ext uri="{BB962C8B-B14F-4D97-AF65-F5344CB8AC3E}">
        <p14:creationId xmlns:p14="http://schemas.microsoft.com/office/powerpoint/2010/main" val="40352715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3A0FD5-96B6-C727-9F81-57DF39B21D5F}"/>
            </a:ext>
          </a:extLst>
        </p:cNvPr>
        <p:cNvGrpSpPr/>
        <p:nvPr/>
      </p:nvGrpSpPr>
      <p:grpSpPr>
        <a:xfrm>
          <a:off x="0" y="0"/>
          <a:ext cx="0" cy="0"/>
          <a:chOff x="0" y="0"/>
          <a:chExt cx="0" cy="0"/>
        </a:xfrm>
      </p:grpSpPr>
      <p:sp>
        <p:nvSpPr>
          <p:cNvPr id="72" name="Text Placeholder 71">
            <a:extLst>
              <a:ext uri="{FF2B5EF4-FFF2-40B4-BE49-F238E27FC236}">
                <a16:creationId xmlns:a16="http://schemas.microsoft.com/office/drawing/2014/main" id="{65688E2C-27A2-B608-70AB-146DC83F5411}"/>
              </a:ext>
            </a:extLst>
          </p:cNvPr>
          <p:cNvSpPr>
            <a:spLocks noGrp="1"/>
          </p:cNvSpPr>
          <p:nvPr>
            <p:ph type="body" sz="quarter" idx="16"/>
          </p:nvPr>
        </p:nvSpPr>
        <p:spPr/>
        <p:txBody>
          <a:bodyPr/>
          <a:lstStyle/>
          <a:p>
            <a:r>
              <a:rPr lang="en-US" dirty="0"/>
              <a:t>Integrating vaccine safety into health services research</a:t>
            </a:r>
          </a:p>
        </p:txBody>
      </p:sp>
      <p:sp>
        <p:nvSpPr>
          <p:cNvPr id="4" name="Title 1">
            <a:extLst>
              <a:ext uri="{FF2B5EF4-FFF2-40B4-BE49-F238E27FC236}">
                <a16:creationId xmlns:a16="http://schemas.microsoft.com/office/drawing/2014/main" id="{6FA503CE-EBD2-EC91-35A7-54D7D74BB07F}"/>
              </a:ext>
            </a:extLst>
          </p:cNvPr>
          <p:cNvSpPr txBox="1">
            <a:spLocks/>
          </p:cNvSpPr>
          <p:nvPr/>
        </p:nvSpPr>
        <p:spPr>
          <a:xfrm>
            <a:off x="914399" y="685800"/>
            <a:ext cx="6880303" cy="571500"/>
          </a:xfrm>
          <a:prstGeom prst="rect">
            <a:avLst/>
          </a:prstGeom>
        </p:spPr>
        <p:txBody>
          <a:bodyPr vert="horz" lIns="0" tIns="0" rIns="0" bIns="0" rtlCol="0" anchor="b">
            <a:noAutofit/>
          </a:bodyPr>
          <a:lstStyle>
            <a:lvl1pPr algn="l" defTabSz="914400" rtl="0" eaLnBrk="1" latinLnBrk="0" hangingPunct="1">
              <a:lnSpc>
                <a:spcPct val="89000"/>
              </a:lnSpc>
              <a:spcBef>
                <a:spcPct val="0"/>
              </a:spcBef>
              <a:buNone/>
              <a:defRPr sz="3400" kern="1200">
                <a:solidFill>
                  <a:schemeClr val="tx2"/>
                </a:solidFill>
                <a:latin typeface="Arsenal" pitchFamily="2" charset="77"/>
                <a:ea typeface="+mj-ea"/>
                <a:cs typeface="+mj-cs"/>
              </a:defRPr>
            </a:lvl1pPr>
          </a:lstStyle>
          <a:p>
            <a:pPr marL="0" marR="0" lvl="0" indent="0" algn="l" defTabSz="914400" rtl="0" eaLnBrk="1" fontAlgn="auto" latinLnBrk="0" hangingPunct="1">
              <a:lnSpc>
                <a:spcPct val="89000"/>
              </a:lnSpc>
              <a:spcBef>
                <a:spcPct val="0"/>
              </a:spcBef>
              <a:spcAft>
                <a:spcPts val="0"/>
              </a:spcAft>
              <a:buClrTx/>
              <a:buSzTx/>
              <a:buFontTx/>
              <a:buNone/>
              <a:tabLst/>
              <a:defRPr/>
            </a:pPr>
            <a:r>
              <a:rPr kumimoji="0" lang="en-US" sz="3400" b="0" i="0" u="none" strike="noStrike" kern="1200" cap="none" spc="0" normalizeH="0" baseline="0" noProof="0" dirty="0">
                <a:ln>
                  <a:noFill/>
                </a:ln>
                <a:solidFill>
                  <a:srgbClr val="264DB1"/>
                </a:solidFill>
                <a:effectLst/>
                <a:uLnTx/>
                <a:uFillTx/>
                <a:latin typeface="Arsenal" pitchFamily="2" charset="77"/>
                <a:ea typeface="+mj-ea"/>
                <a:cs typeface="+mj-cs"/>
              </a:rPr>
              <a:t>Table of Contents</a:t>
            </a:r>
          </a:p>
        </p:txBody>
      </p:sp>
      <p:sp>
        <p:nvSpPr>
          <p:cNvPr id="5" name="Text Placeholder 2">
            <a:extLst>
              <a:ext uri="{FF2B5EF4-FFF2-40B4-BE49-F238E27FC236}">
                <a16:creationId xmlns:a16="http://schemas.microsoft.com/office/drawing/2014/main" id="{D05A9FFA-10BA-9BF3-5B77-B7216B1EA528}"/>
              </a:ext>
            </a:extLst>
          </p:cNvPr>
          <p:cNvSpPr txBox="1">
            <a:spLocks/>
          </p:cNvSpPr>
          <p:nvPr/>
        </p:nvSpPr>
        <p:spPr>
          <a:xfrm>
            <a:off x="914399" y="1537636"/>
            <a:ext cx="4129089" cy="369729"/>
          </a:xfrm>
          <a:prstGeom prst="rect">
            <a:avLst/>
          </a:prstGeom>
        </p:spPr>
        <p:txBody>
          <a:bodyPr anchor="ctr"/>
          <a:lstStyle>
            <a:lvl1pPr marL="0" indent="0" algn="l" defTabSz="914400" rtl="0" eaLnBrk="1" latinLnBrk="0" hangingPunct="1">
              <a:lnSpc>
                <a:spcPct val="110000"/>
              </a:lnSpc>
              <a:spcBef>
                <a:spcPts val="0"/>
              </a:spcBef>
              <a:spcAft>
                <a:spcPts val="900"/>
              </a:spcAft>
              <a:buFont typeface="Montserrat" panose="00000500000000000000" pitchFamily="2" charset="0"/>
              <a:buNone/>
              <a:defRPr lang="en-US" sz="1800" b="0" kern="1200" dirty="0">
                <a:solidFill>
                  <a:schemeClr val="tx1"/>
                </a:solidFill>
                <a:latin typeface="Arsenal" pitchFamily="2" charset="77"/>
                <a:ea typeface="+mn-ea"/>
                <a:cs typeface="+mn-cs"/>
              </a:defRPr>
            </a:lvl1pPr>
            <a:lvl2pPr marL="457200" indent="0" algn="l" defTabSz="914400" rtl="0" eaLnBrk="1" latinLnBrk="0" hangingPunct="1">
              <a:lnSpc>
                <a:spcPct val="110000"/>
              </a:lnSpc>
              <a:spcBef>
                <a:spcPts val="0"/>
              </a:spcBef>
              <a:spcAft>
                <a:spcPts val="600"/>
              </a:spcAft>
              <a:buClr>
                <a:schemeClr val="tx2"/>
              </a:buClr>
              <a:buSzPct val="100000"/>
              <a:buFontTx/>
              <a:buNone/>
              <a:tabLst/>
              <a:defRPr sz="2000" b="0" kern="1200">
                <a:solidFill>
                  <a:schemeClr val="tx1">
                    <a:tint val="75000"/>
                  </a:schemeClr>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110000"/>
              </a:lnSpc>
              <a:spcBef>
                <a:spcPts val="0"/>
              </a:spcBef>
              <a:spcAft>
                <a:spcPts val="600"/>
              </a:spcAft>
              <a:buClr>
                <a:schemeClr val="tx2"/>
              </a:buClr>
              <a:buFont typeface="Wingdings" pitchFamily="2" charset="2"/>
              <a:buNone/>
              <a:tabLst/>
              <a:defRPr sz="1800" b="0" kern="1200">
                <a:solidFill>
                  <a:schemeClr val="tx1">
                    <a:tint val="75000"/>
                  </a:schemeClr>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110000"/>
              </a:lnSpc>
              <a:spcBef>
                <a:spcPts val="600"/>
              </a:spcBef>
              <a:spcAft>
                <a:spcPts val="900"/>
              </a:spcAft>
              <a:buFont typeface="Montserrat" panose="00000500000000000000" pitchFamily="2" charset="0"/>
              <a:buNone/>
              <a:defRPr sz="1600" b="1" kern="1200">
                <a:solidFill>
                  <a:schemeClr val="tx1">
                    <a:tint val="75000"/>
                  </a:schemeClr>
                </a:solidFill>
                <a:latin typeface="Arsenal" pitchFamily="2" charset="77"/>
                <a:ea typeface="+mn-ea"/>
                <a:cs typeface="+mn-cs"/>
              </a:defRPr>
            </a:lvl4pPr>
            <a:lvl5pPr marL="1828800" indent="0" algn="l" defTabSz="914400" rtl="0" eaLnBrk="1" latinLnBrk="0" hangingPunct="1">
              <a:lnSpc>
                <a:spcPct val="110000"/>
              </a:lnSpc>
              <a:spcBef>
                <a:spcPts val="400"/>
              </a:spcBef>
              <a:spcAft>
                <a:spcPts val="900"/>
              </a:spcAft>
              <a:buFont typeface="Montserrat" panose="00000500000000000000" pitchFamily="2" charset="0"/>
              <a:buNone/>
              <a:defRPr sz="1600" b="0" i="0" kern="1200">
                <a:solidFill>
                  <a:schemeClr val="tx1">
                    <a:tint val="75000"/>
                  </a:schemeClr>
                </a:solidFill>
                <a:latin typeface="Arial" panose="020B0604020202020204" pitchFamily="34" charset="0"/>
                <a:ea typeface="+mn-ea"/>
                <a:cs typeface="Arial" panose="020B0604020202020204" pitchFamily="34" charset="0"/>
              </a:defRPr>
            </a:lvl5pPr>
            <a:lvl6pPr marL="2286000" indent="0" algn="l" defTabSz="914400" rtl="0" eaLnBrk="1" latinLnBrk="0" hangingPunct="1">
              <a:lnSpc>
                <a:spcPct val="110000"/>
              </a:lnSpc>
              <a:spcBef>
                <a:spcPts val="600"/>
              </a:spcBef>
              <a:spcAft>
                <a:spcPts val="600"/>
              </a:spcAft>
              <a:buFont typeface="Montserrat" panose="00000500000000000000" pitchFamily="2" charset="0"/>
              <a:buNone/>
              <a:defRPr sz="1600" b="0" kern="1200">
                <a:solidFill>
                  <a:schemeClr val="tx1">
                    <a:tint val="75000"/>
                  </a:schemeClr>
                </a:solidFill>
                <a:latin typeface="Arial" panose="020B0604020202020204" pitchFamily="34" charset="0"/>
                <a:ea typeface="+mn-ea"/>
                <a:cs typeface="Arial" panose="020B0604020202020204" pitchFamily="34" charset="0"/>
              </a:defRPr>
            </a:lvl6pPr>
            <a:lvl7pPr marL="2743200" indent="0" algn="l" defTabSz="914400" rtl="0" eaLnBrk="1" latinLnBrk="0" hangingPunct="1">
              <a:lnSpc>
                <a:spcPct val="110000"/>
              </a:lnSpc>
              <a:spcBef>
                <a:spcPts val="0"/>
              </a:spcBef>
              <a:spcAft>
                <a:spcPts val="600"/>
              </a:spcAft>
              <a:buFont typeface="Montserrat" panose="00000500000000000000" pitchFamily="2" charset="0"/>
              <a:buNone/>
              <a:defRPr sz="1600" i="1" kern="1200">
                <a:solidFill>
                  <a:schemeClr val="tx1">
                    <a:tint val="75000"/>
                  </a:schemeClr>
                </a:solidFill>
                <a:latin typeface="Arial" panose="020B0604020202020204" pitchFamily="34" charset="0"/>
                <a:ea typeface="+mn-ea"/>
                <a:cs typeface="Arial" panose="020B0604020202020204" pitchFamily="34" charset="0"/>
              </a:defRPr>
            </a:lvl7pPr>
            <a:lvl8pPr marL="3200400" indent="0" algn="l" defTabSz="914400" rtl="0" eaLnBrk="1" latinLnBrk="0" hangingPunct="1">
              <a:lnSpc>
                <a:spcPct val="90000"/>
              </a:lnSpc>
              <a:spcBef>
                <a:spcPts val="0"/>
              </a:spcBef>
              <a:spcAft>
                <a:spcPts val="600"/>
              </a:spcAft>
              <a:buFont typeface="Montserrat" panose="00000500000000000000" pitchFamily="2" charset="0"/>
              <a:buNone/>
              <a:defRPr sz="1600" b="0" kern="1200">
                <a:solidFill>
                  <a:schemeClr val="tx1">
                    <a:tint val="75000"/>
                  </a:schemeClr>
                </a:solidFill>
                <a:latin typeface="Arial" panose="020B0604020202020204" pitchFamily="34" charset="0"/>
                <a:ea typeface="+mn-ea"/>
                <a:cs typeface="Arial" panose="020B0604020202020204" pitchFamily="34" charset="0"/>
              </a:defRPr>
            </a:lvl8pPr>
            <a:lvl9pPr marL="3657600" indent="0" algn="l" defTabSz="914400" rtl="0" eaLnBrk="1" latinLnBrk="0" hangingPunct="1">
              <a:lnSpc>
                <a:spcPct val="90000"/>
              </a:lnSpc>
              <a:spcBef>
                <a:spcPts val="0"/>
              </a:spcBef>
              <a:spcAft>
                <a:spcPts val="600"/>
              </a:spcAft>
              <a:buFont typeface="Montserrat" panose="00000500000000000000" pitchFamily="2" charset="0"/>
              <a:buNone/>
              <a:defRPr sz="1600" b="1" kern="1200" spc="200" baseline="0">
                <a:solidFill>
                  <a:schemeClr val="tx1">
                    <a:tint val="75000"/>
                  </a:schemeClr>
                </a:solidFill>
                <a:latin typeface="Arial" panose="020B0604020202020204" pitchFamily="34" charset="0"/>
                <a:ea typeface="+mn-ea"/>
                <a:cs typeface="Arial" panose="020B0604020202020204" pitchFamily="34" charset="0"/>
              </a:defRPr>
            </a:lvl9pPr>
          </a:lstStyle>
          <a:p>
            <a:pPr marL="0" marR="0" lvl="0" indent="0" algn="l" defTabSz="914400" rtl="0" eaLnBrk="1" fontAlgn="auto" latinLnBrk="0" hangingPunct="1">
              <a:lnSpc>
                <a:spcPct val="110000"/>
              </a:lnSpc>
              <a:spcBef>
                <a:spcPts val="0"/>
              </a:spcBef>
              <a:spcAft>
                <a:spcPts val="900"/>
              </a:spcAft>
              <a:buClrTx/>
              <a:buSzTx/>
              <a:buFont typeface="Montserrat" panose="00000500000000000000" pitchFamily="2" charset="0"/>
              <a:buNone/>
              <a:tabLst/>
              <a:defRPr/>
            </a:pPr>
            <a:r>
              <a:rPr kumimoji="0" lang="en-CA" sz="1800" b="0" i="0" u="none" strike="noStrike" kern="1200" cap="none" spc="0" normalizeH="0" baseline="0" noProof="0" dirty="0">
                <a:ln>
                  <a:noFill/>
                </a:ln>
                <a:solidFill>
                  <a:srgbClr val="30404E"/>
                </a:solidFill>
                <a:effectLst/>
                <a:uLnTx/>
                <a:uFillTx/>
                <a:latin typeface="Arsenal" pitchFamily="2" charset="77"/>
                <a:ea typeface="+mn-ea"/>
                <a:cs typeface="+mn-cs"/>
              </a:rPr>
              <a:t>What is Pillar 3?</a:t>
            </a:r>
          </a:p>
        </p:txBody>
      </p:sp>
      <p:cxnSp>
        <p:nvCxnSpPr>
          <p:cNvPr id="7" name="Straight Connector 6">
            <a:extLst>
              <a:ext uri="{FF2B5EF4-FFF2-40B4-BE49-F238E27FC236}">
                <a16:creationId xmlns:a16="http://schemas.microsoft.com/office/drawing/2014/main" id="{79BBBDEF-6C49-43A3-5749-4987EA011DEB}"/>
              </a:ext>
            </a:extLst>
          </p:cNvPr>
          <p:cNvCxnSpPr/>
          <p:nvPr/>
        </p:nvCxnSpPr>
        <p:spPr>
          <a:xfrm flipH="1">
            <a:off x="1071563" y="1907365"/>
            <a:ext cx="4643438" cy="0"/>
          </a:xfrm>
          <a:prstGeom prst="line">
            <a:avLst/>
          </a:prstGeom>
          <a:ln w="6350" cap="rnd">
            <a:solidFill>
              <a:schemeClr val="bg2"/>
            </a:solidFill>
            <a:round/>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462CD52C-F4DB-7FAF-1138-C8577F6B129E}"/>
              </a:ext>
            </a:extLst>
          </p:cNvPr>
          <p:cNvCxnSpPr>
            <a:cxnSpLocks/>
          </p:cNvCxnSpPr>
          <p:nvPr/>
        </p:nvCxnSpPr>
        <p:spPr>
          <a:xfrm>
            <a:off x="914398" y="1907365"/>
            <a:ext cx="7315200" cy="0"/>
          </a:xfrm>
          <a:prstGeom prst="line">
            <a:avLst/>
          </a:prstGeom>
          <a:ln w="12700" cap="rnd">
            <a:solidFill>
              <a:schemeClr val="tx2"/>
            </a:solidFill>
            <a:round/>
          </a:ln>
        </p:spPr>
        <p:style>
          <a:lnRef idx="1">
            <a:schemeClr val="accent1"/>
          </a:lnRef>
          <a:fillRef idx="0">
            <a:schemeClr val="accent1"/>
          </a:fillRef>
          <a:effectRef idx="0">
            <a:schemeClr val="accent1"/>
          </a:effectRef>
          <a:fontRef idx="minor">
            <a:schemeClr val="tx1"/>
          </a:fontRef>
        </p:style>
      </p:cxnSp>
      <p:sp>
        <p:nvSpPr>
          <p:cNvPr id="9" name="Text Placeholder 2">
            <a:extLst>
              <a:ext uri="{FF2B5EF4-FFF2-40B4-BE49-F238E27FC236}">
                <a16:creationId xmlns:a16="http://schemas.microsoft.com/office/drawing/2014/main" id="{4E1BC6CC-87F1-68B0-AA47-89829A16A53F}"/>
              </a:ext>
            </a:extLst>
          </p:cNvPr>
          <p:cNvSpPr txBox="1">
            <a:spLocks/>
          </p:cNvSpPr>
          <p:nvPr/>
        </p:nvSpPr>
        <p:spPr>
          <a:xfrm>
            <a:off x="914399" y="2054471"/>
            <a:ext cx="4671754" cy="369729"/>
          </a:xfrm>
          <a:prstGeom prst="rect">
            <a:avLst/>
          </a:prstGeom>
        </p:spPr>
        <p:txBody>
          <a:bodyPr anchor="ctr"/>
          <a:lstStyle>
            <a:lvl1pPr marL="0" indent="0" algn="l" defTabSz="914400" rtl="0" eaLnBrk="1" latinLnBrk="0" hangingPunct="1">
              <a:lnSpc>
                <a:spcPct val="110000"/>
              </a:lnSpc>
              <a:spcBef>
                <a:spcPts val="0"/>
              </a:spcBef>
              <a:spcAft>
                <a:spcPts val="900"/>
              </a:spcAft>
              <a:buFont typeface="Montserrat" panose="00000500000000000000" pitchFamily="2" charset="0"/>
              <a:buNone/>
              <a:defRPr lang="en-US" sz="1800" b="0" kern="1200" dirty="0">
                <a:solidFill>
                  <a:schemeClr val="tx1"/>
                </a:solidFill>
                <a:latin typeface="Arsenal" pitchFamily="2" charset="77"/>
                <a:ea typeface="+mn-ea"/>
                <a:cs typeface="+mn-cs"/>
              </a:defRPr>
            </a:lvl1pPr>
            <a:lvl2pPr marL="457200" indent="0" algn="l" defTabSz="914400" rtl="0" eaLnBrk="1" latinLnBrk="0" hangingPunct="1">
              <a:lnSpc>
                <a:spcPct val="110000"/>
              </a:lnSpc>
              <a:spcBef>
                <a:spcPts val="0"/>
              </a:spcBef>
              <a:spcAft>
                <a:spcPts val="600"/>
              </a:spcAft>
              <a:buClr>
                <a:schemeClr val="tx2"/>
              </a:buClr>
              <a:buSzPct val="100000"/>
              <a:buFontTx/>
              <a:buNone/>
              <a:tabLst/>
              <a:defRPr sz="2000" b="0" kern="1200">
                <a:solidFill>
                  <a:schemeClr val="tx1">
                    <a:tint val="75000"/>
                  </a:schemeClr>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110000"/>
              </a:lnSpc>
              <a:spcBef>
                <a:spcPts val="0"/>
              </a:spcBef>
              <a:spcAft>
                <a:spcPts val="600"/>
              </a:spcAft>
              <a:buClr>
                <a:schemeClr val="tx2"/>
              </a:buClr>
              <a:buFont typeface="Wingdings" pitchFamily="2" charset="2"/>
              <a:buNone/>
              <a:tabLst/>
              <a:defRPr sz="1800" b="0" kern="1200">
                <a:solidFill>
                  <a:schemeClr val="tx1">
                    <a:tint val="75000"/>
                  </a:schemeClr>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110000"/>
              </a:lnSpc>
              <a:spcBef>
                <a:spcPts val="600"/>
              </a:spcBef>
              <a:spcAft>
                <a:spcPts val="900"/>
              </a:spcAft>
              <a:buFont typeface="Montserrat" panose="00000500000000000000" pitchFamily="2" charset="0"/>
              <a:buNone/>
              <a:defRPr sz="1600" b="1" kern="1200">
                <a:solidFill>
                  <a:schemeClr val="tx1">
                    <a:tint val="75000"/>
                  </a:schemeClr>
                </a:solidFill>
                <a:latin typeface="Arsenal" pitchFamily="2" charset="77"/>
                <a:ea typeface="+mn-ea"/>
                <a:cs typeface="+mn-cs"/>
              </a:defRPr>
            </a:lvl4pPr>
            <a:lvl5pPr marL="1828800" indent="0" algn="l" defTabSz="914400" rtl="0" eaLnBrk="1" latinLnBrk="0" hangingPunct="1">
              <a:lnSpc>
                <a:spcPct val="110000"/>
              </a:lnSpc>
              <a:spcBef>
                <a:spcPts val="400"/>
              </a:spcBef>
              <a:spcAft>
                <a:spcPts val="900"/>
              </a:spcAft>
              <a:buFont typeface="Montserrat" panose="00000500000000000000" pitchFamily="2" charset="0"/>
              <a:buNone/>
              <a:defRPr sz="1600" b="0" i="0" kern="1200">
                <a:solidFill>
                  <a:schemeClr val="tx1">
                    <a:tint val="75000"/>
                  </a:schemeClr>
                </a:solidFill>
                <a:latin typeface="Arial" panose="020B0604020202020204" pitchFamily="34" charset="0"/>
                <a:ea typeface="+mn-ea"/>
                <a:cs typeface="Arial" panose="020B0604020202020204" pitchFamily="34" charset="0"/>
              </a:defRPr>
            </a:lvl5pPr>
            <a:lvl6pPr marL="2286000" indent="0" algn="l" defTabSz="914400" rtl="0" eaLnBrk="1" latinLnBrk="0" hangingPunct="1">
              <a:lnSpc>
                <a:spcPct val="110000"/>
              </a:lnSpc>
              <a:spcBef>
                <a:spcPts val="600"/>
              </a:spcBef>
              <a:spcAft>
                <a:spcPts val="600"/>
              </a:spcAft>
              <a:buFont typeface="Montserrat" panose="00000500000000000000" pitchFamily="2" charset="0"/>
              <a:buNone/>
              <a:defRPr sz="1600" b="0" kern="1200">
                <a:solidFill>
                  <a:schemeClr val="tx1">
                    <a:tint val="75000"/>
                  </a:schemeClr>
                </a:solidFill>
                <a:latin typeface="Arial" panose="020B0604020202020204" pitchFamily="34" charset="0"/>
                <a:ea typeface="+mn-ea"/>
                <a:cs typeface="Arial" panose="020B0604020202020204" pitchFamily="34" charset="0"/>
              </a:defRPr>
            </a:lvl6pPr>
            <a:lvl7pPr marL="2743200" indent="0" algn="l" defTabSz="914400" rtl="0" eaLnBrk="1" latinLnBrk="0" hangingPunct="1">
              <a:lnSpc>
                <a:spcPct val="110000"/>
              </a:lnSpc>
              <a:spcBef>
                <a:spcPts val="0"/>
              </a:spcBef>
              <a:spcAft>
                <a:spcPts val="600"/>
              </a:spcAft>
              <a:buFont typeface="Montserrat" panose="00000500000000000000" pitchFamily="2" charset="0"/>
              <a:buNone/>
              <a:defRPr sz="1600" i="1" kern="1200">
                <a:solidFill>
                  <a:schemeClr val="tx1">
                    <a:tint val="75000"/>
                  </a:schemeClr>
                </a:solidFill>
                <a:latin typeface="Arial" panose="020B0604020202020204" pitchFamily="34" charset="0"/>
                <a:ea typeface="+mn-ea"/>
                <a:cs typeface="Arial" panose="020B0604020202020204" pitchFamily="34" charset="0"/>
              </a:defRPr>
            </a:lvl7pPr>
            <a:lvl8pPr marL="3200400" indent="0" algn="l" defTabSz="914400" rtl="0" eaLnBrk="1" latinLnBrk="0" hangingPunct="1">
              <a:lnSpc>
                <a:spcPct val="90000"/>
              </a:lnSpc>
              <a:spcBef>
                <a:spcPts val="0"/>
              </a:spcBef>
              <a:spcAft>
                <a:spcPts val="600"/>
              </a:spcAft>
              <a:buFont typeface="Montserrat" panose="00000500000000000000" pitchFamily="2" charset="0"/>
              <a:buNone/>
              <a:defRPr sz="1600" b="0" kern="1200">
                <a:solidFill>
                  <a:schemeClr val="tx1">
                    <a:tint val="75000"/>
                  </a:schemeClr>
                </a:solidFill>
                <a:latin typeface="Arial" panose="020B0604020202020204" pitchFamily="34" charset="0"/>
                <a:ea typeface="+mn-ea"/>
                <a:cs typeface="Arial" panose="020B0604020202020204" pitchFamily="34" charset="0"/>
              </a:defRPr>
            </a:lvl8pPr>
            <a:lvl9pPr marL="3657600" indent="0" algn="l" defTabSz="914400" rtl="0" eaLnBrk="1" latinLnBrk="0" hangingPunct="1">
              <a:lnSpc>
                <a:spcPct val="90000"/>
              </a:lnSpc>
              <a:spcBef>
                <a:spcPts val="0"/>
              </a:spcBef>
              <a:spcAft>
                <a:spcPts val="600"/>
              </a:spcAft>
              <a:buFont typeface="Montserrat" panose="00000500000000000000" pitchFamily="2" charset="0"/>
              <a:buNone/>
              <a:defRPr sz="1600" b="1" kern="1200" spc="200" baseline="0">
                <a:solidFill>
                  <a:schemeClr val="tx1">
                    <a:tint val="75000"/>
                  </a:schemeClr>
                </a:solidFill>
                <a:latin typeface="Arial" panose="020B0604020202020204" pitchFamily="34" charset="0"/>
                <a:ea typeface="+mn-ea"/>
                <a:cs typeface="Arial" panose="020B0604020202020204" pitchFamily="34" charset="0"/>
              </a:defRPr>
            </a:lvl9pPr>
          </a:lstStyle>
          <a:p>
            <a:pPr marL="0" marR="0" lvl="0" indent="0" algn="l" defTabSz="914400" rtl="0" eaLnBrk="1" fontAlgn="auto" latinLnBrk="0" hangingPunct="1">
              <a:lnSpc>
                <a:spcPct val="110000"/>
              </a:lnSpc>
              <a:spcBef>
                <a:spcPts val="0"/>
              </a:spcBef>
              <a:spcAft>
                <a:spcPts val="900"/>
              </a:spcAft>
              <a:buClrTx/>
              <a:buSzTx/>
              <a:buFont typeface="Montserrat" panose="00000500000000000000" pitchFamily="2" charset="0"/>
              <a:buNone/>
              <a:tabLst/>
              <a:defRPr/>
            </a:pPr>
            <a:r>
              <a:rPr lang="en-CA" dirty="0">
                <a:solidFill>
                  <a:srgbClr val="30404E"/>
                </a:solidFill>
              </a:rPr>
              <a:t>V</a:t>
            </a:r>
            <a:r>
              <a:rPr kumimoji="0" lang="en-CA" sz="1800" b="0" i="0" u="none" strike="noStrike" kern="1200" cap="none" spc="0" normalizeH="0" baseline="0" noProof="0" dirty="0" err="1">
                <a:ln>
                  <a:noFill/>
                </a:ln>
                <a:solidFill>
                  <a:srgbClr val="30404E"/>
                </a:solidFill>
                <a:effectLst/>
                <a:uLnTx/>
                <a:uFillTx/>
                <a:latin typeface="Arsenal" pitchFamily="2" charset="77"/>
                <a:ea typeface="+mn-ea"/>
                <a:cs typeface="+mn-cs"/>
              </a:rPr>
              <a:t>accine</a:t>
            </a:r>
            <a:r>
              <a:rPr kumimoji="0" lang="en-CA" sz="1800" b="0" i="0" u="none" strike="noStrike" kern="1200" cap="none" spc="0" normalizeH="0" baseline="0" noProof="0" dirty="0">
                <a:ln>
                  <a:noFill/>
                </a:ln>
                <a:solidFill>
                  <a:srgbClr val="30404E"/>
                </a:solidFill>
                <a:effectLst/>
                <a:uLnTx/>
                <a:uFillTx/>
                <a:latin typeface="Arsenal" pitchFamily="2" charset="77"/>
                <a:ea typeface="+mn-ea"/>
                <a:cs typeface="+mn-cs"/>
              </a:rPr>
              <a:t> safety in health services research</a:t>
            </a:r>
          </a:p>
        </p:txBody>
      </p:sp>
      <p:sp>
        <p:nvSpPr>
          <p:cNvPr id="10" name="Text Placeholder 2">
            <a:extLst>
              <a:ext uri="{FF2B5EF4-FFF2-40B4-BE49-F238E27FC236}">
                <a16:creationId xmlns:a16="http://schemas.microsoft.com/office/drawing/2014/main" id="{ADDC723B-9E4F-93EB-F8D2-608C926A11B6}"/>
              </a:ext>
            </a:extLst>
          </p:cNvPr>
          <p:cNvSpPr txBox="1">
            <a:spLocks/>
          </p:cNvSpPr>
          <p:nvPr/>
        </p:nvSpPr>
        <p:spPr>
          <a:xfrm>
            <a:off x="5072063" y="2054471"/>
            <a:ext cx="642938" cy="369729"/>
          </a:xfrm>
          <a:prstGeom prst="rect">
            <a:avLst/>
          </a:prstGeom>
        </p:spPr>
        <p:txBody>
          <a:bodyPr anchor="ctr"/>
          <a:lstStyle>
            <a:lvl1pPr marL="0" indent="0" algn="r" defTabSz="914400" rtl="0" eaLnBrk="1" latinLnBrk="0" hangingPunct="1">
              <a:lnSpc>
                <a:spcPct val="110000"/>
              </a:lnSpc>
              <a:spcBef>
                <a:spcPts val="0"/>
              </a:spcBef>
              <a:spcAft>
                <a:spcPts val="900"/>
              </a:spcAft>
              <a:buFont typeface="Montserrat" panose="00000500000000000000" pitchFamily="2" charset="0"/>
              <a:buNone/>
              <a:defRPr lang="en-US" sz="1800" b="0" kern="1200" dirty="0">
                <a:solidFill>
                  <a:schemeClr val="tx1"/>
                </a:solidFill>
                <a:latin typeface="Arsenal" pitchFamily="2" charset="77"/>
                <a:ea typeface="+mn-ea"/>
                <a:cs typeface="+mn-cs"/>
              </a:defRPr>
            </a:lvl1pPr>
            <a:lvl2pPr marL="457200" indent="0" algn="l" defTabSz="914400" rtl="0" eaLnBrk="1" latinLnBrk="0" hangingPunct="1">
              <a:lnSpc>
                <a:spcPct val="110000"/>
              </a:lnSpc>
              <a:spcBef>
                <a:spcPts val="0"/>
              </a:spcBef>
              <a:spcAft>
                <a:spcPts val="600"/>
              </a:spcAft>
              <a:buClr>
                <a:schemeClr val="tx2"/>
              </a:buClr>
              <a:buSzPct val="100000"/>
              <a:buFontTx/>
              <a:buNone/>
              <a:tabLst/>
              <a:defRPr sz="2000" b="0" kern="1200">
                <a:solidFill>
                  <a:schemeClr val="tx1">
                    <a:tint val="75000"/>
                  </a:schemeClr>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110000"/>
              </a:lnSpc>
              <a:spcBef>
                <a:spcPts val="0"/>
              </a:spcBef>
              <a:spcAft>
                <a:spcPts val="600"/>
              </a:spcAft>
              <a:buClr>
                <a:schemeClr val="tx2"/>
              </a:buClr>
              <a:buFont typeface="Wingdings" pitchFamily="2" charset="2"/>
              <a:buNone/>
              <a:tabLst/>
              <a:defRPr sz="1800" b="0" kern="1200">
                <a:solidFill>
                  <a:schemeClr val="tx1">
                    <a:tint val="75000"/>
                  </a:schemeClr>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110000"/>
              </a:lnSpc>
              <a:spcBef>
                <a:spcPts val="600"/>
              </a:spcBef>
              <a:spcAft>
                <a:spcPts val="900"/>
              </a:spcAft>
              <a:buFont typeface="Montserrat" panose="00000500000000000000" pitchFamily="2" charset="0"/>
              <a:buNone/>
              <a:defRPr sz="1600" b="1" kern="1200">
                <a:solidFill>
                  <a:schemeClr val="tx1">
                    <a:tint val="75000"/>
                  </a:schemeClr>
                </a:solidFill>
                <a:latin typeface="Arsenal" pitchFamily="2" charset="77"/>
                <a:ea typeface="+mn-ea"/>
                <a:cs typeface="+mn-cs"/>
              </a:defRPr>
            </a:lvl4pPr>
            <a:lvl5pPr marL="1828800" indent="0" algn="l" defTabSz="914400" rtl="0" eaLnBrk="1" latinLnBrk="0" hangingPunct="1">
              <a:lnSpc>
                <a:spcPct val="110000"/>
              </a:lnSpc>
              <a:spcBef>
                <a:spcPts val="400"/>
              </a:spcBef>
              <a:spcAft>
                <a:spcPts val="900"/>
              </a:spcAft>
              <a:buFont typeface="Montserrat" panose="00000500000000000000" pitchFamily="2" charset="0"/>
              <a:buNone/>
              <a:defRPr sz="1600" b="0" i="0" kern="1200">
                <a:solidFill>
                  <a:schemeClr val="tx1">
                    <a:tint val="75000"/>
                  </a:schemeClr>
                </a:solidFill>
                <a:latin typeface="Arial" panose="020B0604020202020204" pitchFamily="34" charset="0"/>
                <a:ea typeface="+mn-ea"/>
                <a:cs typeface="Arial" panose="020B0604020202020204" pitchFamily="34" charset="0"/>
              </a:defRPr>
            </a:lvl5pPr>
            <a:lvl6pPr marL="2286000" indent="0" algn="l" defTabSz="914400" rtl="0" eaLnBrk="1" latinLnBrk="0" hangingPunct="1">
              <a:lnSpc>
                <a:spcPct val="110000"/>
              </a:lnSpc>
              <a:spcBef>
                <a:spcPts val="600"/>
              </a:spcBef>
              <a:spcAft>
                <a:spcPts val="600"/>
              </a:spcAft>
              <a:buFont typeface="Montserrat" panose="00000500000000000000" pitchFamily="2" charset="0"/>
              <a:buNone/>
              <a:defRPr sz="1600" b="0" kern="1200">
                <a:solidFill>
                  <a:schemeClr val="tx1">
                    <a:tint val="75000"/>
                  </a:schemeClr>
                </a:solidFill>
                <a:latin typeface="Arial" panose="020B0604020202020204" pitchFamily="34" charset="0"/>
                <a:ea typeface="+mn-ea"/>
                <a:cs typeface="Arial" panose="020B0604020202020204" pitchFamily="34" charset="0"/>
              </a:defRPr>
            </a:lvl6pPr>
            <a:lvl7pPr marL="2743200" indent="0" algn="l" defTabSz="914400" rtl="0" eaLnBrk="1" latinLnBrk="0" hangingPunct="1">
              <a:lnSpc>
                <a:spcPct val="110000"/>
              </a:lnSpc>
              <a:spcBef>
                <a:spcPts val="0"/>
              </a:spcBef>
              <a:spcAft>
                <a:spcPts val="600"/>
              </a:spcAft>
              <a:buFont typeface="Montserrat" panose="00000500000000000000" pitchFamily="2" charset="0"/>
              <a:buNone/>
              <a:defRPr sz="1600" i="1" kern="1200">
                <a:solidFill>
                  <a:schemeClr val="tx1">
                    <a:tint val="75000"/>
                  </a:schemeClr>
                </a:solidFill>
                <a:latin typeface="Arial" panose="020B0604020202020204" pitchFamily="34" charset="0"/>
                <a:ea typeface="+mn-ea"/>
                <a:cs typeface="Arial" panose="020B0604020202020204" pitchFamily="34" charset="0"/>
              </a:defRPr>
            </a:lvl7pPr>
            <a:lvl8pPr marL="3200400" indent="0" algn="l" defTabSz="914400" rtl="0" eaLnBrk="1" latinLnBrk="0" hangingPunct="1">
              <a:lnSpc>
                <a:spcPct val="90000"/>
              </a:lnSpc>
              <a:spcBef>
                <a:spcPts val="0"/>
              </a:spcBef>
              <a:spcAft>
                <a:spcPts val="600"/>
              </a:spcAft>
              <a:buFont typeface="Montserrat" panose="00000500000000000000" pitchFamily="2" charset="0"/>
              <a:buNone/>
              <a:defRPr sz="1600" b="0" kern="1200">
                <a:solidFill>
                  <a:schemeClr val="tx1">
                    <a:tint val="75000"/>
                  </a:schemeClr>
                </a:solidFill>
                <a:latin typeface="Arial" panose="020B0604020202020204" pitchFamily="34" charset="0"/>
                <a:ea typeface="+mn-ea"/>
                <a:cs typeface="Arial" panose="020B0604020202020204" pitchFamily="34" charset="0"/>
              </a:defRPr>
            </a:lvl8pPr>
            <a:lvl9pPr marL="3657600" indent="0" algn="l" defTabSz="914400" rtl="0" eaLnBrk="1" latinLnBrk="0" hangingPunct="1">
              <a:lnSpc>
                <a:spcPct val="90000"/>
              </a:lnSpc>
              <a:spcBef>
                <a:spcPts val="0"/>
              </a:spcBef>
              <a:spcAft>
                <a:spcPts val="600"/>
              </a:spcAft>
              <a:buFont typeface="Montserrat" panose="00000500000000000000" pitchFamily="2" charset="0"/>
              <a:buNone/>
              <a:defRPr sz="1600" b="1" kern="1200" spc="200" baseline="0">
                <a:solidFill>
                  <a:schemeClr val="tx1">
                    <a:tint val="75000"/>
                  </a:schemeClr>
                </a:solidFill>
                <a:latin typeface="Arial" panose="020B0604020202020204" pitchFamily="34" charset="0"/>
                <a:ea typeface="+mn-ea"/>
                <a:cs typeface="Arial" panose="020B0604020202020204" pitchFamily="34" charset="0"/>
              </a:defRPr>
            </a:lvl9pPr>
          </a:lstStyle>
          <a:p>
            <a:pPr marL="0" marR="0" lvl="0" indent="0" algn="r" defTabSz="914400" rtl="0" eaLnBrk="1" fontAlgn="auto" latinLnBrk="0" hangingPunct="1">
              <a:lnSpc>
                <a:spcPct val="110000"/>
              </a:lnSpc>
              <a:spcBef>
                <a:spcPts val="0"/>
              </a:spcBef>
              <a:spcAft>
                <a:spcPts val="900"/>
              </a:spcAft>
              <a:buClrTx/>
              <a:buSzTx/>
              <a:buFont typeface="Montserrat" panose="00000500000000000000" pitchFamily="2" charset="0"/>
              <a:buNone/>
              <a:tabLst/>
              <a:defRPr/>
            </a:pPr>
            <a:endParaRPr kumimoji="0" lang="en-CA" sz="1800" b="0" i="0" u="none" strike="noStrike" kern="1200" cap="none" spc="0" normalizeH="0" baseline="0" noProof="0" dirty="0">
              <a:ln>
                <a:noFill/>
              </a:ln>
              <a:solidFill>
                <a:srgbClr val="30404E"/>
              </a:solidFill>
              <a:effectLst/>
              <a:uLnTx/>
              <a:uFillTx/>
              <a:latin typeface="Arsenal" pitchFamily="2" charset="77"/>
              <a:ea typeface="+mn-ea"/>
              <a:cs typeface="+mn-cs"/>
            </a:endParaRPr>
          </a:p>
        </p:txBody>
      </p:sp>
      <p:cxnSp>
        <p:nvCxnSpPr>
          <p:cNvPr id="11" name="Straight Connector 10">
            <a:extLst>
              <a:ext uri="{FF2B5EF4-FFF2-40B4-BE49-F238E27FC236}">
                <a16:creationId xmlns:a16="http://schemas.microsoft.com/office/drawing/2014/main" id="{BA8C8408-3EEA-7AB7-ABFB-0E6FF72DD4C8}"/>
              </a:ext>
            </a:extLst>
          </p:cNvPr>
          <p:cNvCxnSpPr/>
          <p:nvPr/>
        </p:nvCxnSpPr>
        <p:spPr>
          <a:xfrm flipH="1">
            <a:off x="1071563" y="2424200"/>
            <a:ext cx="4643438" cy="0"/>
          </a:xfrm>
          <a:prstGeom prst="line">
            <a:avLst/>
          </a:prstGeom>
          <a:ln w="6350" cap="rnd">
            <a:solidFill>
              <a:schemeClr val="bg2"/>
            </a:solidFill>
            <a:round/>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D402717D-2E74-A0D3-B468-1A86402C3C1C}"/>
              </a:ext>
            </a:extLst>
          </p:cNvPr>
          <p:cNvCxnSpPr>
            <a:cxnSpLocks/>
          </p:cNvCxnSpPr>
          <p:nvPr/>
        </p:nvCxnSpPr>
        <p:spPr>
          <a:xfrm>
            <a:off x="914399" y="2424200"/>
            <a:ext cx="7315200" cy="0"/>
          </a:xfrm>
          <a:prstGeom prst="line">
            <a:avLst/>
          </a:prstGeom>
          <a:ln w="12700" cap="rnd">
            <a:solidFill>
              <a:schemeClr val="tx2"/>
            </a:solidFill>
            <a:round/>
          </a:ln>
        </p:spPr>
        <p:style>
          <a:lnRef idx="1">
            <a:schemeClr val="accent1"/>
          </a:lnRef>
          <a:fillRef idx="0">
            <a:schemeClr val="accent1"/>
          </a:fillRef>
          <a:effectRef idx="0">
            <a:schemeClr val="accent1"/>
          </a:effectRef>
          <a:fontRef idx="minor">
            <a:schemeClr val="tx1"/>
          </a:fontRef>
        </p:style>
      </p:cxnSp>
      <p:sp>
        <p:nvSpPr>
          <p:cNvPr id="13" name="Text Placeholder 2">
            <a:extLst>
              <a:ext uri="{FF2B5EF4-FFF2-40B4-BE49-F238E27FC236}">
                <a16:creationId xmlns:a16="http://schemas.microsoft.com/office/drawing/2014/main" id="{0BE00081-7C7A-8039-688D-5051EBDA1CCD}"/>
              </a:ext>
            </a:extLst>
          </p:cNvPr>
          <p:cNvSpPr txBox="1">
            <a:spLocks/>
          </p:cNvSpPr>
          <p:nvPr/>
        </p:nvSpPr>
        <p:spPr>
          <a:xfrm>
            <a:off x="914399" y="2571305"/>
            <a:ext cx="4129089" cy="369729"/>
          </a:xfrm>
          <a:prstGeom prst="rect">
            <a:avLst/>
          </a:prstGeom>
        </p:spPr>
        <p:txBody>
          <a:bodyPr anchor="ctr"/>
          <a:lstStyle>
            <a:lvl1pPr marL="0" indent="0" algn="l" defTabSz="914400" rtl="0" eaLnBrk="1" latinLnBrk="0" hangingPunct="1">
              <a:lnSpc>
                <a:spcPct val="110000"/>
              </a:lnSpc>
              <a:spcBef>
                <a:spcPts val="0"/>
              </a:spcBef>
              <a:spcAft>
                <a:spcPts val="900"/>
              </a:spcAft>
              <a:buFont typeface="Montserrat" panose="00000500000000000000" pitchFamily="2" charset="0"/>
              <a:buNone/>
              <a:defRPr lang="en-US" sz="1800" b="0" kern="1200" dirty="0">
                <a:solidFill>
                  <a:schemeClr val="tx1"/>
                </a:solidFill>
                <a:latin typeface="Arsenal" pitchFamily="2" charset="77"/>
                <a:ea typeface="+mn-ea"/>
                <a:cs typeface="+mn-cs"/>
              </a:defRPr>
            </a:lvl1pPr>
            <a:lvl2pPr marL="457200" indent="0" algn="l" defTabSz="914400" rtl="0" eaLnBrk="1" latinLnBrk="0" hangingPunct="1">
              <a:lnSpc>
                <a:spcPct val="110000"/>
              </a:lnSpc>
              <a:spcBef>
                <a:spcPts val="0"/>
              </a:spcBef>
              <a:spcAft>
                <a:spcPts val="600"/>
              </a:spcAft>
              <a:buClr>
                <a:schemeClr val="tx2"/>
              </a:buClr>
              <a:buSzPct val="100000"/>
              <a:buFontTx/>
              <a:buNone/>
              <a:tabLst/>
              <a:defRPr sz="2000" b="0" kern="1200">
                <a:solidFill>
                  <a:schemeClr val="tx1">
                    <a:tint val="75000"/>
                  </a:schemeClr>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110000"/>
              </a:lnSpc>
              <a:spcBef>
                <a:spcPts val="0"/>
              </a:spcBef>
              <a:spcAft>
                <a:spcPts val="600"/>
              </a:spcAft>
              <a:buClr>
                <a:schemeClr val="tx2"/>
              </a:buClr>
              <a:buFont typeface="Wingdings" pitchFamily="2" charset="2"/>
              <a:buNone/>
              <a:tabLst/>
              <a:defRPr sz="1800" b="0" kern="1200">
                <a:solidFill>
                  <a:schemeClr val="tx1">
                    <a:tint val="75000"/>
                  </a:schemeClr>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110000"/>
              </a:lnSpc>
              <a:spcBef>
                <a:spcPts val="600"/>
              </a:spcBef>
              <a:spcAft>
                <a:spcPts val="900"/>
              </a:spcAft>
              <a:buFont typeface="Montserrat" panose="00000500000000000000" pitchFamily="2" charset="0"/>
              <a:buNone/>
              <a:defRPr sz="1600" b="1" kern="1200">
                <a:solidFill>
                  <a:schemeClr val="tx1">
                    <a:tint val="75000"/>
                  </a:schemeClr>
                </a:solidFill>
                <a:latin typeface="Arsenal" pitchFamily="2" charset="77"/>
                <a:ea typeface="+mn-ea"/>
                <a:cs typeface="+mn-cs"/>
              </a:defRPr>
            </a:lvl4pPr>
            <a:lvl5pPr marL="1828800" indent="0" algn="l" defTabSz="914400" rtl="0" eaLnBrk="1" latinLnBrk="0" hangingPunct="1">
              <a:lnSpc>
                <a:spcPct val="110000"/>
              </a:lnSpc>
              <a:spcBef>
                <a:spcPts val="400"/>
              </a:spcBef>
              <a:spcAft>
                <a:spcPts val="900"/>
              </a:spcAft>
              <a:buFont typeface="Montserrat" panose="00000500000000000000" pitchFamily="2" charset="0"/>
              <a:buNone/>
              <a:defRPr sz="1600" b="0" i="0" kern="1200">
                <a:solidFill>
                  <a:schemeClr val="tx1">
                    <a:tint val="75000"/>
                  </a:schemeClr>
                </a:solidFill>
                <a:latin typeface="Arial" panose="020B0604020202020204" pitchFamily="34" charset="0"/>
                <a:ea typeface="+mn-ea"/>
                <a:cs typeface="Arial" panose="020B0604020202020204" pitchFamily="34" charset="0"/>
              </a:defRPr>
            </a:lvl5pPr>
            <a:lvl6pPr marL="2286000" indent="0" algn="l" defTabSz="914400" rtl="0" eaLnBrk="1" latinLnBrk="0" hangingPunct="1">
              <a:lnSpc>
                <a:spcPct val="110000"/>
              </a:lnSpc>
              <a:spcBef>
                <a:spcPts val="600"/>
              </a:spcBef>
              <a:spcAft>
                <a:spcPts val="600"/>
              </a:spcAft>
              <a:buFont typeface="Montserrat" panose="00000500000000000000" pitchFamily="2" charset="0"/>
              <a:buNone/>
              <a:defRPr sz="1600" b="0" kern="1200">
                <a:solidFill>
                  <a:schemeClr val="tx1">
                    <a:tint val="75000"/>
                  </a:schemeClr>
                </a:solidFill>
                <a:latin typeface="Arial" panose="020B0604020202020204" pitchFamily="34" charset="0"/>
                <a:ea typeface="+mn-ea"/>
                <a:cs typeface="Arial" panose="020B0604020202020204" pitchFamily="34" charset="0"/>
              </a:defRPr>
            </a:lvl6pPr>
            <a:lvl7pPr marL="2743200" indent="0" algn="l" defTabSz="914400" rtl="0" eaLnBrk="1" latinLnBrk="0" hangingPunct="1">
              <a:lnSpc>
                <a:spcPct val="110000"/>
              </a:lnSpc>
              <a:spcBef>
                <a:spcPts val="0"/>
              </a:spcBef>
              <a:spcAft>
                <a:spcPts val="600"/>
              </a:spcAft>
              <a:buFont typeface="Montserrat" panose="00000500000000000000" pitchFamily="2" charset="0"/>
              <a:buNone/>
              <a:defRPr sz="1600" i="1" kern="1200">
                <a:solidFill>
                  <a:schemeClr val="tx1">
                    <a:tint val="75000"/>
                  </a:schemeClr>
                </a:solidFill>
                <a:latin typeface="Arial" panose="020B0604020202020204" pitchFamily="34" charset="0"/>
                <a:ea typeface="+mn-ea"/>
                <a:cs typeface="Arial" panose="020B0604020202020204" pitchFamily="34" charset="0"/>
              </a:defRPr>
            </a:lvl7pPr>
            <a:lvl8pPr marL="3200400" indent="0" algn="l" defTabSz="914400" rtl="0" eaLnBrk="1" latinLnBrk="0" hangingPunct="1">
              <a:lnSpc>
                <a:spcPct val="90000"/>
              </a:lnSpc>
              <a:spcBef>
                <a:spcPts val="0"/>
              </a:spcBef>
              <a:spcAft>
                <a:spcPts val="600"/>
              </a:spcAft>
              <a:buFont typeface="Montserrat" panose="00000500000000000000" pitchFamily="2" charset="0"/>
              <a:buNone/>
              <a:defRPr sz="1600" b="0" kern="1200">
                <a:solidFill>
                  <a:schemeClr val="tx1">
                    <a:tint val="75000"/>
                  </a:schemeClr>
                </a:solidFill>
                <a:latin typeface="Arial" panose="020B0604020202020204" pitchFamily="34" charset="0"/>
                <a:ea typeface="+mn-ea"/>
                <a:cs typeface="Arial" panose="020B0604020202020204" pitchFamily="34" charset="0"/>
              </a:defRPr>
            </a:lvl8pPr>
            <a:lvl9pPr marL="3657600" indent="0" algn="l" defTabSz="914400" rtl="0" eaLnBrk="1" latinLnBrk="0" hangingPunct="1">
              <a:lnSpc>
                <a:spcPct val="90000"/>
              </a:lnSpc>
              <a:spcBef>
                <a:spcPts val="0"/>
              </a:spcBef>
              <a:spcAft>
                <a:spcPts val="600"/>
              </a:spcAft>
              <a:buFont typeface="Montserrat" panose="00000500000000000000" pitchFamily="2" charset="0"/>
              <a:buNone/>
              <a:defRPr sz="1600" b="1" kern="1200" spc="200" baseline="0">
                <a:solidFill>
                  <a:schemeClr val="tx1">
                    <a:tint val="75000"/>
                  </a:schemeClr>
                </a:solidFill>
                <a:latin typeface="Arial" panose="020B0604020202020204" pitchFamily="34" charset="0"/>
                <a:ea typeface="+mn-ea"/>
                <a:cs typeface="Arial" panose="020B0604020202020204" pitchFamily="34" charset="0"/>
              </a:defRPr>
            </a:lvl9pPr>
          </a:lstStyle>
          <a:p>
            <a:pPr marL="0" marR="0" lvl="0" indent="0" algn="l" defTabSz="914400" rtl="0" eaLnBrk="1" fontAlgn="auto" latinLnBrk="0" hangingPunct="1">
              <a:lnSpc>
                <a:spcPct val="110000"/>
              </a:lnSpc>
              <a:spcBef>
                <a:spcPts val="0"/>
              </a:spcBef>
              <a:spcAft>
                <a:spcPts val="900"/>
              </a:spcAft>
              <a:buClrTx/>
              <a:buSzTx/>
              <a:buFont typeface="Montserrat" panose="00000500000000000000" pitchFamily="2" charset="0"/>
              <a:buNone/>
              <a:tabLst/>
              <a:defRPr/>
            </a:pPr>
            <a:r>
              <a:rPr kumimoji="0" lang="en-CA" sz="1800" b="0" i="0" u="none" strike="noStrike" kern="1200" cap="none" spc="0" normalizeH="0" baseline="0" noProof="0" dirty="0">
                <a:ln>
                  <a:noFill/>
                </a:ln>
                <a:solidFill>
                  <a:srgbClr val="30404E"/>
                </a:solidFill>
                <a:effectLst/>
                <a:uLnTx/>
                <a:uFillTx/>
                <a:latin typeface="Arsenal" pitchFamily="2" charset="77"/>
                <a:ea typeface="+mn-ea"/>
                <a:cs typeface="+mn-cs"/>
              </a:rPr>
              <a:t>Economic evaluation of vaccines</a:t>
            </a:r>
          </a:p>
        </p:txBody>
      </p:sp>
      <p:sp>
        <p:nvSpPr>
          <p:cNvPr id="14" name="Text Placeholder 2">
            <a:extLst>
              <a:ext uri="{FF2B5EF4-FFF2-40B4-BE49-F238E27FC236}">
                <a16:creationId xmlns:a16="http://schemas.microsoft.com/office/drawing/2014/main" id="{2D12FA40-5D35-77F5-3C12-C35E7D900FE9}"/>
              </a:ext>
            </a:extLst>
          </p:cNvPr>
          <p:cNvSpPr txBox="1">
            <a:spLocks/>
          </p:cNvSpPr>
          <p:nvPr/>
        </p:nvSpPr>
        <p:spPr>
          <a:xfrm>
            <a:off x="7631084" y="2516908"/>
            <a:ext cx="657784" cy="409172"/>
          </a:xfrm>
          <a:prstGeom prst="rect">
            <a:avLst/>
          </a:prstGeom>
        </p:spPr>
        <p:txBody>
          <a:bodyPr anchor="ctr"/>
          <a:lstStyle>
            <a:lvl1pPr marL="0" indent="0" algn="r" defTabSz="914400" rtl="0" eaLnBrk="1" latinLnBrk="0" hangingPunct="1">
              <a:lnSpc>
                <a:spcPct val="110000"/>
              </a:lnSpc>
              <a:spcBef>
                <a:spcPts val="0"/>
              </a:spcBef>
              <a:spcAft>
                <a:spcPts val="900"/>
              </a:spcAft>
              <a:buFont typeface="Montserrat" panose="00000500000000000000" pitchFamily="2" charset="0"/>
              <a:buNone/>
              <a:defRPr lang="en-US" sz="1800" b="0" kern="1200" dirty="0">
                <a:solidFill>
                  <a:schemeClr val="tx1"/>
                </a:solidFill>
                <a:latin typeface="Arsenal" pitchFamily="2" charset="77"/>
                <a:ea typeface="+mn-ea"/>
                <a:cs typeface="+mn-cs"/>
              </a:defRPr>
            </a:lvl1pPr>
            <a:lvl2pPr marL="457200" indent="0" algn="l" defTabSz="914400" rtl="0" eaLnBrk="1" latinLnBrk="0" hangingPunct="1">
              <a:lnSpc>
                <a:spcPct val="110000"/>
              </a:lnSpc>
              <a:spcBef>
                <a:spcPts val="0"/>
              </a:spcBef>
              <a:spcAft>
                <a:spcPts val="600"/>
              </a:spcAft>
              <a:buClr>
                <a:schemeClr val="tx2"/>
              </a:buClr>
              <a:buSzPct val="100000"/>
              <a:buFontTx/>
              <a:buNone/>
              <a:tabLst/>
              <a:defRPr sz="2000" b="0" kern="1200">
                <a:solidFill>
                  <a:schemeClr val="tx1">
                    <a:tint val="75000"/>
                  </a:schemeClr>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110000"/>
              </a:lnSpc>
              <a:spcBef>
                <a:spcPts val="0"/>
              </a:spcBef>
              <a:spcAft>
                <a:spcPts val="600"/>
              </a:spcAft>
              <a:buClr>
                <a:schemeClr val="tx2"/>
              </a:buClr>
              <a:buFont typeface="Wingdings" pitchFamily="2" charset="2"/>
              <a:buNone/>
              <a:tabLst/>
              <a:defRPr sz="1800" b="0" kern="1200">
                <a:solidFill>
                  <a:schemeClr val="tx1">
                    <a:tint val="75000"/>
                  </a:schemeClr>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110000"/>
              </a:lnSpc>
              <a:spcBef>
                <a:spcPts val="600"/>
              </a:spcBef>
              <a:spcAft>
                <a:spcPts val="900"/>
              </a:spcAft>
              <a:buFont typeface="Montserrat" panose="00000500000000000000" pitchFamily="2" charset="0"/>
              <a:buNone/>
              <a:defRPr sz="1600" b="1" kern="1200">
                <a:solidFill>
                  <a:schemeClr val="tx1">
                    <a:tint val="75000"/>
                  </a:schemeClr>
                </a:solidFill>
                <a:latin typeface="Arsenal" pitchFamily="2" charset="77"/>
                <a:ea typeface="+mn-ea"/>
                <a:cs typeface="+mn-cs"/>
              </a:defRPr>
            </a:lvl4pPr>
            <a:lvl5pPr marL="1828800" indent="0" algn="l" defTabSz="914400" rtl="0" eaLnBrk="1" latinLnBrk="0" hangingPunct="1">
              <a:lnSpc>
                <a:spcPct val="110000"/>
              </a:lnSpc>
              <a:spcBef>
                <a:spcPts val="400"/>
              </a:spcBef>
              <a:spcAft>
                <a:spcPts val="900"/>
              </a:spcAft>
              <a:buFont typeface="Montserrat" panose="00000500000000000000" pitchFamily="2" charset="0"/>
              <a:buNone/>
              <a:defRPr sz="1600" b="0" i="0" kern="1200">
                <a:solidFill>
                  <a:schemeClr val="tx1">
                    <a:tint val="75000"/>
                  </a:schemeClr>
                </a:solidFill>
                <a:latin typeface="Arial" panose="020B0604020202020204" pitchFamily="34" charset="0"/>
                <a:ea typeface="+mn-ea"/>
                <a:cs typeface="Arial" panose="020B0604020202020204" pitchFamily="34" charset="0"/>
              </a:defRPr>
            </a:lvl5pPr>
            <a:lvl6pPr marL="2286000" indent="0" algn="l" defTabSz="914400" rtl="0" eaLnBrk="1" latinLnBrk="0" hangingPunct="1">
              <a:lnSpc>
                <a:spcPct val="110000"/>
              </a:lnSpc>
              <a:spcBef>
                <a:spcPts val="600"/>
              </a:spcBef>
              <a:spcAft>
                <a:spcPts val="600"/>
              </a:spcAft>
              <a:buFont typeface="Montserrat" panose="00000500000000000000" pitchFamily="2" charset="0"/>
              <a:buNone/>
              <a:defRPr sz="1600" b="0" kern="1200">
                <a:solidFill>
                  <a:schemeClr val="tx1">
                    <a:tint val="75000"/>
                  </a:schemeClr>
                </a:solidFill>
                <a:latin typeface="Arial" panose="020B0604020202020204" pitchFamily="34" charset="0"/>
                <a:ea typeface="+mn-ea"/>
                <a:cs typeface="Arial" panose="020B0604020202020204" pitchFamily="34" charset="0"/>
              </a:defRPr>
            </a:lvl6pPr>
            <a:lvl7pPr marL="2743200" indent="0" algn="l" defTabSz="914400" rtl="0" eaLnBrk="1" latinLnBrk="0" hangingPunct="1">
              <a:lnSpc>
                <a:spcPct val="110000"/>
              </a:lnSpc>
              <a:spcBef>
                <a:spcPts val="0"/>
              </a:spcBef>
              <a:spcAft>
                <a:spcPts val="600"/>
              </a:spcAft>
              <a:buFont typeface="Montserrat" panose="00000500000000000000" pitchFamily="2" charset="0"/>
              <a:buNone/>
              <a:defRPr sz="1600" i="1" kern="1200">
                <a:solidFill>
                  <a:schemeClr val="tx1">
                    <a:tint val="75000"/>
                  </a:schemeClr>
                </a:solidFill>
                <a:latin typeface="Arial" panose="020B0604020202020204" pitchFamily="34" charset="0"/>
                <a:ea typeface="+mn-ea"/>
                <a:cs typeface="Arial" panose="020B0604020202020204" pitchFamily="34" charset="0"/>
              </a:defRPr>
            </a:lvl7pPr>
            <a:lvl8pPr marL="3200400" indent="0" algn="l" defTabSz="914400" rtl="0" eaLnBrk="1" latinLnBrk="0" hangingPunct="1">
              <a:lnSpc>
                <a:spcPct val="90000"/>
              </a:lnSpc>
              <a:spcBef>
                <a:spcPts val="0"/>
              </a:spcBef>
              <a:spcAft>
                <a:spcPts val="600"/>
              </a:spcAft>
              <a:buFont typeface="Montserrat" panose="00000500000000000000" pitchFamily="2" charset="0"/>
              <a:buNone/>
              <a:defRPr sz="1600" b="0" kern="1200">
                <a:solidFill>
                  <a:schemeClr val="tx1">
                    <a:tint val="75000"/>
                  </a:schemeClr>
                </a:solidFill>
                <a:latin typeface="Arial" panose="020B0604020202020204" pitchFamily="34" charset="0"/>
                <a:ea typeface="+mn-ea"/>
                <a:cs typeface="Arial" panose="020B0604020202020204" pitchFamily="34" charset="0"/>
              </a:defRPr>
            </a:lvl8pPr>
            <a:lvl9pPr marL="3657600" indent="0" algn="l" defTabSz="914400" rtl="0" eaLnBrk="1" latinLnBrk="0" hangingPunct="1">
              <a:lnSpc>
                <a:spcPct val="90000"/>
              </a:lnSpc>
              <a:spcBef>
                <a:spcPts val="0"/>
              </a:spcBef>
              <a:spcAft>
                <a:spcPts val="600"/>
              </a:spcAft>
              <a:buFont typeface="Montserrat" panose="00000500000000000000" pitchFamily="2" charset="0"/>
              <a:buNone/>
              <a:defRPr sz="1600" b="1" kern="1200" spc="200" baseline="0">
                <a:solidFill>
                  <a:schemeClr val="tx1">
                    <a:tint val="75000"/>
                  </a:schemeClr>
                </a:solidFill>
                <a:latin typeface="Arial" panose="020B0604020202020204" pitchFamily="34" charset="0"/>
                <a:ea typeface="+mn-ea"/>
                <a:cs typeface="Arial" panose="020B0604020202020204" pitchFamily="34" charset="0"/>
              </a:defRPr>
            </a:lvl9pPr>
          </a:lstStyle>
          <a:p>
            <a:pPr marL="0" marR="0" lvl="0" indent="0" algn="r" defTabSz="914400" rtl="0" eaLnBrk="1" fontAlgn="auto" latinLnBrk="0" hangingPunct="1">
              <a:lnSpc>
                <a:spcPct val="110000"/>
              </a:lnSpc>
              <a:spcBef>
                <a:spcPts val="0"/>
              </a:spcBef>
              <a:spcAft>
                <a:spcPts val="900"/>
              </a:spcAft>
              <a:buClrTx/>
              <a:buSzTx/>
              <a:buFont typeface="Montserrat" panose="00000500000000000000" pitchFamily="2" charset="0"/>
              <a:buNone/>
              <a:tabLst/>
              <a:defRPr/>
            </a:pPr>
            <a:r>
              <a:rPr kumimoji="0" lang="en-CA" sz="1800" b="0" i="0" u="none" strike="noStrike" kern="1200" cap="none" spc="0" normalizeH="0" baseline="0" noProof="0" dirty="0">
                <a:ln>
                  <a:noFill/>
                </a:ln>
                <a:solidFill>
                  <a:srgbClr val="30404E"/>
                </a:solidFill>
                <a:effectLst/>
                <a:uLnTx/>
                <a:uFillTx/>
                <a:latin typeface="Arsenal" pitchFamily="2" charset="77"/>
                <a:ea typeface="+mn-ea"/>
                <a:cs typeface="+mn-cs"/>
              </a:rPr>
              <a:t>8-11</a:t>
            </a:r>
          </a:p>
        </p:txBody>
      </p:sp>
      <p:cxnSp>
        <p:nvCxnSpPr>
          <p:cNvPr id="15" name="Straight Connector 14">
            <a:extLst>
              <a:ext uri="{FF2B5EF4-FFF2-40B4-BE49-F238E27FC236}">
                <a16:creationId xmlns:a16="http://schemas.microsoft.com/office/drawing/2014/main" id="{D83D9C63-6A15-8C02-4113-BB9582814F65}"/>
              </a:ext>
            </a:extLst>
          </p:cNvPr>
          <p:cNvCxnSpPr/>
          <p:nvPr/>
        </p:nvCxnSpPr>
        <p:spPr>
          <a:xfrm flipH="1">
            <a:off x="1071563" y="2941034"/>
            <a:ext cx="4643438" cy="0"/>
          </a:xfrm>
          <a:prstGeom prst="line">
            <a:avLst/>
          </a:prstGeom>
          <a:ln w="6350" cap="rnd">
            <a:solidFill>
              <a:schemeClr val="bg2"/>
            </a:solidFill>
            <a:round/>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F5CEED75-131F-AB9A-7398-5BEDACB1DEE3}"/>
              </a:ext>
            </a:extLst>
          </p:cNvPr>
          <p:cNvCxnSpPr>
            <a:cxnSpLocks/>
          </p:cNvCxnSpPr>
          <p:nvPr/>
        </p:nvCxnSpPr>
        <p:spPr>
          <a:xfrm>
            <a:off x="914399" y="2941034"/>
            <a:ext cx="7315200" cy="0"/>
          </a:xfrm>
          <a:prstGeom prst="line">
            <a:avLst/>
          </a:prstGeom>
          <a:ln w="12700" cap="rnd">
            <a:solidFill>
              <a:schemeClr val="tx2"/>
            </a:solidFill>
            <a:round/>
          </a:ln>
        </p:spPr>
        <p:style>
          <a:lnRef idx="1">
            <a:schemeClr val="accent1"/>
          </a:lnRef>
          <a:fillRef idx="0">
            <a:schemeClr val="accent1"/>
          </a:fillRef>
          <a:effectRef idx="0">
            <a:schemeClr val="accent1"/>
          </a:effectRef>
          <a:fontRef idx="minor">
            <a:schemeClr val="tx1"/>
          </a:fontRef>
        </p:style>
      </p:cxnSp>
      <p:sp>
        <p:nvSpPr>
          <p:cNvPr id="17" name="Text Placeholder 2">
            <a:extLst>
              <a:ext uri="{FF2B5EF4-FFF2-40B4-BE49-F238E27FC236}">
                <a16:creationId xmlns:a16="http://schemas.microsoft.com/office/drawing/2014/main" id="{6B1154E3-7302-C835-70B5-0F4B4CA51E81}"/>
              </a:ext>
            </a:extLst>
          </p:cNvPr>
          <p:cNvSpPr txBox="1">
            <a:spLocks/>
          </p:cNvSpPr>
          <p:nvPr/>
        </p:nvSpPr>
        <p:spPr>
          <a:xfrm>
            <a:off x="914399" y="3088140"/>
            <a:ext cx="4129089" cy="369729"/>
          </a:xfrm>
          <a:prstGeom prst="rect">
            <a:avLst/>
          </a:prstGeom>
        </p:spPr>
        <p:txBody>
          <a:bodyPr anchor="ctr"/>
          <a:lstStyle>
            <a:lvl1pPr marL="0" indent="0" algn="l" defTabSz="914400" rtl="0" eaLnBrk="1" latinLnBrk="0" hangingPunct="1">
              <a:lnSpc>
                <a:spcPct val="110000"/>
              </a:lnSpc>
              <a:spcBef>
                <a:spcPts val="0"/>
              </a:spcBef>
              <a:spcAft>
                <a:spcPts val="900"/>
              </a:spcAft>
              <a:buFont typeface="Montserrat" panose="00000500000000000000" pitchFamily="2" charset="0"/>
              <a:buNone/>
              <a:defRPr lang="en-US" sz="1800" b="0" kern="1200" dirty="0">
                <a:solidFill>
                  <a:schemeClr val="tx1"/>
                </a:solidFill>
                <a:latin typeface="Arsenal" pitchFamily="2" charset="77"/>
                <a:ea typeface="+mn-ea"/>
                <a:cs typeface="+mn-cs"/>
              </a:defRPr>
            </a:lvl1pPr>
            <a:lvl2pPr marL="457200" indent="0" algn="l" defTabSz="914400" rtl="0" eaLnBrk="1" latinLnBrk="0" hangingPunct="1">
              <a:lnSpc>
                <a:spcPct val="110000"/>
              </a:lnSpc>
              <a:spcBef>
                <a:spcPts val="0"/>
              </a:spcBef>
              <a:spcAft>
                <a:spcPts val="600"/>
              </a:spcAft>
              <a:buClr>
                <a:schemeClr val="tx2"/>
              </a:buClr>
              <a:buSzPct val="100000"/>
              <a:buFontTx/>
              <a:buNone/>
              <a:tabLst/>
              <a:defRPr sz="2000" b="0" kern="1200">
                <a:solidFill>
                  <a:schemeClr val="tx1">
                    <a:tint val="75000"/>
                  </a:schemeClr>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110000"/>
              </a:lnSpc>
              <a:spcBef>
                <a:spcPts val="0"/>
              </a:spcBef>
              <a:spcAft>
                <a:spcPts val="600"/>
              </a:spcAft>
              <a:buClr>
                <a:schemeClr val="tx2"/>
              </a:buClr>
              <a:buFont typeface="Wingdings" pitchFamily="2" charset="2"/>
              <a:buNone/>
              <a:tabLst/>
              <a:defRPr sz="1800" b="0" kern="1200">
                <a:solidFill>
                  <a:schemeClr val="tx1">
                    <a:tint val="75000"/>
                  </a:schemeClr>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110000"/>
              </a:lnSpc>
              <a:spcBef>
                <a:spcPts val="600"/>
              </a:spcBef>
              <a:spcAft>
                <a:spcPts val="900"/>
              </a:spcAft>
              <a:buFont typeface="Montserrat" panose="00000500000000000000" pitchFamily="2" charset="0"/>
              <a:buNone/>
              <a:defRPr sz="1600" b="1" kern="1200">
                <a:solidFill>
                  <a:schemeClr val="tx1">
                    <a:tint val="75000"/>
                  </a:schemeClr>
                </a:solidFill>
                <a:latin typeface="Arsenal" pitchFamily="2" charset="77"/>
                <a:ea typeface="+mn-ea"/>
                <a:cs typeface="+mn-cs"/>
              </a:defRPr>
            </a:lvl4pPr>
            <a:lvl5pPr marL="1828800" indent="0" algn="l" defTabSz="914400" rtl="0" eaLnBrk="1" latinLnBrk="0" hangingPunct="1">
              <a:lnSpc>
                <a:spcPct val="110000"/>
              </a:lnSpc>
              <a:spcBef>
                <a:spcPts val="400"/>
              </a:spcBef>
              <a:spcAft>
                <a:spcPts val="900"/>
              </a:spcAft>
              <a:buFont typeface="Montserrat" panose="00000500000000000000" pitchFamily="2" charset="0"/>
              <a:buNone/>
              <a:defRPr sz="1600" b="0" i="0" kern="1200">
                <a:solidFill>
                  <a:schemeClr val="tx1">
                    <a:tint val="75000"/>
                  </a:schemeClr>
                </a:solidFill>
                <a:latin typeface="Arial" panose="020B0604020202020204" pitchFamily="34" charset="0"/>
                <a:ea typeface="+mn-ea"/>
                <a:cs typeface="Arial" panose="020B0604020202020204" pitchFamily="34" charset="0"/>
              </a:defRPr>
            </a:lvl5pPr>
            <a:lvl6pPr marL="2286000" indent="0" algn="l" defTabSz="914400" rtl="0" eaLnBrk="1" latinLnBrk="0" hangingPunct="1">
              <a:lnSpc>
                <a:spcPct val="110000"/>
              </a:lnSpc>
              <a:spcBef>
                <a:spcPts val="600"/>
              </a:spcBef>
              <a:spcAft>
                <a:spcPts val="600"/>
              </a:spcAft>
              <a:buFont typeface="Montserrat" panose="00000500000000000000" pitchFamily="2" charset="0"/>
              <a:buNone/>
              <a:defRPr sz="1600" b="0" kern="1200">
                <a:solidFill>
                  <a:schemeClr val="tx1">
                    <a:tint val="75000"/>
                  </a:schemeClr>
                </a:solidFill>
                <a:latin typeface="Arial" panose="020B0604020202020204" pitchFamily="34" charset="0"/>
                <a:ea typeface="+mn-ea"/>
                <a:cs typeface="Arial" panose="020B0604020202020204" pitchFamily="34" charset="0"/>
              </a:defRPr>
            </a:lvl6pPr>
            <a:lvl7pPr marL="2743200" indent="0" algn="l" defTabSz="914400" rtl="0" eaLnBrk="1" latinLnBrk="0" hangingPunct="1">
              <a:lnSpc>
                <a:spcPct val="110000"/>
              </a:lnSpc>
              <a:spcBef>
                <a:spcPts val="0"/>
              </a:spcBef>
              <a:spcAft>
                <a:spcPts val="600"/>
              </a:spcAft>
              <a:buFont typeface="Montserrat" panose="00000500000000000000" pitchFamily="2" charset="0"/>
              <a:buNone/>
              <a:defRPr sz="1600" i="1" kern="1200">
                <a:solidFill>
                  <a:schemeClr val="tx1">
                    <a:tint val="75000"/>
                  </a:schemeClr>
                </a:solidFill>
                <a:latin typeface="Arial" panose="020B0604020202020204" pitchFamily="34" charset="0"/>
                <a:ea typeface="+mn-ea"/>
                <a:cs typeface="Arial" panose="020B0604020202020204" pitchFamily="34" charset="0"/>
              </a:defRPr>
            </a:lvl7pPr>
            <a:lvl8pPr marL="3200400" indent="0" algn="l" defTabSz="914400" rtl="0" eaLnBrk="1" latinLnBrk="0" hangingPunct="1">
              <a:lnSpc>
                <a:spcPct val="90000"/>
              </a:lnSpc>
              <a:spcBef>
                <a:spcPts val="0"/>
              </a:spcBef>
              <a:spcAft>
                <a:spcPts val="600"/>
              </a:spcAft>
              <a:buFont typeface="Montserrat" panose="00000500000000000000" pitchFamily="2" charset="0"/>
              <a:buNone/>
              <a:defRPr sz="1600" b="0" kern="1200">
                <a:solidFill>
                  <a:schemeClr val="tx1">
                    <a:tint val="75000"/>
                  </a:schemeClr>
                </a:solidFill>
                <a:latin typeface="Arial" panose="020B0604020202020204" pitchFamily="34" charset="0"/>
                <a:ea typeface="+mn-ea"/>
                <a:cs typeface="Arial" panose="020B0604020202020204" pitchFamily="34" charset="0"/>
              </a:defRPr>
            </a:lvl8pPr>
            <a:lvl9pPr marL="3657600" indent="0" algn="l" defTabSz="914400" rtl="0" eaLnBrk="1" latinLnBrk="0" hangingPunct="1">
              <a:lnSpc>
                <a:spcPct val="90000"/>
              </a:lnSpc>
              <a:spcBef>
                <a:spcPts val="0"/>
              </a:spcBef>
              <a:spcAft>
                <a:spcPts val="600"/>
              </a:spcAft>
              <a:buFont typeface="Montserrat" panose="00000500000000000000" pitchFamily="2" charset="0"/>
              <a:buNone/>
              <a:defRPr sz="1600" b="1" kern="1200" spc="200" baseline="0">
                <a:solidFill>
                  <a:schemeClr val="tx1">
                    <a:tint val="75000"/>
                  </a:schemeClr>
                </a:solidFill>
                <a:latin typeface="Arial" panose="020B0604020202020204" pitchFamily="34" charset="0"/>
                <a:ea typeface="+mn-ea"/>
                <a:cs typeface="Arial" panose="020B0604020202020204" pitchFamily="34" charset="0"/>
              </a:defRPr>
            </a:lvl9pPr>
          </a:lstStyle>
          <a:p>
            <a:pPr marL="0" marR="0" lvl="0" indent="0" algn="l" defTabSz="914400" rtl="0" eaLnBrk="1" fontAlgn="auto" latinLnBrk="0" hangingPunct="1">
              <a:lnSpc>
                <a:spcPct val="110000"/>
              </a:lnSpc>
              <a:spcBef>
                <a:spcPts val="0"/>
              </a:spcBef>
              <a:spcAft>
                <a:spcPts val="900"/>
              </a:spcAft>
              <a:buClrTx/>
              <a:buSzTx/>
              <a:buFont typeface="Montserrat" panose="00000500000000000000" pitchFamily="2" charset="0"/>
              <a:buNone/>
              <a:tabLst/>
              <a:defRPr/>
            </a:pPr>
            <a:r>
              <a:rPr kumimoji="0" lang="en-CA" sz="1800" b="0" i="0" u="none" strike="noStrike" kern="1200" cap="none" spc="0" normalizeH="0" baseline="0" noProof="0" dirty="0">
                <a:ln>
                  <a:noFill/>
                </a:ln>
                <a:solidFill>
                  <a:srgbClr val="30404E"/>
                </a:solidFill>
                <a:effectLst/>
                <a:uLnTx/>
                <a:uFillTx/>
                <a:latin typeface="Arsenal" pitchFamily="2" charset="77"/>
                <a:ea typeface="+mn-ea"/>
                <a:cs typeface="+mn-cs"/>
              </a:rPr>
              <a:t>Current practice – vaccine safety in EE</a:t>
            </a:r>
          </a:p>
        </p:txBody>
      </p:sp>
      <p:sp>
        <p:nvSpPr>
          <p:cNvPr id="18" name="Text Placeholder 2">
            <a:extLst>
              <a:ext uri="{FF2B5EF4-FFF2-40B4-BE49-F238E27FC236}">
                <a16:creationId xmlns:a16="http://schemas.microsoft.com/office/drawing/2014/main" id="{A1816FA5-5F78-0D54-C7C3-CB37C4931045}"/>
              </a:ext>
            </a:extLst>
          </p:cNvPr>
          <p:cNvSpPr txBox="1">
            <a:spLocks/>
          </p:cNvSpPr>
          <p:nvPr/>
        </p:nvSpPr>
        <p:spPr>
          <a:xfrm>
            <a:off x="7324198" y="3087332"/>
            <a:ext cx="964670" cy="369729"/>
          </a:xfrm>
          <a:prstGeom prst="rect">
            <a:avLst/>
          </a:prstGeom>
        </p:spPr>
        <p:txBody>
          <a:bodyPr anchor="ctr"/>
          <a:lstStyle>
            <a:lvl1pPr marL="0" indent="0" algn="r" defTabSz="914400" rtl="0" eaLnBrk="1" latinLnBrk="0" hangingPunct="1">
              <a:lnSpc>
                <a:spcPct val="110000"/>
              </a:lnSpc>
              <a:spcBef>
                <a:spcPts val="0"/>
              </a:spcBef>
              <a:spcAft>
                <a:spcPts val="900"/>
              </a:spcAft>
              <a:buFont typeface="Montserrat" panose="00000500000000000000" pitchFamily="2" charset="0"/>
              <a:buNone/>
              <a:defRPr lang="en-US" sz="1800" b="0" kern="1200" dirty="0">
                <a:solidFill>
                  <a:schemeClr val="tx1"/>
                </a:solidFill>
                <a:latin typeface="Arsenal" pitchFamily="2" charset="77"/>
                <a:ea typeface="+mn-ea"/>
                <a:cs typeface="+mn-cs"/>
              </a:defRPr>
            </a:lvl1pPr>
            <a:lvl2pPr marL="457200" indent="0" algn="l" defTabSz="914400" rtl="0" eaLnBrk="1" latinLnBrk="0" hangingPunct="1">
              <a:lnSpc>
                <a:spcPct val="110000"/>
              </a:lnSpc>
              <a:spcBef>
                <a:spcPts val="0"/>
              </a:spcBef>
              <a:spcAft>
                <a:spcPts val="600"/>
              </a:spcAft>
              <a:buClr>
                <a:schemeClr val="tx2"/>
              </a:buClr>
              <a:buSzPct val="100000"/>
              <a:buFontTx/>
              <a:buNone/>
              <a:tabLst/>
              <a:defRPr sz="2000" b="0" kern="1200">
                <a:solidFill>
                  <a:schemeClr val="tx1">
                    <a:tint val="75000"/>
                  </a:schemeClr>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110000"/>
              </a:lnSpc>
              <a:spcBef>
                <a:spcPts val="0"/>
              </a:spcBef>
              <a:spcAft>
                <a:spcPts val="600"/>
              </a:spcAft>
              <a:buClr>
                <a:schemeClr val="tx2"/>
              </a:buClr>
              <a:buFont typeface="Wingdings" pitchFamily="2" charset="2"/>
              <a:buNone/>
              <a:tabLst/>
              <a:defRPr sz="1800" b="0" kern="1200">
                <a:solidFill>
                  <a:schemeClr val="tx1">
                    <a:tint val="75000"/>
                  </a:schemeClr>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110000"/>
              </a:lnSpc>
              <a:spcBef>
                <a:spcPts val="600"/>
              </a:spcBef>
              <a:spcAft>
                <a:spcPts val="900"/>
              </a:spcAft>
              <a:buFont typeface="Montserrat" panose="00000500000000000000" pitchFamily="2" charset="0"/>
              <a:buNone/>
              <a:defRPr sz="1600" b="1" kern="1200">
                <a:solidFill>
                  <a:schemeClr val="tx1">
                    <a:tint val="75000"/>
                  </a:schemeClr>
                </a:solidFill>
                <a:latin typeface="Arsenal" pitchFamily="2" charset="77"/>
                <a:ea typeface="+mn-ea"/>
                <a:cs typeface="+mn-cs"/>
              </a:defRPr>
            </a:lvl4pPr>
            <a:lvl5pPr marL="1828800" indent="0" algn="l" defTabSz="914400" rtl="0" eaLnBrk="1" latinLnBrk="0" hangingPunct="1">
              <a:lnSpc>
                <a:spcPct val="110000"/>
              </a:lnSpc>
              <a:spcBef>
                <a:spcPts val="400"/>
              </a:spcBef>
              <a:spcAft>
                <a:spcPts val="900"/>
              </a:spcAft>
              <a:buFont typeface="Montserrat" panose="00000500000000000000" pitchFamily="2" charset="0"/>
              <a:buNone/>
              <a:defRPr sz="1600" b="0" i="0" kern="1200">
                <a:solidFill>
                  <a:schemeClr val="tx1">
                    <a:tint val="75000"/>
                  </a:schemeClr>
                </a:solidFill>
                <a:latin typeface="Arial" panose="020B0604020202020204" pitchFamily="34" charset="0"/>
                <a:ea typeface="+mn-ea"/>
                <a:cs typeface="Arial" panose="020B0604020202020204" pitchFamily="34" charset="0"/>
              </a:defRPr>
            </a:lvl5pPr>
            <a:lvl6pPr marL="2286000" indent="0" algn="l" defTabSz="914400" rtl="0" eaLnBrk="1" latinLnBrk="0" hangingPunct="1">
              <a:lnSpc>
                <a:spcPct val="110000"/>
              </a:lnSpc>
              <a:spcBef>
                <a:spcPts val="600"/>
              </a:spcBef>
              <a:spcAft>
                <a:spcPts val="600"/>
              </a:spcAft>
              <a:buFont typeface="Montserrat" panose="00000500000000000000" pitchFamily="2" charset="0"/>
              <a:buNone/>
              <a:defRPr sz="1600" b="0" kern="1200">
                <a:solidFill>
                  <a:schemeClr val="tx1">
                    <a:tint val="75000"/>
                  </a:schemeClr>
                </a:solidFill>
                <a:latin typeface="Arial" panose="020B0604020202020204" pitchFamily="34" charset="0"/>
                <a:ea typeface="+mn-ea"/>
                <a:cs typeface="Arial" panose="020B0604020202020204" pitchFamily="34" charset="0"/>
              </a:defRPr>
            </a:lvl6pPr>
            <a:lvl7pPr marL="2743200" indent="0" algn="l" defTabSz="914400" rtl="0" eaLnBrk="1" latinLnBrk="0" hangingPunct="1">
              <a:lnSpc>
                <a:spcPct val="110000"/>
              </a:lnSpc>
              <a:spcBef>
                <a:spcPts val="0"/>
              </a:spcBef>
              <a:spcAft>
                <a:spcPts val="600"/>
              </a:spcAft>
              <a:buFont typeface="Montserrat" panose="00000500000000000000" pitchFamily="2" charset="0"/>
              <a:buNone/>
              <a:defRPr sz="1600" i="1" kern="1200">
                <a:solidFill>
                  <a:schemeClr val="tx1">
                    <a:tint val="75000"/>
                  </a:schemeClr>
                </a:solidFill>
                <a:latin typeface="Arial" panose="020B0604020202020204" pitchFamily="34" charset="0"/>
                <a:ea typeface="+mn-ea"/>
                <a:cs typeface="Arial" panose="020B0604020202020204" pitchFamily="34" charset="0"/>
              </a:defRPr>
            </a:lvl7pPr>
            <a:lvl8pPr marL="3200400" indent="0" algn="l" defTabSz="914400" rtl="0" eaLnBrk="1" latinLnBrk="0" hangingPunct="1">
              <a:lnSpc>
                <a:spcPct val="90000"/>
              </a:lnSpc>
              <a:spcBef>
                <a:spcPts val="0"/>
              </a:spcBef>
              <a:spcAft>
                <a:spcPts val="600"/>
              </a:spcAft>
              <a:buFont typeface="Montserrat" panose="00000500000000000000" pitchFamily="2" charset="0"/>
              <a:buNone/>
              <a:defRPr sz="1600" b="0" kern="1200">
                <a:solidFill>
                  <a:schemeClr val="tx1">
                    <a:tint val="75000"/>
                  </a:schemeClr>
                </a:solidFill>
                <a:latin typeface="Arial" panose="020B0604020202020204" pitchFamily="34" charset="0"/>
                <a:ea typeface="+mn-ea"/>
                <a:cs typeface="Arial" panose="020B0604020202020204" pitchFamily="34" charset="0"/>
              </a:defRPr>
            </a:lvl8pPr>
            <a:lvl9pPr marL="3657600" indent="0" algn="l" defTabSz="914400" rtl="0" eaLnBrk="1" latinLnBrk="0" hangingPunct="1">
              <a:lnSpc>
                <a:spcPct val="90000"/>
              </a:lnSpc>
              <a:spcBef>
                <a:spcPts val="0"/>
              </a:spcBef>
              <a:spcAft>
                <a:spcPts val="600"/>
              </a:spcAft>
              <a:buFont typeface="Montserrat" panose="00000500000000000000" pitchFamily="2" charset="0"/>
              <a:buNone/>
              <a:defRPr sz="1600" b="1" kern="1200" spc="200" baseline="0">
                <a:solidFill>
                  <a:schemeClr val="tx1">
                    <a:tint val="75000"/>
                  </a:schemeClr>
                </a:solidFill>
                <a:latin typeface="Arial" panose="020B0604020202020204" pitchFamily="34" charset="0"/>
                <a:ea typeface="+mn-ea"/>
                <a:cs typeface="Arial" panose="020B0604020202020204" pitchFamily="34" charset="0"/>
              </a:defRPr>
            </a:lvl9pPr>
          </a:lstStyle>
          <a:p>
            <a:pPr marL="0" marR="0" lvl="0" indent="0" algn="r" defTabSz="914400" rtl="0" eaLnBrk="1" fontAlgn="auto" latinLnBrk="0" hangingPunct="1">
              <a:lnSpc>
                <a:spcPct val="110000"/>
              </a:lnSpc>
              <a:spcBef>
                <a:spcPts val="0"/>
              </a:spcBef>
              <a:spcAft>
                <a:spcPts val="900"/>
              </a:spcAft>
              <a:buClrTx/>
              <a:buSzTx/>
              <a:buFont typeface="Montserrat" panose="00000500000000000000" pitchFamily="2" charset="0"/>
              <a:buNone/>
              <a:tabLst/>
              <a:defRPr/>
            </a:pPr>
            <a:r>
              <a:rPr kumimoji="0" lang="en-CA" sz="1800" b="0" i="0" u="none" strike="noStrike" kern="1200" cap="none" spc="0" normalizeH="0" baseline="0" noProof="0" dirty="0">
                <a:ln>
                  <a:noFill/>
                </a:ln>
                <a:solidFill>
                  <a:srgbClr val="30404E"/>
                </a:solidFill>
                <a:effectLst/>
                <a:uLnTx/>
                <a:uFillTx/>
                <a:latin typeface="Arsenal" pitchFamily="2" charset="77"/>
                <a:ea typeface="+mn-ea"/>
                <a:cs typeface="+mn-cs"/>
              </a:rPr>
              <a:t>12-16</a:t>
            </a:r>
          </a:p>
        </p:txBody>
      </p:sp>
      <p:cxnSp>
        <p:nvCxnSpPr>
          <p:cNvPr id="19" name="Straight Connector 18">
            <a:extLst>
              <a:ext uri="{FF2B5EF4-FFF2-40B4-BE49-F238E27FC236}">
                <a16:creationId xmlns:a16="http://schemas.microsoft.com/office/drawing/2014/main" id="{3ABEC4C4-7D4E-0DBC-E55F-6BA9C6D81E6C}"/>
              </a:ext>
            </a:extLst>
          </p:cNvPr>
          <p:cNvCxnSpPr/>
          <p:nvPr/>
        </p:nvCxnSpPr>
        <p:spPr>
          <a:xfrm flipH="1">
            <a:off x="1071563" y="3457869"/>
            <a:ext cx="4643438" cy="0"/>
          </a:xfrm>
          <a:prstGeom prst="line">
            <a:avLst/>
          </a:prstGeom>
          <a:ln w="6350" cap="rnd">
            <a:solidFill>
              <a:schemeClr val="bg2"/>
            </a:solidFill>
            <a:round/>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930EFC49-E00C-CE02-C271-BA31E67BEAA6}"/>
              </a:ext>
            </a:extLst>
          </p:cNvPr>
          <p:cNvCxnSpPr>
            <a:cxnSpLocks/>
          </p:cNvCxnSpPr>
          <p:nvPr/>
        </p:nvCxnSpPr>
        <p:spPr>
          <a:xfrm>
            <a:off x="914399" y="3457869"/>
            <a:ext cx="7315200" cy="0"/>
          </a:xfrm>
          <a:prstGeom prst="line">
            <a:avLst/>
          </a:prstGeom>
          <a:ln w="12700" cap="rnd">
            <a:solidFill>
              <a:schemeClr val="tx2"/>
            </a:solidFill>
            <a:round/>
          </a:ln>
        </p:spPr>
        <p:style>
          <a:lnRef idx="1">
            <a:schemeClr val="accent1"/>
          </a:lnRef>
          <a:fillRef idx="0">
            <a:schemeClr val="accent1"/>
          </a:fillRef>
          <a:effectRef idx="0">
            <a:schemeClr val="accent1"/>
          </a:effectRef>
          <a:fontRef idx="minor">
            <a:schemeClr val="tx1"/>
          </a:fontRef>
        </p:style>
      </p:cxnSp>
      <p:sp>
        <p:nvSpPr>
          <p:cNvPr id="21" name="Text Placeholder 2">
            <a:extLst>
              <a:ext uri="{FF2B5EF4-FFF2-40B4-BE49-F238E27FC236}">
                <a16:creationId xmlns:a16="http://schemas.microsoft.com/office/drawing/2014/main" id="{E89A5650-6B52-0F5E-CB73-ABF3E631E7C5}"/>
              </a:ext>
            </a:extLst>
          </p:cNvPr>
          <p:cNvSpPr txBox="1">
            <a:spLocks/>
          </p:cNvSpPr>
          <p:nvPr/>
        </p:nvSpPr>
        <p:spPr>
          <a:xfrm>
            <a:off x="914399" y="3604976"/>
            <a:ext cx="4129089" cy="369729"/>
          </a:xfrm>
          <a:prstGeom prst="rect">
            <a:avLst/>
          </a:prstGeom>
        </p:spPr>
        <p:txBody>
          <a:bodyPr anchor="ctr"/>
          <a:lstStyle>
            <a:lvl1pPr marL="0" indent="0" algn="l" defTabSz="914400" rtl="0" eaLnBrk="1" latinLnBrk="0" hangingPunct="1">
              <a:lnSpc>
                <a:spcPct val="110000"/>
              </a:lnSpc>
              <a:spcBef>
                <a:spcPts val="0"/>
              </a:spcBef>
              <a:spcAft>
                <a:spcPts val="900"/>
              </a:spcAft>
              <a:buFont typeface="Montserrat" panose="00000500000000000000" pitchFamily="2" charset="0"/>
              <a:buNone/>
              <a:defRPr lang="en-US" sz="1800" b="0" kern="1200" dirty="0">
                <a:solidFill>
                  <a:schemeClr val="tx1"/>
                </a:solidFill>
                <a:latin typeface="Arsenal" pitchFamily="2" charset="77"/>
                <a:ea typeface="+mn-ea"/>
                <a:cs typeface="+mn-cs"/>
              </a:defRPr>
            </a:lvl1pPr>
            <a:lvl2pPr marL="457200" indent="0" algn="l" defTabSz="914400" rtl="0" eaLnBrk="1" latinLnBrk="0" hangingPunct="1">
              <a:lnSpc>
                <a:spcPct val="110000"/>
              </a:lnSpc>
              <a:spcBef>
                <a:spcPts val="0"/>
              </a:spcBef>
              <a:spcAft>
                <a:spcPts val="600"/>
              </a:spcAft>
              <a:buClr>
                <a:schemeClr val="tx2"/>
              </a:buClr>
              <a:buSzPct val="100000"/>
              <a:buFontTx/>
              <a:buNone/>
              <a:tabLst/>
              <a:defRPr sz="2000" b="0" kern="1200">
                <a:solidFill>
                  <a:schemeClr val="tx1">
                    <a:tint val="75000"/>
                  </a:schemeClr>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110000"/>
              </a:lnSpc>
              <a:spcBef>
                <a:spcPts val="0"/>
              </a:spcBef>
              <a:spcAft>
                <a:spcPts val="600"/>
              </a:spcAft>
              <a:buClr>
                <a:schemeClr val="tx2"/>
              </a:buClr>
              <a:buFont typeface="Wingdings" pitchFamily="2" charset="2"/>
              <a:buNone/>
              <a:tabLst/>
              <a:defRPr sz="1800" b="0" kern="1200">
                <a:solidFill>
                  <a:schemeClr val="tx1">
                    <a:tint val="75000"/>
                  </a:schemeClr>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110000"/>
              </a:lnSpc>
              <a:spcBef>
                <a:spcPts val="600"/>
              </a:spcBef>
              <a:spcAft>
                <a:spcPts val="900"/>
              </a:spcAft>
              <a:buFont typeface="Montserrat" panose="00000500000000000000" pitchFamily="2" charset="0"/>
              <a:buNone/>
              <a:defRPr sz="1600" b="1" kern="1200">
                <a:solidFill>
                  <a:schemeClr val="tx1">
                    <a:tint val="75000"/>
                  </a:schemeClr>
                </a:solidFill>
                <a:latin typeface="Arsenal" pitchFamily="2" charset="77"/>
                <a:ea typeface="+mn-ea"/>
                <a:cs typeface="+mn-cs"/>
              </a:defRPr>
            </a:lvl4pPr>
            <a:lvl5pPr marL="1828800" indent="0" algn="l" defTabSz="914400" rtl="0" eaLnBrk="1" latinLnBrk="0" hangingPunct="1">
              <a:lnSpc>
                <a:spcPct val="110000"/>
              </a:lnSpc>
              <a:spcBef>
                <a:spcPts val="400"/>
              </a:spcBef>
              <a:spcAft>
                <a:spcPts val="900"/>
              </a:spcAft>
              <a:buFont typeface="Montserrat" panose="00000500000000000000" pitchFamily="2" charset="0"/>
              <a:buNone/>
              <a:defRPr sz="1600" b="0" i="0" kern="1200">
                <a:solidFill>
                  <a:schemeClr val="tx1">
                    <a:tint val="75000"/>
                  </a:schemeClr>
                </a:solidFill>
                <a:latin typeface="Arial" panose="020B0604020202020204" pitchFamily="34" charset="0"/>
                <a:ea typeface="+mn-ea"/>
                <a:cs typeface="Arial" panose="020B0604020202020204" pitchFamily="34" charset="0"/>
              </a:defRPr>
            </a:lvl5pPr>
            <a:lvl6pPr marL="2286000" indent="0" algn="l" defTabSz="914400" rtl="0" eaLnBrk="1" latinLnBrk="0" hangingPunct="1">
              <a:lnSpc>
                <a:spcPct val="110000"/>
              </a:lnSpc>
              <a:spcBef>
                <a:spcPts val="600"/>
              </a:spcBef>
              <a:spcAft>
                <a:spcPts val="600"/>
              </a:spcAft>
              <a:buFont typeface="Montserrat" panose="00000500000000000000" pitchFamily="2" charset="0"/>
              <a:buNone/>
              <a:defRPr sz="1600" b="0" kern="1200">
                <a:solidFill>
                  <a:schemeClr val="tx1">
                    <a:tint val="75000"/>
                  </a:schemeClr>
                </a:solidFill>
                <a:latin typeface="Arial" panose="020B0604020202020204" pitchFamily="34" charset="0"/>
                <a:ea typeface="+mn-ea"/>
                <a:cs typeface="Arial" panose="020B0604020202020204" pitchFamily="34" charset="0"/>
              </a:defRPr>
            </a:lvl6pPr>
            <a:lvl7pPr marL="2743200" indent="0" algn="l" defTabSz="914400" rtl="0" eaLnBrk="1" latinLnBrk="0" hangingPunct="1">
              <a:lnSpc>
                <a:spcPct val="110000"/>
              </a:lnSpc>
              <a:spcBef>
                <a:spcPts val="0"/>
              </a:spcBef>
              <a:spcAft>
                <a:spcPts val="600"/>
              </a:spcAft>
              <a:buFont typeface="Montserrat" panose="00000500000000000000" pitchFamily="2" charset="0"/>
              <a:buNone/>
              <a:defRPr sz="1600" i="1" kern="1200">
                <a:solidFill>
                  <a:schemeClr val="tx1">
                    <a:tint val="75000"/>
                  </a:schemeClr>
                </a:solidFill>
                <a:latin typeface="Arial" panose="020B0604020202020204" pitchFamily="34" charset="0"/>
                <a:ea typeface="+mn-ea"/>
                <a:cs typeface="Arial" panose="020B0604020202020204" pitchFamily="34" charset="0"/>
              </a:defRPr>
            </a:lvl7pPr>
            <a:lvl8pPr marL="3200400" indent="0" algn="l" defTabSz="914400" rtl="0" eaLnBrk="1" latinLnBrk="0" hangingPunct="1">
              <a:lnSpc>
                <a:spcPct val="90000"/>
              </a:lnSpc>
              <a:spcBef>
                <a:spcPts val="0"/>
              </a:spcBef>
              <a:spcAft>
                <a:spcPts val="600"/>
              </a:spcAft>
              <a:buFont typeface="Montserrat" panose="00000500000000000000" pitchFamily="2" charset="0"/>
              <a:buNone/>
              <a:defRPr sz="1600" b="0" kern="1200">
                <a:solidFill>
                  <a:schemeClr val="tx1">
                    <a:tint val="75000"/>
                  </a:schemeClr>
                </a:solidFill>
                <a:latin typeface="Arial" panose="020B0604020202020204" pitchFamily="34" charset="0"/>
                <a:ea typeface="+mn-ea"/>
                <a:cs typeface="Arial" panose="020B0604020202020204" pitchFamily="34" charset="0"/>
              </a:defRPr>
            </a:lvl8pPr>
            <a:lvl9pPr marL="3657600" indent="0" algn="l" defTabSz="914400" rtl="0" eaLnBrk="1" latinLnBrk="0" hangingPunct="1">
              <a:lnSpc>
                <a:spcPct val="90000"/>
              </a:lnSpc>
              <a:spcBef>
                <a:spcPts val="0"/>
              </a:spcBef>
              <a:spcAft>
                <a:spcPts val="600"/>
              </a:spcAft>
              <a:buFont typeface="Montserrat" panose="00000500000000000000" pitchFamily="2" charset="0"/>
              <a:buNone/>
              <a:defRPr sz="1600" b="1" kern="1200" spc="200" baseline="0">
                <a:solidFill>
                  <a:schemeClr val="tx1">
                    <a:tint val="75000"/>
                  </a:schemeClr>
                </a:solidFill>
                <a:latin typeface="Arial" panose="020B0604020202020204" pitchFamily="34" charset="0"/>
                <a:ea typeface="+mn-ea"/>
                <a:cs typeface="Arial" panose="020B0604020202020204" pitchFamily="34" charset="0"/>
              </a:defRPr>
            </a:lvl9pPr>
          </a:lstStyle>
          <a:p>
            <a:pPr marL="0" marR="0" lvl="0" indent="0" algn="l" defTabSz="914400" rtl="0" eaLnBrk="1" fontAlgn="auto" latinLnBrk="0" hangingPunct="1">
              <a:lnSpc>
                <a:spcPct val="110000"/>
              </a:lnSpc>
              <a:spcBef>
                <a:spcPts val="0"/>
              </a:spcBef>
              <a:spcAft>
                <a:spcPts val="900"/>
              </a:spcAft>
              <a:buClrTx/>
              <a:buSzTx/>
              <a:buFont typeface="Montserrat" panose="00000500000000000000" pitchFamily="2" charset="0"/>
              <a:buNone/>
              <a:tabLst/>
              <a:defRPr/>
            </a:pPr>
            <a:r>
              <a:rPr kumimoji="0" lang="en-CA" sz="1800" b="0" i="0" u="none" strike="noStrike" kern="1200" cap="none" spc="0" normalizeH="0" baseline="0" noProof="0" dirty="0">
                <a:ln>
                  <a:noFill/>
                </a:ln>
                <a:solidFill>
                  <a:srgbClr val="30404E"/>
                </a:solidFill>
                <a:effectLst/>
                <a:uLnTx/>
                <a:uFillTx/>
                <a:latin typeface="Arsenal" pitchFamily="2" charset="77"/>
                <a:ea typeface="+mn-ea"/>
                <a:cs typeface="+mn-cs"/>
              </a:rPr>
              <a:t>Future directions – vaccine safety in EE</a:t>
            </a:r>
          </a:p>
        </p:txBody>
      </p:sp>
      <p:sp>
        <p:nvSpPr>
          <p:cNvPr id="22" name="Text Placeholder 2">
            <a:extLst>
              <a:ext uri="{FF2B5EF4-FFF2-40B4-BE49-F238E27FC236}">
                <a16:creationId xmlns:a16="http://schemas.microsoft.com/office/drawing/2014/main" id="{B8C7EE4C-E645-721F-4A75-3721243C7BFA}"/>
              </a:ext>
            </a:extLst>
          </p:cNvPr>
          <p:cNvSpPr txBox="1">
            <a:spLocks/>
          </p:cNvSpPr>
          <p:nvPr/>
        </p:nvSpPr>
        <p:spPr>
          <a:xfrm>
            <a:off x="7417331" y="3611227"/>
            <a:ext cx="871537" cy="369729"/>
          </a:xfrm>
          <a:prstGeom prst="rect">
            <a:avLst/>
          </a:prstGeom>
        </p:spPr>
        <p:txBody>
          <a:bodyPr anchor="ctr"/>
          <a:lstStyle>
            <a:lvl1pPr marL="0" indent="0" algn="r" defTabSz="914400" rtl="0" eaLnBrk="1" latinLnBrk="0" hangingPunct="1">
              <a:lnSpc>
                <a:spcPct val="110000"/>
              </a:lnSpc>
              <a:spcBef>
                <a:spcPts val="0"/>
              </a:spcBef>
              <a:spcAft>
                <a:spcPts val="900"/>
              </a:spcAft>
              <a:buFont typeface="Montserrat" panose="00000500000000000000" pitchFamily="2" charset="0"/>
              <a:buNone/>
              <a:defRPr lang="en-US" sz="1800" b="0" kern="1200" dirty="0">
                <a:solidFill>
                  <a:schemeClr val="tx1"/>
                </a:solidFill>
                <a:latin typeface="Arsenal" pitchFamily="2" charset="77"/>
                <a:ea typeface="+mn-ea"/>
                <a:cs typeface="+mn-cs"/>
              </a:defRPr>
            </a:lvl1pPr>
            <a:lvl2pPr marL="457200" indent="0" algn="l" defTabSz="914400" rtl="0" eaLnBrk="1" latinLnBrk="0" hangingPunct="1">
              <a:lnSpc>
                <a:spcPct val="110000"/>
              </a:lnSpc>
              <a:spcBef>
                <a:spcPts val="0"/>
              </a:spcBef>
              <a:spcAft>
                <a:spcPts val="600"/>
              </a:spcAft>
              <a:buClr>
                <a:schemeClr val="tx2"/>
              </a:buClr>
              <a:buSzPct val="100000"/>
              <a:buFontTx/>
              <a:buNone/>
              <a:tabLst/>
              <a:defRPr sz="2000" b="0" kern="1200">
                <a:solidFill>
                  <a:schemeClr val="tx1">
                    <a:tint val="75000"/>
                  </a:schemeClr>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110000"/>
              </a:lnSpc>
              <a:spcBef>
                <a:spcPts val="0"/>
              </a:spcBef>
              <a:spcAft>
                <a:spcPts val="600"/>
              </a:spcAft>
              <a:buClr>
                <a:schemeClr val="tx2"/>
              </a:buClr>
              <a:buFont typeface="Wingdings" pitchFamily="2" charset="2"/>
              <a:buNone/>
              <a:tabLst/>
              <a:defRPr sz="1800" b="0" kern="1200">
                <a:solidFill>
                  <a:schemeClr val="tx1">
                    <a:tint val="75000"/>
                  </a:schemeClr>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110000"/>
              </a:lnSpc>
              <a:spcBef>
                <a:spcPts val="600"/>
              </a:spcBef>
              <a:spcAft>
                <a:spcPts val="900"/>
              </a:spcAft>
              <a:buFont typeface="Montserrat" panose="00000500000000000000" pitchFamily="2" charset="0"/>
              <a:buNone/>
              <a:defRPr sz="1600" b="1" kern="1200">
                <a:solidFill>
                  <a:schemeClr val="tx1">
                    <a:tint val="75000"/>
                  </a:schemeClr>
                </a:solidFill>
                <a:latin typeface="Arsenal" pitchFamily="2" charset="77"/>
                <a:ea typeface="+mn-ea"/>
                <a:cs typeface="+mn-cs"/>
              </a:defRPr>
            </a:lvl4pPr>
            <a:lvl5pPr marL="1828800" indent="0" algn="l" defTabSz="914400" rtl="0" eaLnBrk="1" latinLnBrk="0" hangingPunct="1">
              <a:lnSpc>
                <a:spcPct val="110000"/>
              </a:lnSpc>
              <a:spcBef>
                <a:spcPts val="400"/>
              </a:spcBef>
              <a:spcAft>
                <a:spcPts val="900"/>
              </a:spcAft>
              <a:buFont typeface="Montserrat" panose="00000500000000000000" pitchFamily="2" charset="0"/>
              <a:buNone/>
              <a:defRPr sz="1600" b="0" i="0" kern="1200">
                <a:solidFill>
                  <a:schemeClr val="tx1">
                    <a:tint val="75000"/>
                  </a:schemeClr>
                </a:solidFill>
                <a:latin typeface="Arial" panose="020B0604020202020204" pitchFamily="34" charset="0"/>
                <a:ea typeface="+mn-ea"/>
                <a:cs typeface="Arial" panose="020B0604020202020204" pitchFamily="34" charset="0"/>
              </a:defRPr>
            </a:lvl5pPr>
            <a:lvl6pPr marL="2286000" indent="0" algn="l" defTabSz="914400" rtl="0" eaLnBrk="1" latinLnBrk="0" hangingPunct="1">
              <a:lnSpc>
                <a:spcPct val="110000"/>
              </a:lnSpc>
              <a:spcBef>
                <a:spcPts val="600"/>
              </a:spcBef>
              <a:spcAft>
                <a:spcPts val="600"/>
              </a:spcAft>
              <a:buFont typeface="Montserrat" panose="00000500000000000000" pitchFamily="2" charset="0"/>
              <a:buNone/>
              <a:defRPr sz="1600" b="0" kern="1200">
                <a:solidFill>
                  <a:schemeClr val="tx1">
                    <a:tint val="75000"/>
                  </a:schemeClr>
                </a:solidFill>
                <a:latin typeface="Arial" panose="020B0604020202020204" pitchFamily="34" charset="0"/>
                <a:ea typeface="+mn-ea"/>
                <a:cs typeface="Arial" panose="020B0604020202020204" pitchFamily="34" charset="0"/>
              </a:defRPr>
            </a:lvl6pPr>
            <a:lvl7pPr marL="2743200" indent="0" algn="l" defTabSz="914400" rtl="0" eaLnBrk="1" latinLnBrk="0" hangingPunct="1">
              <a:lnSpc>
                <a:spcPct val="110000"/>
              </a:lnSpc>
              <a:spcBef>
                <a:spcPts val="0"/>
              </a:spcBef>
              <a:spcAft>
                <a:spcPts val="600"/>
              </a:spcAft>
              <a:buFont typeface="Montserrat" panose="00000500000000000000" pitchFamily="2" charset="0"/>
              <a:buNone/>
              <a:defRPr sz="1600" i="1" kern="1200">
                <a:solidFill>
                  <a:schemeClr val="tx1">
                    <a:tint val="75000"/>
                  </a:schemeClr>
                </a:solidFill>
                <a:latin typeface="Arial" panose="020B0604020202020204" pitchFamily="34" charset="0"/>
                <a:ea typeface="+mn-ea"/>
                <a:cs typeface="Arial" panose="020B0604020202020204" pitchFamily="34" charset="0"/>
              </a:defRPr>
            </a:lvl7pPr>
            <a:lvl8pPr marL="3200400" indent="0" algn="l" defTabSz="914400" rtl="0" eaLnBrk="1" latinLnBrk="0" hangingPunct="1">
              <a:lnSpc>
                <a:spcPct val="90000"/>
              </a:lnSpc>
              <a:spcBef>
                <a:spcPts val="0"/>
              </a:spcBef>
              <a:spcAft>
                <a:spcPts val="600"/>
              </a:spcAft>
              <a:buFont typeface="Montserrat" panose="00000500000000000000" pitchFamily="2" charset="0"/>
              <a:buNone/>
              <a:defRPr sz="1600" b="0" kern="1200">
                <a:solidFill>
                  <a:schemeClr val="tx1">
                    <a:tint val="75000"/>
                  </a:schemeClr>
                </a:solidFill>
                <a:latin typeface="Arial" panose="020B0604020202020204" pitchFamily="34" charset="0"/>
                <a:ea typeface="+mn-ea"/>
                <a:cs typeface="Arial" panose="020B0604020202020204" pitchFamily="34" charset="0"/>
              </a:defRPr>
            </a:lvl8pPr>
            <a:lvl9pPr marL="3657600" indent="0" algn="l" defTabSz="914400" rtl="0" eaLnBrk="1" latinLnBrk="0" hangingPunct="1">
              <a:lnSpc>
                <a:spcPct val="90000"/>
              </a:lnSpc>
              <a:spcBef>
                <a:spcPts val="0"/>
              </a:spcBef>
              <a:spcAft>
                <a:spcPts val="600"/>
              </a:spcAft>
              <a:buFont typeface="Montserrat" panose="00000500000000000000" pitchFamily="2" charset="0"/>
              <a:buNone/>
              <a:defRPr sz="1600" b="1" kern="1200" spc="200" baseline="0">
                <a:solidFill>
                  <a:schemeClr val="tx1">
                    <a:tint val="75000"/>
                  </a:schemeClr>
                </a:solidFill>
                <a:latin typeface="Arial" panose="020B0604020202020204" pitchFamily="34" charset="0"/>
                <a:ea typeface="+mn-ea"/>
                <a:cs typeface="Arial" panose="020B0604020202020204" pitchFamily="34" charset="0"/>
              </a:defRPr>
            </a:lvl9pPr>
          </a:lstStyle>
          <a:p>
            <a:pPr marL="0" marR="0" lvl="0" indent="0" algn="r" defTabSz="914400" rtl="0" eaLnBrk="1" fontAlgn="auto" latinLnBrk="0" hangingPunct="1">
              <a:lnSpc>
                <a:spcPct val="110000"/>
              </a:lnSpc>
              <a:spcBef>
                <a:spcPts val="0"/>
              </a:spcBef>
              <a:spcAft>
                <a:spcPts val="900"/>
              </a:spcAft>
              <a:buClrTx/>
              <a:buSzTx/>
              <a:buFont typeface="Montserrat" panose="00000500000000000000" pitchFamily="2" charset="0"/>
              <a:buNone/>
              <a:tabLst/>
              <a:defRPr/>
            </a:pPr>
            <a:r>
              <a:rPr kumimoji="0" lang="en-CA" sz="1800" b="0" i="0" u="none" strike="noStrike" kern="1200" cap="none" spc="0" normalizeH="0" baseline="0" noProof="0" dirty="0">
                <a:ln>
                  <a:noFill/>
                </a:ln>
                <a:solidFill>
                  <a:srgbClr val="30404E"/>
                </a:solidFill>
                <a:effectLst/>
                <a:uLnTx/>
                <a:uFillTx/>
                <a:latin typeface="Arsenal" pitchFamily="2" charset="77"/>
                <a:ea typeface="+mn-ea"/>
                <a:cs typeface="+mn-cs"/>
              </a:rPr>
              <a:t>17-24</a:t>
            </a:r>
          </a:p>
        </p:txBody>
      </p:sp>
      <p:cxnSp>
        <p:nvCxnSpPr>
          <p:cNvPr id="23" name="Straight Connector 22">
            <a:extLst>
              <a:ext uri="{FF2B5EF4-FFF2-40B4-BE49-F238E27FC236}">
                <a16:creationId xmlns:a16="http://schemas.microsoft.com/office/drawing/2014/main" id="{91BD1F06-0744-9D2F-7B86-4D06FA406239}"/>
              </a:ext>
            </a:extLst>
          </p:cNvPr>
          <p:cNvCxnSpPr/>
          <p:nvPr/>
        </p:nvCxnSpPr>
        <p:spPr>
          <a:xfrm flipH="1">
            <a:off x="1071563" y="3974705"/>
            <a:ext cx="4643438" cy="0"/>
          </a:xfrm>
          <a:prstGeom prst="line">
            <a:avLst/>
          </a:prstGeom>
          <a:ln w="6350" cap="rnd">
            <a:solidFill>
              <a:schemeClr val="bg2"/>
            </a:solidFill>
            <a:round/>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B04923AF-2658-781F-DAAF-18943E9FF909}"/>
              </a:ext>
            </a:extLst>
          </p:cNvPr>
          <p:cNvCxnSpPr>
            <a:cxnSpLocks/>
          </p:cNvCxnSpPr>
          <p:nvPr/>
        </p:nvCxnSpPr>
        <p:spPr>
          <a:xfrm>
            <a:off x="914399" y="3974705"/>
            <a:ext cx="7315200" cy="0"/>
          </a:xfrm>
          <a:prstGeom prst="line">
            <a:avLst/>
          </a:prstGeom>
          <a:ln w="12700" cap="rnd">
            <a:solidFill>
              <a:schemeClr val="tx2"/>
            </a:solidFill>
            <a:round/>
          </a:ln>
        </p:spPr>
        <p:style>
          <a:lnRef idx="1">
            <a:schemeClr val="accent1"/>
          </a:lnRef>
          <a:fillRef idx="0">
            <a:schemeClr val="accent1"/>
          </a:fillRef>
          <a:effectRef idx="0">
            <a:schemeClr val="accent1"/>
          </a:effectRef>
          <a:fontRef idx="minor">
            <a:schemeClr val="tx1"/>
          </a:fontRef>
        </p:style>
      </p:cxnSp>
      <p:sp>
        <p:nvSpPr>
          <p:cNvPr id="73" name="Text Placeholder 2">
            <a:extLst>
              <a:ext uri="{FF2B5EF4-FFF2-40B4-BE49-F238E27FC236}">
                <a16:creationId xmlns:a16="http://schemas.microsoft.com/office/drawing/2014/main" id="{5BE7594C-FFA5-7D10-99B0-DA828EBE5606}"/>
              </a:ext>
            </a:extLst>
          </p:cNvPr>
          <p:cNvSpPr txBox="1">
            <a:spLocks/>
          </p:cNvSpPr>
          <p:nvPr/>
        </p:nvSpPr>
        <p:spPr>
          <a:xfrm>
            <a:off x="7586660" y="1528259"/>
            <a:ext cx="642938" cy="369729"/>
          </a:xfrm>
          <a:prstGeom prst="rect">
            <a:avLst/>
          </a:prstGeom>
        </p:spPr>
        <p:txBody>
          <a:bodyPr anchor="ctr"/>
          <a:lstStyle>
            <a:lvl1pPr marL="0" indent="0" algn="r" defTabSz="914400" rtl="0" eaLnBrk="1" latinLnBrk="0" hangingPunct="1">
              <a:lnSpc>
                <a:spcPct val="110000"/>
              </a:lnSpc>
              <a:spcBef>
                <a:spcPts val="0"/>
              </a:spcBef>
              <a:spcAft>
                <a:spcPts val="900"/>
              </a:spcAft>
              <a:buFont typeface="Montserrat" panose="00000500000000000000" pitchFamily="2" charset="0"/>
              <a:buNone/>
              <a:defRPr lang="en-US" sz="1800" b="0" kern="1200" dirty="0">
                <a:solidFill>
                  <a:schemeClr val="tx1"/>
                </a:solidFill>
                <a:latin typeface="Arsenal" pitchFamily="2" charset="77"/>
                <a:ea typeface="+mn-ea"/>
                <a:cs typeface="+mn-cs"/>
              </a:defRPr>
            </a:lvl1pPr>
            <a:lvl2pPr marL="457200" indent="0" algn="l" defTabSz="914400" rtl="0" eaLnBrk="1" latinLnBrk="0" hangingPunct="1">
              <a:lnSpc>
                <a:spcPct val="110000"/>
              </a:lnSpc>
              <a:spcBef>
                <a:spcPts val="0"/>
              </a:spcBef>
              <a:spcAft>
                <a:spcPts val="600"/>
              </a:spcAft>
              <a:buClr>
                <a:schemeClr val="tx2"/>
              </a:buClr>
              <a:buSzPct val="100000"/>
              <a:buFontTx/>
              <a:buNone/>
              <a:tabLst/>
              <a:defRPr sz="2000" b="0" kern="1200">
                <a:solidFill>
                  <a:schemeClr val="tx1">
                    <a:tint val="75000"/>
                  </a:schemeClr>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110000"/>
              </a:lnSpc>
              <a:spcBef>
                <a:spcPts val="0"/>
              </a:spcBef>
              <a:spcAft>
                <a:spcPts val="600"/>
              </a:spcAft>
              <a:buClr>
                <a:schemeClr val="tx2"/>
              </a:buClr>
              <a:buFont typeface="Wingdings" pitchFamily="2" charset="2"/>
              <a:buNone/>
              <a:tabLst/>
              <a:defRPr sz="1800" b="0" kern="1200">
                <a:solidFill>
                  <a:schemeClr val="tx1">
                    <a:tint val="75000"/>
                  </a:schemeClr>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110000"/>
              </a:lnSpc>
              <a:spcBef>
                <a:spcPts val="600"/>
              </a:spcBef>
              <a:spcAft>
                <a:spcPts val="900"/>
              </a:spcAft>
              <a:buFont typeface="Montserrat" panose="00000500000000000000" pitchFamily="2" charset="0"/>
              <a:buNone/>
              <a:defRPr sz="1600" b="1" kern="1200">
                <a:solidFill>
                  <a:schemeClr val="tx1">
                    <a:tint val="75000"/>
                  </a:schemeClr>
                </a:solidFill>
                <a:latin typeface="Arsenal" pitchFamily="2" charset="77"/>
                <a:ea typeface="+mn-ea"/>
                <a:cs typeface="+mn-cs"/>
              </a:defRPr>
            </a:lvl4pPr>
            <a:lvl5pPr marL="1828800" indent="0" algn="l" defTabSz="914400" rtl="0" eaLnBrk="1" latinLnBrk="0" hangingPunct="1">
              <a:lnSpc>
                <a:spcPct val="110000"/>
              </a:lnSpc>
              <a:spcBef>
                <a:spcPts val="400"/>
              </a:spcBef>
              <a:spcAft>
                <a:spcPts val="900"/>
              </a:spcAft>
              <a:buFont typeface="Montserrat" panose="00000500000000000000" pitchFamily="2" charset="0"/>
              <a:buNone/>
              <a:defRPr sz="1600" b="0" i="0" kern="1200">
                <a:solidFill>
                  <a:schemeClr val="tx1">
                    <a:tint val="75000"/>
                  </a:schemeClr>
                </a:solidFill>
                <a:latin typeface="Arial" panose="020B0604020202020204" pitchFamily="34" charset="0"/>
                <a:ea typeface="+mn-ea"/>
                <a:cs typeface="Arial" panose="020B0604020202020204" pitchFamily="34" charset="0"/>
              </a:defRPr>
            </a:lvl5pPr>
            <a:lvl6pPr marL="2286000" indent="0" algn="l" defTabSz="914400" rtl="0" eaLnBrk="1" latinLnBrk="0" hangingPunct="1">
              <a:lnSpc>
                <a:spcPct val="110000"/>
              </a:lnSpc>
              <a:spcBef>
                <a:spcPts val="600"/>
              </a:spcBef>
              <a:spcAft>
                <a:spcPts val="600"/>
              </a:spcAft>
              <a:buFont typeface="Montserrat" panose="00000500000000000000" pitchFamily="2" charset="0"/>
              <a:buNone/>
              <a:defRPr sz="1600" b="0" kern="1200">
                <a:solidFill>
                  <a:schemeClr val="tx1">
                    <a:tint val="75000"/>
                  </a:schemeClr>
                </a:solidFill>
                <a:latin typeface="Arial" panose="020B0604020202020204" pitchFamily="34" charset="0"/>
                <a:ea typeface="+mn-ea"/>
                <a:cs typeface="Arial" panose="020B0604020202020204" pitchFamily="34" charset="0"/>
              </a:defRPr>
            </a:lvl6pPr>
            <a:lvl7pPr marL="2743200" indent="0" algn="l" defTabSz="914400" rtl="0" eaLnBrk="1" latinLnBrk="0" hangingPunct="1">
              <a:lnSpc>
                <a:spcPct val="110000"/>
              </a:lnSpc>
              <a:spcBef>
                <a:spcPts val="0"/>
              </a:spcBef>
              <a:spcAft>
                <a:spcPts val="600"/>
              </a:spcAft>
              <a:buFont typeface="Montserrat" panose="00000500000000000000" pitchFamily="2" charset="0"/>
              <a:buNone/>
              <a:defRPr sz="1600" i="1" kern="1200">
                <a:solidFill>
                  <a:schemeClr val="tx1">
                    <a:tint val="75000"/>
                  </a:schemeClr>
                </a:solidFill>
                <a:latin typeface="Arial" panose="020B0604020202020204" pitchFamily="34" charset="0"/>
                <a:ea typeface="+mn-ea"/>
                <a:cs typeface="Arial" panose="020B0604020202020204" pitchFamily="34" charset="0"/>
              </a:defRPr>
            </a:lvl7pPr>
            <a:lvl8pPr marL="3200400" indent="0" algn="l" defTabSz="914400" rtl="0" eaLnBrk="1" latinLnBrk="0" hangingPunct="1">
              <a:lnSpc>
                <a:spcPct val="90000"/>
              </a:lnSpc>
              <a:spcBef>
                <a:spcPts val="0"/>
              </a:spcBef>
              <a:spcAft>
                <a:spcPts val="600"/>
              </a:spcAft>
              <a:buFont typeface="Montserrat" panose="00000500000000000000" pitchFamily="2" charset="0"/>
              <a:buNone/>
              <a:defRPr sz="1600" b="0" kern="1200">
                <a:solidFill>
                  <a:schemeClr val="tx1">
                    <a:tint val="75000"/>
                  </a:schemeClr>
                </a:solidFill>
                <a:latin typeface="Arial" panose="020B0604020202020204" pitchFamily="34" charset="0"/>
                <a:ea typeface="+mn-ea"/>
                <a:cs typeface="Arial" panose="020B0604020202020204" pitchFamily="34" charset="0"/>
              </a:defRPr>
            </a:lvl8pPr>
            <a:lvl9pPr marL="3657600" indent="0" algn="l" defTabSz="914400" rtl="0" eaLnBrk="1" latinLnBrk="0" hangingPunct="1">
              <a:lnSpc>
                <a:spcPct val="90000"/>
              </a:lnSpc>
              <a:spcBef>
                <a:spcPts val="0"/>
              </a:spcBef>
              <a:spcAft>
                <a:spcPts val="600"/>
              </a:spcAft>
              <a:buFont typeface="Montserrat" panose="00000500000000000000" pitchFamily="2" charset="0"/>
              <a:buNone/>
              <a:defRPr sz="1600" b="1" kern="1200" spc="200" baseline="0">
                <a:solidFill>
                  <a:schemeClr val="tx1">
                    <a:tint val="75000"/>
                  </a:schemeClr>
                </a:solidFill>
                <a:latin typeface="Arial" panose="020B0604020202020204" pitchFamily="34" charset="0"/>
                <a:ea typeface="+mn-ea"/>
                <a:cs typeface="Arial" panose="020B0604020202020204" pitchFamily="34" charset="0"/>
              </a:defRPr>
            </a:lvl9pPr>
          </a:lstStyle>
          <a:p>
            <a:pPr marL="0" marR="0" lvl="0" indent="0" algn="r" defTabSz="914400" rtl="0" eaLnBrk="1" fontAlgn="auto" latinLnBrk="0" hangingPunct="1">
              <a:lnSpc>
                <a:spcPct val="110000"/>
              </a:lnSpc>
              <a:spcBef>
                <a:spcPts val="0"/>
              </a:spcBef>
              <a:spcAft>
                <a:spcPts val="900"/>
              </a:spcAft>
              <a:buClrTx/>
              <a:buSzTx/>
              <a:buFont typeface="Montserrat" panose="00000500000000000000" pitchFamily="2" charset="0"/>
              <a:buNone/>
              <a:tabLst/>
              <a:defRPr/>
            </a:pPr>
            <a:r>
              <a:rPr kumimoji="0" lang="en-CA" sz="1800" b="0" i="0" u="none" strike="noStrike" kern="1200" cap="none" spc="0" normalizeH="0" baseline="0" noProof="0" dirty="0">
                <a:ln>
                  <a:noFill/>
                </a:ln>
                <a:solidFill>
                  <a:srgbClr val="30404E"/>
                </a:solidFill>
                <a:effectLst/>
                <a:uLnTx/>
                <a:uFillTx/>
                <a:latin typeface="Arsenal" pitchFamily="2" charset="77"/>
                <a:ea typeface="+mn-ea"/>
                <a:cs typeface="+mn-cs"/>
              </a:rPr>
              <a:t>4</a:t>
            </a:r>
          </a:p>
        </p:txBody>
      </p:sp>
      <p:sp>
        <p:nvSpPr>
          <p:cNvPr id="3" name="Text Placeholder 2">
            <a:extLst>
              <a:ext uri="{FF2B5EF4-FFF2-40B4-BE49-F238E27FC236}">
                <a16:creationId xmlns:a16="http://schemas.microsoft.com/office/drawing/2014/main" id="{E1DD6E6D-E055-C6E2-55C2-A35EBE5F7932}"/>
              </a:ext>
            </a:extLst>
          </p:cNvPr>
          <p:cNvSpPr txBox="1">
            <a:spLocks/>
          </p:cNvSpPr>
          <p:nvPr/>
        </p:nvSpPr>
        <p:spPr>
          <a:xfrm>
            <a:off x="914399" y="4121003"/>
            <a:ext cx="4129089" cy="369729"/>
          </a:xfrm>
          <a:prstGeom prst="rect">
            <a:avLst/>
          </a:prstGeom>
        </p:spPr>
        <p:txBody>
          <a:bodyPr anchor="ctr"/>
          <a:lstStyle>
            <a:lvl1pPr marL="0" indent="0" algn="l" defTabSz="914400" rtl="0" eaLnBrk="1" latinLnBrk="0" hangingPunct="1">
              <a:lnSpc>
                <a:spcPct val="110000"/>
              </a:lnSpc>
              <a:spcBef>
                <a:spcPts val="0"/>
              </a:spcBef>
              <a:spcAft>
                <a:spcPts val="900"/>
              </a:spcAft>
              <a:buFont typeface="Montserrat" panose="00000500000000000000" pitchFamily="2" charset="0"/>
              <a:buNone/>
              <a:defRPr lang="en-US" sz="1800" b="0" kern="1200" dirty="0">
                <a:solidFill>
                  <a:schemeClr val="tx1"/>
                </a:solidFill>
                <a:latin typeface="Arsenal" pitchFamily="2" charset="77"/>
                <a:ea typeface="+mn-ea"/>
                <a:cs typeface="+mn-cs"/>
              </a:defRPr>
            </a:lvl1pPr>
            <a:lvl2pPr marL="457200" indent="0" algn="l" defTabSz="914400" rtl="0" eaLnBrk="1" latinLnBrk="0" hangingPunct="1">
              <a:lnSpc>
                <a:spcPct val="110000"/>
              </a:lnSpc>
              <a:spcBef>
                <a:spcPts val="0"/>
              </a:spcBef>
              <a:spcAft>
                <a:spcPts val="600"/>
              </a:spcAft>
              <a:buClr>
                <a:schemeClr val="tx2"/>
              </a:buClr>
              <a:buSzPct val="100000"/>
              <a:buFontTx/>
              <a:buNone/>
              <a:tabLst/>
              <a:defRPr sz="2000" b="0" kern="1200">
                <a:solidFill>
                  <a:schemeClr val="tx1">
                    <a:tint val="75000"/>
                  </a:schemeClr>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110000"/>
              </a:lnSpc>
              <a:spcBef>
                <a:spcPts val="0"/>
              </a:spcBef>
              <a:spcAft>
                <a:spcPts val="600"/>
              </a:spcAft>
              <a:buClr>
                <a:schemeClr val="tx2"/>
              </a:buClr>
              <a:buFont typeface="Wingdings" pitchFamily="2" charset="2"/>
              <a:buNone/>
              <a:tabLst/>
              <a:defRPr sz="1800" b="0" kern="1200">
                <a:solidFill>
                  <a:schemeClr val="tx1">
                    <a:tint val="75000"/>
                  </a:schemeClr>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110000"/>
              </a:lnSpc>
              <a:spcBef>
                <a:spcPts val="600"/>
              </a:spcBef>
              <a:spcAft>
                <a:spcPts val="900"/>
              </a:spcAft>
              <a:buFont typeface="Montserrat" panose="00000500000000000000" pitchFamily="2" charset="0"/>
              <a:buNone/>
              <a:defRPr sz="1600" b="1" kern="1200">
                <a:solidFill>
                  <a:schemeClr val="tx1">
                    <a:tint val="75000"/>
                  </a:schemeClr>
                </a:solidFill>
                <a:latin typeface="Arsenal" pitchFamily="2" charset="77"/>
                <a:ea typeface="+mn-ea"/>
                <a:cs typeface="+mn-cs"/>
              </a:defRPr>
            </a:lvl4pPr>
            <a:lvl5pPr marL="1828800" indent="0" algn="l" defTabSz="914400" rtl="0" eaLnBrk="1" latinLnBrk="0" hangingPunct="1">
              <a:lnSpc>
                <a:spcPct val="110000"/>
              </a:lnSpc>
              <a:spcBef>
                <a:spcPts val="400"/>
              </a:spcBef>
              <a:spcAft>
                <a:spcPts val="900"/>
              </a:spcAft>
              <a:buFont typeface="Montserrat" panose="00000500000000000000" pitchFamily="2" charset="0"/>
              <a:buNone/>
              <a:defRPr sz="1600" b="0" i="0" kern="1200">
                <a:solidFill>
                  <a:schemeClr val="tx1">
                    <a:tint val="75000"/>
                  </a:schemeClr>
                </a:solidFill>
                <a:latin typeface="Arial" panose="020B0604020202020204" pitchFamily="34" charset="0"/>
                <a:ea typeface="+mn-ea"/>
                <a:cs typeface="Arial" panose="020B0604020202020204" pitchFamily="34" charset="0"/>
              </a:defRPr>
            </a:lvl5pPr>
            <a:lvl6pPr marL="2286000" indent="0" algn="l" defTabSz="914400" rtl="0" eaLnBrk="1" latinLnBrk="0" hangingPunct="1">
              <a:lnSpc>
                <a:spcPct val="110000"/>
              </a:lnSpc>
              <a:spcBef>
                <a:spcPts val="600"/>
              </a:spcBef>
              <a:spcAft>
                <a:spcPts val="600"/>
              </a:spcAft>
              <a:buFont typeface="Montserrat" panose="00000500000000000000" pitchFamily="2" charset="0"/>
              <a:buNone/>
              <a:defRPr sz="1600" b="0" kern="1200">
                <a:solidFill>
                  <a:schemeClr val="tx1">
                    <a:tint val="75000"/>
                  </a:schemeClr>
                </a:solidFill>
                <a:latin typeface="Arial" panose="020B0604020202020204" pitchFamily="34" charset="0"/>
                <a:ea typeface="+mn-ea"/>
                <a:cs typeface="Arial" panose="020B0604020202020204" pitchFamily="34" charset="0"/>
              </a:defRPr>
            </a:lvl6pPr>
            <a:lvl7pPr marL="2743200" indent="0" algn="l" defTabSz="914400" rtl="0" eaLnBrk="1" latinLnBrk="0" hangingPunct="1">
              <a:lnSpc>
                <a:spcPct val="110000"/>
              </a:lnSpc>
              <a:spcBef>
                <a:spcPts val="0"/>
              </a:spcBef>
              <a:spcAft>
                <a:spcPts val="600"/>
              </a:spcAft>
              <a:buFont typeface="Montserrat" panose="00000500000000000000" pitchFamily="2" charset="0"/>
              <a:buNone/>
              <a:defRPr sz="1600" i="1" kern="1200">
                <a:solidFill>
                  <a:schemeClr val="tx1">
                    <a:tint val="75000"/>
                  </a:schemeClr>
                </a:solidFill>
                <a:latin typeface="Arial" panose="020B0604020202020204" pitchFamily="34" charset="0"/>
                <a:ea typeface="+mn-ea"/>
                <a:cs typeface="Arial" panose="020B0604020202020204" pitchFamily="34" charset="0"/>
              </a:defRPr>
            </a:lvl7pPr>
            <a:lvl8pPr marL="3200400" indent="0" algn="l" defTabSz="914400" rtl="0" eaLnBrk="1" latinLnBrk="0" hangingPunct="1">
              <a:lnSpc>
                <a:spcPct val="90000"/>
              </a:lnSpc>
              <a:spcBef>
                <a:spcPts val="0"/>
              </a:spcBef>
              <a:spcAft>
                <a:spcPts val="600"/>
              </a:spcAft>
              <a:buFont typeface="Montserrat" panose="00000500000000000000" pitchFamily="2" charset="0"/>
              <a:buNone/>
              <a:defRPr sz="1600" b="0" kern="1200">
                <a:solidFill>
                  <a:schemeClr val="tx1">
                    <a:tint val="75000"/>
                  </a:schemeClr>
                </a:solidFill>
                <a:latin typeface="Arial" panose="020B0604020202020204" pitchFamily="34" charset="0"/>
                <a:ea typeface="+mn-ea"/>
                <a:cs typeface="Arial" panose="020B0604020202020204" pitchFamily="34" charset="0"/>
              </a:defRPr>
            </a:lvl8pPr>
            <a:lvl9pPr marL="3657600" indent="0" algn="l" defTabSz="914400" rtl="0" eaLnBrk="1" latinLnBrk="0" hangingPunct="1">
              <a:lnSpc>
                <a:spcPct val="90000"/>
              </a:lnSpc>
              <a:spcBef>
                <a:spcPts val="0"/>
              </a:spcBef>
              <a:spcAft>
                <a:spcPts val="600"/>
              </a:spcAft>
              <a:buFont typeface="Montserrat" panose="00000500000000000000" pitchFamily="2" charset="0"/>
              <a:buNone/>
              <a:defRPr sz="1600" b="1" kern="1200" spc="200" baseline="0">
                <a:solidFill>
                  <a:schemeClr val="tx1">
                    <a:tint val="75000"/>
                  </a:schemeClr>
                </a:solidFill>
                <a:latin typeface="Arial" panose="020B0604020202020204" pitchFamily="34" charset="0"/>
                <a:ea typeface="+mn-ea"/>
                <a:cs typeface="Arial" panose="020B0604020202020204" pitchFamily="34" charset="0"/>
              </a:defRPr>
            </a:lvl9pPr>
          </a:lstStyle>
          <a:p>
            <a:pPr marL="0" marR="0" lvl="0" indent="0" algn="l" defTabSz="914400" rtl="0" eaLnBrk="1" fontAlgn="auto" latinLnBrk="0" hangingPunct="1">
              <a:lnSpc>
                <a:spcPct val="110000"/>
              </a:lnSpc>
              <a:spcBef>
                <a:spcPts val="0"/>
              </a:spcBef>
              <a:spcAft>
                <a:spcPts val="900"/>
              </a:spcAft>
              <a:buClrTx/>
              <a:buSzTx/>
              <a:buFont typeface="Montserrat" panose="00000500000000000000" pitchFamily="2" charset="0"/>
              <a:buNone/>
              <a:tabLst/>
              <a:defRPr/>
            </a:pPr>
            <a:r>
              <a:rPr lang="en-CA" dirty="0">
                <a:solidFill>
                  <a:srgbClr val="30404E"/>
                </a:solidFill>
              </a:rPr>
              <a:t>Questions</a:t>
            </a:r>
            <a:endParaRPr kumimoji="0" lang="en-CA" sz="1800" b="0" i="0" u="none" strike="noStrike" kern="1200" cap="none" spc="0" normalizeH="0" baseline="0" noProof="0" dirty="0">
              <a:ln>
                <a:noFill/>
              </a:ln>
              <a:solidFill>
                <a:srgbClr val="30404E"/>
              </a:solidFill>
              <a:effectLst/>
              <a:uLnTx/>
              <a:uFillTx/>
              <a:latin typeface="Arsenal" pitchFamily="2" charset="77"/>
              <a:ea typeface="+mn-ea"/>
              <a:cs typeface="+mn-cs"/>
            </a:endParaRPr>
          </a:p>
        </p:txBody>
      </p:sp>
      <p:sp>
        <p:nvSpPr>
          <p:cNvPr id="6" name="Text Placeholder 2">
            <a:extLst>
              <a:ext uri="{FF2B5EF4-FFF2-40B4-BE49-F238E27FC236}">
                <a16:creationId xmlns:a16="http://schemas.microsoft.com/office/drawing/2014/main" id="{E88E28D4-C044-9E1C-BCF2-67EFC2F545E8}"/>
              </a:ext>
            </a:extLst>
          </p:cNvPr>
          <p:cNvSpPr txBox="1">
            <a:spLocks/>
          </p:cNvSpPr>
          <p:nvPr/>
        </p:nvSpPr>
        <p:spPr>
          <a:xfrm>
            <a:off x="7586660" y="4144295"/>
            <a:ext cx="642938" cy="369729"/>
          </a:xfrm>
          <a:prstGeom prst="rect">
            <a:avLst/>
          </a:prstGeom>
        </p:spPr>
        <p:txBody>
          <a:bodyPr anchor="ctr"/>
          <a:lstStyle>
            <a:lvl1pPr marL="0" indent="0" algn="r" defTabSz="914400" rtl="0" eaLnBrk="1" latinLnBrk="0" hangingPunct="1">
              <a:lnSpc>
                <a:spcPct val="110000"/>
              </a:lnSpc>
              <a:spcBef>
                <a:spcPts val="0"/>
              </a:spcBef>
              <a:spcAft>
                <a:spcPts val="900"/>
              </a:spcAft>
              <a:buFont typeface="Montserrat" panose="00000500000000000000" pitchFamily="2" charset="0"/>
              <a:buNone/>
              <a:defRPr lang="en-US" sz="1800" b="0" kern="1200" dirty="0">
                <a:solidFill>
                  <a:schemeClr val="tx1"/>
                </a:solidFill>
                <a:latin typeface="Arsenal" pitchFamily="2" charset="77"/>
                <a:ea typeface="+mn-ea"/>
                <a:cs typeface="+mn-cs"/>
              </a:defRPr>
            </a:lvl1pPr>
            <a:lvl2pPr marL="457200" indent="0" algn="l" defTabSz="914400" rtl="0" eaLnBrk="1" latinLnBrk="0" hangingPunct="1">
              <a:lnSpc>
                <a:spcPct val="110000"/>
              </a:lnSpc>
              <a:spcBef>
                <a:spcPts val="0"/>
              </a:spcBef>
              <a:spcAft>
                <a:spcPts val="600"/>
              </a:spcAft>
              <a:buClr>
                <a:schemeClr val="tx2"/>
              </a:buClr>
              <a:buSzPct val="100000"/>
              <a:buFontTx/>
              <a:buNone/>
              <a:tabLst/>
              <a:defRPr sz="2000" b="0" kern="1200">
                <a:solidFill>
                  <a:schemeClr val="tx1">
                    <a:tint val="75000"/>
                  </a:schemeClr>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110000"/>
              </a:lnSpc>
              <a:spcBef>
                <a:spcPts val="0"/>
              </a:spcBef>
              <a:spcAft>
                <a:spcPts val="600"/>
              </a:spcAft>
              <a:buClr>
                <a:schemeClr val="tx2"/>
              </a:buClr>
              <a:buFont typeface="Wingdings" pitchFamily="2" charset="2"/>
              <a:buNone/>
              <a:tabLst/>
              <a:defRPr sz="1800" b="0" kern="1200">
                <a:solidFill>
                  <a:schemeClr val="tx1">
                    <a:tint val="75000"/>
                  </a:schemeClr>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110000"/>
              </a:lnSpc>
              <a:spcBef>
                <a:spcPts val="600"/>
              </a:spcBef>
              <a:spcAft>
                <a:spcPts val="900"/>
              </a:spcAft>
              <a:buFont typeface="Montserrat" panose="00000500000000000000" pitchFamily="2" charset="0"/>
              <a:buNone/>
              <a:defRPr sz="1600" b="1" kern="1200">
                <a:solidFill>
                  <a:schemeClr val="tx1">
                    <a:tint val="75000"/>
                  </a:schemeClr>
                </a:solidFill>
                <a:latin typeface="Arsenal" pitchFamily="2" charset="77"/>
                <a:ea typeface="+mn-ea"/>
                <a:cs typeface="+mn-cs"/>
              </a:defRPr>
            </a:lvl4pPr>
            <a:lvl5pPr marL="1828800" indent="0" algn="l" defTabSz="914400" rtl="0" eaLnBrk="1" latinLnBrk="0" hangingPunct="1">
              <a:lnSpc>
                <a:spcPct val="110000"/>
              </a:lnSpc>
              <a:spcBef>
                <a:spcPts val="400"/>
              </a:spcBef>
              <a:spcAft>
                <a:spcPts val="900"/>
              </a:spcAft>
              <a:buFont typeface="Montserrat" panose="00000500000000000000" pitchFamily="2" charset="0"/>
              <a:buNone/>
              <a:defRPr sz="1600" b="0" i="0" kern="1200">
                <a:solidFill>
                  <a:schemeClr val="tx1">
                    <a:tint val="75000"/>
                  </a:schemeClr>
                </a:solidFill>
                <a:latin typeface="Arial" panose="020B0604020202020204" pitchFamily="34" charset="0"/>
                <a:ea typeface="+mn-ea"/>
                <a:cs typeface="Arial" panose="020B0604020202020204" pitchFamily="34" charset="0"/>
              </a:defRPr>
            </a:lvl5pPr>
            <a:lvl6pPr marL="2286000" indent="0" algn="l" defTabSz="914400" rtl="0" eaLnBrk="1" latinLnBrk="0" hangingPunct="1">
              <a:lnSpc>
                <a:spcPct val="110000"/>
              </a:lnSpc>
              <a:spcBef>
                <a:spcPts val="600"/>
              </a:spcBef>
              <a:spcAft>
                <a:spcPts val="600"/>
              </a:spcAft>
              <a:buFont typeface="Montserrat" panose="00000500000000000000" pitchFamily="2" charset="0"/>
              <a:buNone/>
              <a:defRPr sz="1600" b="0" kern="1200">
                <a:solidFill>
                  <a:schemeClr val="tx1">
                    <a:tint val="75000"/>
                  </a:schemeClr>
                </a:solidFill>
                <a:latin typeface="Arial" panose="020B0604020202020204" pitchFamily="34" charset="0"/>
                <a:ea typeface="+mn-ea"/>
                <a:cs typeface="Arial" panose="020B0604020202020204" pitchFamily="34" charset="0"/>
              </a:defRPr>
            </a:lvl6pPr>
            <a:lvl7pPr marL="2743200" indent="0" algn="l" defTabSz="914400" rtl="0" eaLnBrk="1" latinLnBrk="0" hangingPunct="1">
              <a:lnSpc>
                <a:spcPct val="110000"/>
              </a:lnSpc>
              <a:spcBef>
                <a:spcPts val="0"/>
              </a:spcBef>
              <a:spcAft>
                <a:spcPts val="600"/>
              </a:spcAft>
              <a:buFont typeface="Montserrat" panose="00000500000000000000" pitchFamily="2" charset="0"/>
              <a:buNone/>
              <a:defRPr sz="1600" i="1" kern="1200">
                <a:solidFill>
                  <a:schemeClr val="tx1">
                    <a:tint val="75000"/>
                  </a:schemeClr>
                </a:solidFill>
                <a:latin typeface="Arial" panose="020B0604020202020204" pitchFamily="34" charset="0"/>
                <a:ea typeface="+mn-ea"/>
                <a:cs typeface="Arial" panose="020B0604020202020204" pitchFamily="34" charset="0"/>
              </a:defRPr>
            </a:lvl7pPr>
            <a:lvl8pPr marL="3200400" indent="0" algn="l" defTabSz="914400" rtl="0" eaLnBrk="1" latinLnBrk="0" hangingPunct="1">
              <a:lnSpc>
                <a:spcPct val="90000"/>
              </a:lnSpc>
              <a:spcBef>
                <a:spcPts val="0"/>
              </a:spcBef>
              <a:spcAft>
                <a:spcPts val="600"/>
              </a:spcAft>
              <a:buFont typeface="Montserrat" panose="00000500000000000000" pitchFamily="2" charset="0"/>
              <a:buNone/>
              <a:defRPr sz="1600" b="0" kern="1200">
                <a:solidFill>
                  <a:schemeClr val="tx1">
                    <a:tint val="75000"/>
                  </a:schemeClr>
                </a:solidFill>
                <a:latin typeface="Arial" panose="020B0604020202020204" pitchFamily="34" charset="0"/>
                <a:ea typeface="+mn-ea"/>
                <a:cs typeface="Arial" panose="020B0604020202020204" pitchFamily="34" charset="0"/>
              </a:defRPr>
            </a:lvl8pPr>
            <a:lvl9pPr marL="3657600" indent="0" algn="l" defTabSz="914400" rtl="0" eaLnBrk="1" latinLnBrk="0" hangingPunct="1">
              <a:lnSpc>
                <a:spcPct val="90000"/>
              </a:lnSpc>
              <a:spcBef>
                <a:spcPts val="0"/>
              </a:spcBef>
              <a:spcAft>
                <a:spcPts val="600"/>
              </a:spcAft>
              <a:buFont typeface="Montserrat" panose="00000500000000000000" pitchFamily="2" charset="0"/>
              <a:buNone/>
              <a:defRPr sz="1600" b="1" kern="1200" spc="200" baseline="0">
                <a:solidFill>
                  <a:schemeClr val="tx1">
                    <a:tint val="75000"/>
                  </a:schemeClr>
                </a:solidFill>
                <a:latin typeface="Arial" panose="020B0604020202020204" pitchFamily="34" charset="0"/>
                <a:ea typeface="+mn-ea"/>
                <a:cs typeface="Arial" panose="020B0604020202020204" pitchFamily="34" charset="0"/>
              </a:defRPr>
            </a:lvl9pPr>
          </a:lstStyle>
          <a:p>
            <a:pPr marL="0" marR="0" lvl="0" indent="0" algn="r" defTabSz="914400" rtl="0" eaLnBrk="1" fontAlgn="auto" latinLnBrk="0" hangingPunct="1">
              <a:lnSpc>
                <a:spcPct val="110000"/>
              </a:lnSpc>
              <a:spcBef>
                <a:spcPts val="0"/>
              </a:spcBef>
              <a:spcAft>
                <a:spcPts val="900"/>
              </a:spcAft>
              <a:buClrTx/>
              <a:buSzTx/>
              <a:buFont typeface="Montserrat" panose="00000500000000000000" pitchFamily="2" charset="0"/>
              <a:buNone/>
              <a:tabLst/>
              <a:defRPr/>
            </a:pPr>
            <a:r>
              <a:rPr kumimoji="0" lang="en-CA" sz="1800" b="0" i="0" u="none" strike="noStrike" kern="1200" cap="none" spc="0" normalizeH="0" baseline="0" noProof="0" dirty="0">
                <a:ln>
                  <a:noFill/>
                </a:ln>
                <a:solidFill>
                  <a:srgbClr val="30404E"/>
                </a:solidFill>
                <a:effectLst/>
                <a:uLnTx/>
                <a:uFillTx/>
                <a:latin typeface="Arsenal" pitchFamily="2" charset="77"/>
                <a:ea typeface="+mn-ea"/>
                <a:cs typeface="+mn-cs"/>
              </a:rPr>
              <a:t>25</a:t>
            </a:r>
          </a:p>
        </p:txBody>
      </p:sp>
      <p:cxnSp>
        <p:nvCxnSpPr>
          <p:cNvPr id="69" name="Straight Connector 68">
            <a:extLst>
              <a:ext uri="{FF2B5EF4-FFF2-40B4-BE49-F238E27FC236}">
                <a16:creationId xmlns:a16="http://schemas.microsoft.com/office/drawing/2014/main" id="{9C96765F-B4AF-C2ED-38DA-F014D25BB520}"/>
              </a:ext>
            </a:extLst>
          </p:cNvPr>
          <p:cNvCxnSpPr>
            <a:cxnSpLocks/>
          </p:cNvCxnSpPr>
          <p:nvPr/>
        </p:nvCxnSpPr>
        <p:spPr>
          <a:xfrm>
            <a:off x="914399" y="4490732"/>
            <a:ext cx="7315200" cy="0"/>
          </a:xfrm>
          <a:prstGeom prst="line">
            <a:avLst/>
          </a:prstGeom>
          <a:ln w="12700" cap="rnd">
            <a:solidFill>
              <a:schemeClr val="tx2"/>
            </a:solidFill>
            <a:round/>
          </a:ln>
        </p:spPr>
        <p:style>
          <a:lnRef idx="1">
            <a:schemeClr val="accent1"/>
          </a:lnRef>
          <a:fillRef idx="0">
            <a:schemeClr val="accent1"/>
          </a:fillRef>
          <a:effectRef idx="0">
            <a:schemeClr val="accent1"/>
          </a:effectRef>
          <a:fontRef idx="minor">
            <a:schemeClr val="tx1"/>
          </a:fontRef>
        </p:style>
      </p:cxnSp>
      <p:sp>
        <p:nvSpPr>
          <p:cNvPr id="71" name="Text Placeholder 2">
            <a:extLst>
              <a:ext uri="{FF2B5EF4-FFF2-40B4-BE49-F238E27FC236}">
                <a16:creationId xmlns:a16="http://schemas.microsoft.com/office/drawing/2014/main" id="{89F3CB5A-DD02-6960-E3E4-055583DDFC3D}"/>
              </a:ext>
            </a:extLst>
          </p:cNvPr>
          <p:cNvSpPr txBox="1">
            <a:spLocks/>
          </p:cNvSpPr>
          <p:nvPr/>
        </p:nvSpPr>
        <p:spPr>
          <a:xfrm>
            <a:off x="7586660" y="2000882"/>
            <a:ext cx="642938" cy="369729"/>
          </a:xfrm>
          <a:prstGeom prst="rect">
            <a:avLst/>
          </a:prstGeom>
        </p:spPr>
        <p:txBody>
          <a:bodyPr anchor="ctr"/>
          <a:lstStyle>
            <a:lvl1pPr marL="0" indent="0" algn="r" defTabSz="914400" rtl="0" eaLnBrk="1" latinLnBrk="0" hangingPunct="1">
              <a:lnSpc>
                <a:spcPct val="110000"/>
              </a:lnSpc>
              <a:spcBef>
                <a:spcPts val="0"/>
              </a:spcBef>
              <a:spcAft>
                <a:spcPts val="900"/>
              </a:spcAft>
              <a:buFont typeface="Montserrat" panose="00000500000000000000" pitchFamily="2" charset="0"/>
              <a:buNone/>
              <a:defRPr lang="en-US" sz="1800" b="0" kern="1200" dirty="0">
                <a:solidFill>
                  <a:schemeClr val="tx1"/>
                </a:solidFill>
                <a:latin typeface="Arsenal" pitchFamily="2" charset="77"/>
                <a:ea typeface="+mn-ea"/>
                <a:cs typeface="+mn-cs"/>
              </a:defRPr>
            </a:lvl1pPr>
            <a:lvl2pPr marL="457200" indent="0" algn="l" defTabSz="914400" rtl="0" eaLnBrk="1" latinLnBrk="0" hangingPunct="1">
              <a:lnSpc>
                <a:spcPct val="110000"/>
              </a:lnSpc>
              <a:spcBef>
                <a:spcPts val="0"/>
              </a:spcBef>
              <a:spcAft>
                <a:spcPts val="600"/>
              </a:spcAft>
              <a:buClr>
                <a:schemeClr val="tx2"/>
              </a:buClr>
              <a:buSzPct val="100000"/>
              <a:buFontTx/>
              <a:buNone/>
              <a:tabLst/>
              <a:defRPr sz="2000" b="0" kern="1200">
                <a:solidFill>
                  <a:schemeClr val="tx1">
                    <a:tint val="75000"/>
                  </a:schemeClr>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110000"/>
              </a:lnSpc>
              <a:spcBef>
                <a:spcPts val="0"/>
              </a:spcBef>
              <a:spcAft>
                <a:spcPts val="600"/>
              </a:spcAft>
              <a:buClr>
                <a:schemeClr val="tx2"/>
              </a:buClr>
              <a:buFont typeface="Wingdings" pitchFamily="2" charset="2"/>
              <a:buNone/>
              <a:tabLst/>
              <a:defRPr sz="1800" b="0" kern="1200">
                <a:solidFill>
                  <a:schemeClr val="tx1">
                    <a:tint val="75000"/>
                  </a:schemeClr>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110000"/>
              </a:lnSpc>
              <a:spcBef>
                <a:spcPts val="600"/>
              </a:spcBef>
              <a:spcAft>
                <a:spcPts val="900"/>
              </a:spcAft>
              <a:buFont typeface="Montserrat" panose="00000500000000000000" pitchFamily="2" charset="0"/>
              <a:buNone/>
              <a:defRPr sz="1600" b="1" kern="1200">
                <a:solidFill>
                  <a:schemeClr val="tx1">
                    <a:tint val="75000"/>
                  </a:schemeClr>
                </a:solidFill>
                <a:latin typeface="Arsenal" pitchFamily="2" charset="77"/>
                <a:ea typeface="+mn-ea"/>
                <a:cs typeface="+mn-cs"/>
              </a:defRPr>
            </a:lvl4pPr>
            <a:lvl5pPr marL="1828800" indent="0" algn="l" defTabSz="914400" rtl="0" eaLnBrk="1" latinLnBrk="0" hangingPunct="1">
              <a:lnSpc>
                <a:spcPct val="110000"/>
              </a:lnSpc>
              <a:spcBef>
                <a:spcPts val="400"/>
              </a:spcBef>
              <a:spcAft>
                <a:spcPts val="900"/>
              </a:spcAft>
              <a:buFont typeface="Montserrat" panose="00000500000000000000" pitchFamily="2" charset="0"/>
              <a:buNone/>
              <a:defRPr sz="1600" b="0" i="0" kern="1200">
                <a:solidFill>
                  <a:schemeClr val="tx1">
                    <a:tint val="75000"/>
                  </a:schemeClr>
                </a:solidFill>
                <a:latin typeface="Arial" panose="020B0604020202020204" pitchFamily="34" charset="0"/>
                <a:ea typeface="+mn-ea"/>
                <a:cs typeface="Arial" panose="020B0604020202020204" pitchFamily="34" charset="0"/>
              </a:defRPr>
            </a:lvl5pPr>
            <a:lvl6pPr marL="2286000" indent="0" algn="l" defTabSz="914400" rtl="0" eaLnBrk="1" latinLnBrk="0" hangingPunct="1">
              <a:lnSpc>
                <a:spcPct val="110000"/>
              </a:lnSpc>
              <a:spcBef>
                <a:spcPts val="600"/>
              </a:spcBef>
              <a:spcAft>
                <a:spcPts val="600"/>
              </a:spcAft>
              <a:buFont typeface="Montserrat" panose="00000500000000000000" pitchFamily="2" charset="0"/>
              <a:buNone/>
              <a:defRPr sz="1600" b="0" kern="1200">
                <a:solidFill>
                  <a:schemeClr val="tx1">
                    <a:tint val="75000"/>
                  </a:schemeClr>
                </a:solidFill>
                <a:latin typeface="Arial" panose="020B0604020202020204" pitchFamily="34" charset="0"/>
                <a:ea typeface="+mn-ea"/>
                <a:cs typeface="Arial" panose="020B0604020202020204" pitchFamily="34" charset="0"/>
              </a:defRPr>
            </a:lvl6pPr>
            <a:lvl7pPr marL="2743200" indent="0" algn="l" defTabSz="914400" rtl="0" eaLnBrk="1" latinLnBrk="0" hangingPunct="1">
              <a:lnSpc>
                <a:spcPct val="110000"/>
              </a:lnSpc>
              <a:spcBef>
                <a:spcPts val="0"/>
              </a:spcBef>
              <a:spcAft>
                <a:spcPts val="600"/>
              </a:spcAft>
              <a:buFont typeface="Montserrat" panose="00000500000000000000" pitchFamily="2" charset="0"/>
              <a:buNone/>
              <a:defRPr sz="1600" i="1" kern="1200">
                <a:solidFill>
                  <a:schemeClr val="tx1">
                    <a:tint val="75000"/>
                  </a:schemeClr>
                </a:solidFill>
                <a:latin typeface="Arial" panose="020B0604020202020204" pitchFamily="34" charset="0"/>
                <a:ea typeface="+mn-ea"/>
                <a:cs typeface="Arial" panose="020B0604020202020204" pitchFamily="34" charset="0"/>
              </a:defRPr>
            </a:lvl7pPr>
            <a:lvl8pPr marL="3200400" indent="0" algn="l" defTabSz="914400" rtl="0" eaLnBrk="1" latinLnBrk="0" hangingPunct="1">
              <a:lnSpc>
                <a:spcPct val="90000"/>
              </a:lnSpc>
              <a:spcBef>
                <a:spcPts val="0"/>
              </a:spcBef>
              <a:spcAft>
                <a:spcPts val="600"/>
              </a:spcAft>
              <a:buFont typeface="Montserrat" panose="00000500000000000000" pitchFamily="2" charset="0"/>
              <a:buNone/>
              <a:defRPr sz="1600" b="0" kern="1200">
                <a:solidFill>
                  <a:schemeClr val="tx1">
                    <a:tint val="75000"/>
                  </a:schemeClr>
                </a:solidFill>
                <a:latin typeface="Arial" panose="020B0604020202020204" pitchFamily="34" charset="0"/>
                <a:ea typeface="+mn-ea"/>
                <a:cs typeface="Arial" panose="020B0604020202020204" pitchFamily="34" charset="0"/>
              </a:defRPr>
            </a:lvl8pPr>
            <a:lvl9pPr marL="3657600" indent="0" algn="l" defTabSz="914400" rtl="0" eaLnBrk="1" latinLnBrk="0" hangingPunct="1">
              <a:lnSpc>
                <a:spcPct val="90000"/>
              </a:lnSpc>
              <a:spcBef>
                <a:spcPts val="0"/>
              </a:spcBef>
              <a:spcAft>
                <a:spcPts val="600"/>
              </a:spcAft>
              <a:buFont typeface="Montserrat" panose="00000500000000000000" pitchFamily="2" charset="0"/>
              <a:buNone/>
              <a:defRPr sz="1600" b="1" kern="1200" spc="200" baseline="0">
                <a:solidFill>
                  <a:schemeClr val="tx1">
                    <a:tint val="75000"/>
                  </a:schemeClr>
                </a:solidFill>
                <a:latin typeface="Arial" panose="020B0604020202020204" pitchFamily="34" charset="0"/>
                <a:ea typeface="+mn-ea"/>
                <a:cs typeface="Arial" panose="020B0604020202020204" pitchFamily="34" charset="0"/>
              </a:defRPr>
            </a:lvl9pPr>
          </a:lstStyle>
          <a:p>
            <a:pPr marL="0" marR="0" lvl="0" indent="0" algn="r" defTabSz="914400" rtl="0" eaLnBrk="1" fontAlgn="auto" latinLnBrk="0" hangingPunct="1">
              <a:lnSpc>
                <a:spcPct val="110000"/>
              </a:lnSpc>
              <a:spcBef>
                <a:spcPts val="0"/>
              </a:spcBef>
              <a:spcAft>
                <a:spcPts val="900"/>
              </a:spcAft>
              <a:buClrTx/>
              <a:buSzTx/>
              <a:buFont typeface="Montserrat" panose="00000500000000000000" pitchFamily="2" charset="0"/>
              <a:buNone/>
              <a:tabLst/>
              <a:defRPr/>
            </a:pPr>
            <a:r>
              <a:rPr kumimoji="0" lang="en-CA" sz="1800" b="0" i="0" u="none" strike="noStrike" kern="1200" cap="none" spc="0" normalizeH="0" baseline="0" noProof="0" dirty="0">
                <a:ln>
                  <a:noFill/>
                </a:ln>
                <a:solidFill>
                  <a:srgbClr val="30404E"/>
                </a:solidFill>
                <a:effectLst/>
                <a:uLnTx/>
                <a:uFillTx/>
                <a:latin typeface="Arsenal" pitchFamily="2" charset="77"/>
                <a:ea typeface="+mn-ea"/>
                <a:cs typeface="+mn-cs"/>
              </a:rPr>
              <a:t>5-7</a:t>
            </a:r>
          </a:p>
        </p:txBody>
      </p:sp>
    </p:spTree>
    <p:extLst>
      <p:ext uri="{BB962C8B-B14F-4D97-AF65-F5344CB8AC3E}">
        <p14:creationId xmlns:p14="http://schemas.microsoft.com/office/powerpoint/2010/main" val="3227138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563777-F271-3F10-0CB9-84A22A8DF77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AB6AF53-603E-E24D-DB6F-A8377F5E4692}"/>
              </a:ext>
            </a:extLst>
          </p:cNvPr>
          <p:cNvSpPr>
            <a:spLocks noGrp="1"/>
          </p:cNvSpPr>
          <p:nvPr>
            <p:ph type="ctrTitle"/>
          </p:nvPr>
        </p:nvSpPr>
        <p:spPr/>
        <p:txBody>
          <a:bodyPr/>
          <a:lstStyle/>
          <a:p>
            <a:r>
              <a:rPr lang="en-US" sz="3200" dirty="0"/>
              <a:t>Health services research focuses on improving health care for everyone. By studying how health care services are organized, supported, and delivered across Canada, we can make the overall system better.</a:t>
            </a:r>
          </a:p>
        </p:txBody>
      </p:sp>
      <p:sp>
        <p:nvSpPr>
          <p:cNvPr id="3" name="Text Placeholder 2">
            <a:extLst>
              <a:ext uri="{FF2B5EF4-FFF2-40B4-BE49-F238E27FC236}">
                <a16:creationId xmlns:a16="http://schemas.microsoft.com/office/drawing/2014/main" id="{CFA46652-A998-F08F-57A8-AC206923192D}"/>
              </a:ext>
            </a:extLst>
          </p:cNvPr>
          <p:cNvSpPr>
            <a:spLocks noGrp="1"/>
          </p:cNvSpPr>
          <p:nvPr>
            <p:ph type="body" idx="13"/>
          </p:nvPr>
        </p:nvSpPr>
        <p:spPr/>
        <p:txBody>
          <a:bodyPr/>
          <a:lstStyle/>
          <a:p>
            <a:r>
              <a:rPr lang="en-US" dirty="0"/>
              <a:t>– Canadian Institute for Health Research</a:t>
            </a:r>
          </a:p>
        </p:txBody>
      </p:sp>
      <p:sp>
        <p:nvSpPr>
          <p:cNvPr id="7" name="Title 1">
            <a:extLst>
              <a:ext uri="{FF2B5EF4-FFF2-40B4-BE49-F238E27FC236}">
                <a16:creationId xmlns:a16="http://schemas.microsoft.com/office/drawing/2014/main" id="{EC96672B-566E-C90E-7882-D5EA76198E84}"/>
              </a:ext>
            </a:extLst>
          </p:cNvPr>
          <p:cNvSpPr txBox="1">
            <a:spLocks/>
          </p:cNvSpPr>
          <p:nvPr/>
        </p:nvSpPr>
        <p:spPr>
          <a:xfrm>
            <a:off x="538766" y="685800"/>
            <a:ext cx="8339328" cy="530352"/>
          </a:xfrm>
          <a:prstGeom prst="rect">
            <a:avLst/>
          </a:prstGeom>
        </p:spPr>
        <p:txBody>
          <a:bodyPr vert="horz" lIns="0" tIns="0" rIns="0" bIns="0" rtlCol="0" anchor="b">
            <a:noAutofit/>
          </a:bodyPr>
          <a:lstStyle>
            <a:lvl1pPr algn="l" defTabSz="914400" rtl="0" eaLnBrk="1" latinLnBrk="0" hangingPunct="1">
              <a:lnSpc>
                <a:spcPct val="90000"/>
              </a:lnSpc>
              <a:spcBef>
                <a:spcPct val="0"/>
              </a:spcBef>
              <a:buNone/>
              <a:defRPr sz="6600" b="0" kern="1200">
                <a:solidFill>
                  <a:schemeClr val="tx1"/>
                </a:solidFill>
                <a:latin typeface="Arsenal" pitchFamily="2" charset="77"/>
                <a:ea typeface="+mj-ea"/>
                <a:cs typeface="+mj-cs"/>
              </a:defRPr>
            </a:lvl1pPr>
          </a:lstStyle>
          <a:p>
            <a:r>
              <a:rPr lang="en-US" sz="4400" dirty="0"/>
              <a:t>Health services research (Pillar 3)</a:t>
            </a:r>
          </a:p>
        </p:txBody>
      </p:sp>
      <p:sp>
        <p:nvSpPr>
          <p:cNvPr id="13" name="Text Placeholder 12">
            <a:extLst>
              <a:ext uri="{FF2B5EF4-FFF2-40B4-BE49-F238E27FC236}">
                <a16:creationId xmlns:a16="http://schemas.microsoft.com/office/drawing/2014/main" id="{1A21548C-97C5-C420-91CF-53F69E335EB5}"/>
              </a:ext>
            </a:extLst>
          </p:cNvPr>
          <p:cNvSpPr>
            <a:spLocks noGrp="1"/>
          </p:cNvSpPr>
          <p:nvPr>
            <p:ph type="body" sz="quarter" idx="16"/>
          </p:nvPr>
        </p:nvSpPr>
        <p:spPr/>
        <p:txBody>
          <a:bodyPr/>
          <a:lstStyle/>
          <a:p>
            <a:r>
              <a:rPr lang="en-US" dirty="0"/>
              <a:t>Integrating vaccine safety into health services research</a:t>
            </a:r>
          </a:p>
        </p:txBody>
      </p:sp>
    </p:spTree>
    <p:extLst>
      <p:ext uri="{BB962C8B-B14F-4D97-AF65-F5344CB8AC3E}">
        <p14:creationId xmlns:p14="http://schemas.microsoft.com/office/powerpoint/2010/main" val="35830648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Healthcare worker typing on laptop">
            <a:extLst>
              <a:ext uri="{FF2B5EF4-FFF2-40B4-BE49-F238E27FC236}">
                <a16:creationId xmlns:a16="http://schemas.microsoft.com/office/drawing/2014/main" id="{D1A022DD-0221-7901-68ED-A4036ACB6D46}"/>
              </a:ext>
            </a:extLst>
          </p:cNvPr>
          <p:cNvPicPr>
            <a:picLocks noGrp="1" noChangeAspect="1"/>
          </p:cNvPicPr>
          <p:nvPr>
            <p:ph type="pic" sz="quarter" idx="17"/>
          </p:nvPr>
        </p:nvPicPr>
        <p:blipFill>
          <a:blip r:embed="rId3">
            <a:alphaModFix amt="20000"/>
            <a:extLst>
              <a:ext uri="{28A0092B-C50C-407E-A947-70E740481C1C}">
                <a14:useLocalDpi xmlns:a14="http://schemas.microsoft.com/office/drawing/2010/main" val="0"/>
              </a:ext>
            </a:extLst>
          </a:blip>
          <a:srcRect t="22649" b="22649"/>
          <a:stretch>
            <a:fillRect/>
          </a:stretch>
        </p:blipFill>
        <p:spPr/>
      </p:pic>
      <p:sp>
        <p:nvSpPr>
          <p:cNvPr id="4" name="Text Placeholder 3">
            <a:extLst>
              <a:ext uri="{FF2B5EF4-FFF2-40B4-BE49-F238E27FC236}">
                <a16:creationId xmlns:a16="http://schemas.microsoft.com/office/drawing/2014/main" id="{1CC57C03-DEF1-4042-58C4-5E7AD10F7103}"/>
              </a:ext>
            </a:extLst>
          </p:cNvPr>
          <p:cNvSpPr>
            <a:spLocks noGrp="1"/>
          </p:cNvSpPr>
          <p:nvPr>
            <p:ph type="body" sz="quarter" idx="16"/>
          </p:nvPr>
        </p:nvSpPr>
        <p:spPr/>
        <p:txBody>
          <a:bodyPr/>
          <a:lstStyle/>
          <a:p>
            <a:r>
              <a:rPr lang="en-US" dirty="0"/>
              <a:t>Integrating vaccine safety into health services research</a:t>
            </a:r>
          </a:p>
        </p:txBody>
      </p:sp>
      <p:sp>
        <p:nvSpPr>
          <p:cNvPr id="12" name="Text Placeholder 11">
            <a:extLst>
              <a:ext uri="{FF2B5EF4-FFF2-40B4-BE49-F238E27FC236}">
                <a16:creationId xmlns:a16="http://schemas.microsoft.com/office/drawing/2014/main" id="{5D78DC33-C942-F43B-B15B-FE4C7AC29730}"/>
              </a:ext>
            </a:extLst>
          </p:cNvPr>
          <p:cNvSpPr>
            <a:spLocks noGrp="1"/>
          </p:cNvSpPr>
          <p:nvPr>
            <p:ph type="body" sz="quarter" idx="18"/>
          </p:nvPr>
        </p:nvSpPr>
        <p:spPr/>
        <p:txBody>
          <a:bodyPr/>
          <a:lstStyle/>
          <a:p>
            <a:r>
              <a:rPr lang="en-US" dirty="0"/>
              <a:t>Examples of vaccine safety in health services research</a:t>
            </a:r>
          </a:p>
        </p:txBody>
      </p:sp>
    </p:spTree>
    <p:extLst>
      <p:ext uri="{BB962C8B-B14F-4D97-AF65-F5344CB8AC3E}">
        <p14:creationId xmlns:p14="http://schemas.microsoft.com/office/powerpoint/2010/main" val="11961425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2BC3E47-AB30-099C-2BE7-78E053A814F5}"/>
              </a:ext>
            </a:extLst>
          </p:cNvPr>
          <p:cNvSpPr>
            <a:spLocks noGrp="1"/>
          </p:cNvSpPr>
          <p:nvPr>
            <p:ph sz="quarter" idx="12"/>
          </p:nvPr>
        </p:nvSpPr>
        <p:spPr>
          <a:xfrm>
            <a:off x="914400" y="2697479"/>
            <a:ext cx="3044952" cy="3212433"/>
          </a:xfrm>
        </p:spPr>
        <p:txBody>
          <a:bodyPr/>
          <a:lstStyle/>
          <a:p>
            <a:r>
              <a:rPr lang="en-US" dirty="0"/>
              <a:t>Impact of vaccine safety outcomes of health services use</a:t>
            </a:r>
          </a:p>
          <a:p>
            <a:pPr marL="285750" indent="-285750">
              <a:buFont typeface="Wingdings" panose="05000000000000000000" pitchFamily="2" charset="2"/>
              <a:buChar char="§"/>
            </a:pPr>
            <a:r>
              <a:rPr lang="en-US" dirty="0"/>
              <a:t>Health care use for adverse events following immunizations (AEFIs)</a:t>
            </a:r>
          </a:p>
          <a:p>
            <a:endParaRPr lang="en-US" dirty="0"/>
          </a:p>
        </p:txBody>
      </p:sp>
      <p:sp>
        <p:nvSpPr>
          <p:cNvPr id="3" name="Content Placeholder 2">
            <a:extLst>
              <a:ext uri="{FF2B5EF4-FFF2-40B4-BE49-F238E27FC236}">
                <a16:creationId xmlns:a16="http://schemas.microsoft.com/office/drawing/2014/main" id="{5305D04D-9B06-6897-E029-5C161A730F38}"/>
              </a:ext>
            </a:extLst>
          </p:cNvPr>
          <p:cNvSpPr>
            <a:spLocks noGrp="1"/>
          </p:cNvSpPr>
          <p:nvPr>
            <p:ph idx="1"/>
          </p:nvPr>
        </p:nvSpPr>
        <p:spPr>
          <a:xfrm>
            <a:off x="4572000" y="2697479"/>
            <a:ext cx="3044952" cy="3212434"/>
          </a:xfrm>
        </p:spPr>
        <p:txBody>
          <a:bodyPr/>
          <a:lstStyle/>
          <a:p>
            <a:r>
              <a:rPr lang="en-US" dirty="0"/>
              <a:t>Vaccine provider and safety outcomes</a:t>
            </a:r>
          </a:p>
          <a:p>
            <a:pPr marL="285750" indent="-285750">
              <a:buFont typeface="Wingdings" panose="05000000000000000000" pitchFamily="2" charset="2"/>
              <a:buChar char="§"/>
            </a:pPr>
            <a:r>
              <a:rPr lang="en-US" dirty="0"/>
              <a:t>How AEFIs differ by vaccine provider</a:t>
            </a:r>
          </a:p>
          <a:p>
            <a:pPr marL="285750" indent="-285750">
              <a:buFont typeface="Wingdings" panose="05000000000000000000" pitchFamily="2" charset="2"/>
              <a:buChar char="§"/>
            </a:pPr>
            <a:r>
              <a:rPr lang="en-US" dirty="0"/>
              <a:t>Impact of dedicated vaccine safety clinics</a:t>
            </a:r>
          </a:p>
          <a:p>
            <a:pPr marL="285750" indent="-285750">
              <a:buFont typeface="Wingdings" panose="05000000000000000000" pitchFamily="2" charset="2"/>
              <a:buChar char="§"/>
            </a:pPr>
            <a:endParaRPr lang="en-US" dirty="0"/>
          </a:p>
        </p:txBody>
      </p:sp>
      <p:sp>
        <p:nvSpPr>
          <p:cNvPr id="4" name="Content Placeholder 3">
            <a:extLst>
              <a:ext uri="{FF2B5EF4-FFF2-40B4-BE49-F238E27FC236}">
                <a16:creationId xmlns:a16="http://schemas.microsoft.com/office/drawing/2014/main" id="{622C5ED8-F151-E7B6-7231-156E09BFF727}"/>
              </a:ext>
            </a:extLst>
          </p:cNvPr>
          <p:cNvSpPr>
            <a:spLocks noGrp="1"/>
          </p:cNvSpPr>
          <p:nvPr>
            <p:ph idx="14"/>
          </p:nvPr>
        </p:nvSpPr>
        <p:spPr>
          <a:xfrm>
            <a:off x="8232648" y="2697477"/>
            <a:ext cx="3044952" cy="3212435"/>
          </a:xfrm>
        </p:spPr>
        <p:txBody>
          <a:bodyPr/>
          <a:lstStyle/>
          <a:p>
            <a:r>
              <a:rPr lang="en-US" dirty="0"/>
              <a:t>Post-marketing vaccine safety surveillance</a:t>
            </a:r>
          </a:p>
          <a:p>
            <a:pPr marL="285750" indent="-285750">
              <a:buFont typeface="Wingdings" panose="05000000000000000000" pitchFamily="2" charset="2"/>
              <a:buChar char="§"/>
            </a:pPr>
            <a:r>
              <a:rPr lang="en-US" dirty="0"/>
              <a:t>Limited number of people included in clinical trials</a:t>
            </a:r>
          </a:p>
          <a:p>
            <a:pPr marL="285750" indent="-285750">
              <a:buFont typeface="Wingdings" panose="05000000000000000000" pitchFamily="2" charset="2"/>
              <a:buChar char="§"/>
            </a:pPr>
            <a:r>
              <a:rPr lang="en-US" dirty="0"/>
              <a:t>Often vaccine safety signals are only captured when distributed to larger populations</a:t>
            </a:r>
          </a:p>
        </p:txBody>
      </p:sp>
      <p:sp>
        <p:nvSpPr>
          <p:cNvPr id="5" name="Text Placeholder 4">
            <a:extLst>
              <a:ext uri="{FF2B5EF4-FFF2-40B4-BE49-F238E27FC236}">
                <a16:creationId xmlns:a16="http://schemas.microsoft.com/office/drawing/2014/main" id="{A26B7A55-6931-EAF5-C417-96BC4DB9E3CE}"/>
              </a:ext>
            </a:extLst>
          </p:cNvPr>
          <p:cNvSpPr>
            <a:spLocks noGrp="1"/>
          </p:cNvSpPr>
          <p:nvPr>
            <p:ph type="body" sz="quarter" idx="16"/>
          </p:nvPr>
        </p:nvSpPr>
        <p:spPr/>
        <p:txBody>
          <a:bodyPr/>
          <a:lstStyle/>
          <a:p>
            <a:r>
              <a:rPr lang="en-US" dirty="0"/>
              <a:t>Integrating vaccine safety into health services research</a:t>
            </a:r>
          </a:p>
        </p:txBody>
      </p:sp>
      <p:sp>
        <p:nvSpPr>
          <p:cNvPr id="6" name="Title 5">
            <a:extLst>
              <a:ext uri="{FF2B5EF4-FFF2-40B4-BE49-F238E27FC236}">
                <a16:creationId xmlns:a16="http://schemas.microsoft.com/office/drawing/2014/main" id="{746BA22B-858F-6BDF-BAC9-383A6171756C}"/>
              </a:ext>
            </a:extLst>
          </p:cNvPr>
          <p:cNvSpPr>
            <a:spLocks noGrp="1"/>
          </p:cNvSpPr>
          <p:nvPr>
            <p:ph type="title"/>
          </p:nvPr>
        </p:nvSpPr>
        <p:spPr/>
        <p:txBody>
          <a:bodyPr/>
          <a:lstStyle/>
          <a:p>
            <a:r>
              <a:rPr lang="en-US" dirty="0"/>
              <a:t>Vaccine safety in health services research</a:t>
            </a:r>
          </a:p>
        </p:txBody>
      </p:sp>
      <p:pic>
        <p:nvPicPr>
          <p:cNvPr id="7" name="Picture 6" descr="A group of blue and green figures&#10;&#10;AI-generated content may be incorrect.">
            <a:extLst>
              <a:ext uri="{FF2B5EF4-FFF2-40B4-BE49-F238E27FC236}">
                <a16:creationId xmlns:a16="http://schemas.microsoft.com/office/drawing/2014/main" id="{5C61D76E-465F-9DAB-B8F5-27C41B8BCDC6}"/>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5389198" y="1519929"/>
            <a:ext cx="1019605" cy="1020880"/>
          </a:xfrm>
          <a:prstGeom prst="rect">
            <a:avLst/>
          </a:prstGeom>
        </p:spPr>
      </p:pic>
      <p:pic>
        <p:nvPicPr>
          <p:cNvPr id="8" name="Picture 7" descr="A purple marker drawing on a green paper&#10;&#10;AI-generated content may be incorrect.">
            <a:extLst>
              <a:ext uri="{FF2B5EF4-FFF2-40B4-BE49-F238E27FC236}">
                <a16:creationId xmlns:a16="http://schemas.microsoft.com/office/drawing/2014/main" id="{6C550C9E-2F2D-8B18-FB03-A49DC6A4FAD3}"/>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8982514" y="1519929"/>
            <a:ext cx="1019605" cy="1020880"/>
          </a:xfrm>
          <a:prstGeom prst="rect">
            <a:avLst/>
          </a:prstGeom>
        </p:spPr>
      </p:pic>
      <p:pic>
        <p:nvPicPr>
          <p:cNvPr id="9" name="Picture 8" descr="A heart shaped blue and green ribbon&#10;&#10;AI-generated content may be incorrect.">
            <a:extLst>
              <a:ext uri="{FF2B5EF4-FFF2-40B4-BE49-F238E27FC236}">
                <a16:creationId xmlns:a16="http://schemas.microsoft.com/office/drawing/2014/main" id="{02653262-78B5-4E4A-2945-FF3B36D39C4C}"/>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1680078" y="1519929"/>
            <a:ext cx="1019605" cy="1020880"/>
          </a:xfrm>
          <a:prstGeom prst="rect">
            <a:avLst/>
          </a:prstGeom>
        </p:spPr>
      </p:pic>
    </p:spTree>
    <p:extLst>
      <p:ext uri="{BB962C8B-B14F-4D97-AF65-F5344CB8AC3E}">
        <p14:creationId xmlns:p14="http://schemas.microsoft.com/office/powerpoint/2010/main" val="27465320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E02BA7-F1FA-C0C9-5195-CDB7A9831A8C}"/>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6CE682D-5760-C39D-F58D-AC16EB77F1E8}"/>
              </a:ext>
            </a:extLst>
          </p:cNvPr>
          <p:cNvSpPr>
            <a:spLocks noGrp="1"/>
          </p:cNvSpPr>
          <p:nvPr>
            <p:ph sz="quarter" idx="12"/>
          </p:nvPr>
        </p:nvSpPr>
        <p:spPr>
          <a:xfrm>
            <a:off x="914400" y="2697479"/>
            <a:ext cx="3044952" cy="3212433"/>
          </a:xfrm>
        </p:spPr>
        <p:txBody>
          <a:bodyPr/>
          <a:lstStyle/>
          <a:p>
            <a:r>
              <a:rPr lang="en-US" dirty="0"/>
              <a:t>Integration into routine care</a:t>
            </a:r>
          </a:p>
          <a:p>
            <a:pPr marL="285750" indent="-285750">
              <a:buFont typeface="Wingdings" panose="05000000000000000000" pitchFamily="2" charset="2"/>
              <a:buChar char="§"/>
            </a:pPr>
            <a:r>
              <a:rPr lang="en-US" dirty="0"/>
              <a:t>How we can integrate vaccine safety monitoring into primary care and hospital systems.</a:t>
            </a:r>
          </a:p>
          <a:p>
            <a:endParaRPr lang="en-US" dirty="0"/>
          </a:p>
        </p:txBody>
      </p:sp>
      <p:sp>
        <p:nvSpPr>
          <p:cNvPr id="3" name="Content Placeholder 2">
            <a:extLst>
              <a:ext uri="{FF2B5EF4-FFF2-40B4-BE49-F238E27FC236}">
                <a16:creationId xmlns:a16="http://schemas.microsoft.com/office/drawing/2014/main" id="{4A422754-33E2-BB15-4446-E53ACC7EF7F5}"/>
              </a:ext>
            </a:extLst>
          </p:cNvPr>
          <p:cNvSpPr>
            <a:spLocks noGrp="1"/>
          </p:cNvSpPr>
          <p:nvPr>
            <p:ph idx="1"/>
          </p:nvPr>
        </p:nvSpPr>
        <p:spPr>
          <a:xfrm>
            <a:off x="4572000" y="2697479"/>
            <a:ext cx="3044952" cy="3212434"/>
          </a:xfrm>
        </p:spPr>
        <p:txBody>
          <a:bodyPr/>
          <a:lstStyle/>
          <a:p>
            <a:r>
              <a:rPr lang="en-US" dirty="0"/>
              <a:t>Vaccine safety monitoring systems</a:t>
            </a:r>
          </a:p>
          <a:p>
            <a:pPr marL="285750" indent="-285750">
              <a:buFont typeface="Wingdings" panose="05000000000000000000" pitchFamily="2" charset="2"/>
              <a:buChar char="§"/>
            </a:pPr>
            <a:r>
              <a:rPr lang="en-US" dirty="0"/>
              <a:t>Setting up appropriate systems to capture AEFIs </a:t>
            </a:r>
          </a:p>
          <a:p>
            <a:pPr marL="285750" indent="-285750">
              <a:buFont typeface="Wingdings" panose="05000000000000000000" pitchFamily="2" charset="2"/>
              <a:buChar char="§"/>
            </a:pPr>
            <a:r>
              <a:rPr lang="en-US" dirty="0"/>
              <a:t>Evaluating the impact of these programs</a:t>
            </a:r>
          </a:p>
          <a:p>
            <a:pPr marL="285750" indent="-285750">
              <a:buFont typeface="Wingdings" panose="05000000000000000000" pitchFamily="2" charset="2"/>
              <a:buChar char="§"/>
            </a:pPr>
            <a:endParaRPr lang="en-US" dirty="0"/>
          </a:p>
        </p:txBody>
      </p:sp>
      <p:sp>
        <p:nvSpPr>
          <p:cNvPr id="4" name="Content Placeholder 3">
            <a:extLst>
              <a:ext uri="{FF2B5EF4-FFF2-40B4-BE49-F238E27FC236}">
                <a16:creationId xmlns:a16="http://schemas.microsoft.com/office/drawing/2014/main" id="{A5865687-1E69-58F2-D915-BCD6574B6341}"/>
              </a:ext>
            </a:extLst>
          </p:cNvPr>
          <p:cNvSpPr>
            <a:spLocks noGrp="1"/>
          </p:cNvSpPr>
          <p:nvPr>
            <p:ph idx="14"/>
          </p:nvPr>
        </p:nvSpPr>
        <p:spPr>
          <a:xfrm>
            <a:off x="8232648" y="2697477"/>
            <a:ext cx="3044952" cy="3212435"/>
          </a:xfrm>
        </p:spPr>
        <p:txBody>
          <a:bodyPr/>
          <a:lstStyle/>
          <a:p>
            <a:r>
              <a:rPr lang="en-US" dirty="0"/>
              <a:t>Health Economics</a:t>
            </a:r>
          </a:p>
          <a:p>
            <a:pPr marL="285750" indent="-285750">
              <a:buFont typeface="Wingdings" panose="05000000000000000000" pitchFamily="2" charset="2"/>
              <a:buChar char="§"/>
            </a:pPr>
            <a:r>
              <a:rPr lang="en-US" dirty="0"/>
              <a:t>Better estimates of cost-effectiveness of vaccines</a:t>
            </a:r>
          </a:p>
          <a:p>
            <a:pPr marL="285750" indent="-285750">
              <a:buFont typeface="Wingdings" panose="05000000000000000000" pitchFamily="2" charset="2"/>
              <a:buChar char="§"/>
            </a:pPr>
            <a:r>
              <a:rPr lang="en-US" dirty="0"/>
              <a:t>Better vaccine decision-making</a:t>
            </a:r>
          </a:p>
          <a:p>
            <a:pPr marL="285750" indent="-285750">
              <a:buFont typeface="Wingdings" panose="05000000000000000000" pitchFamily="2" charset="2"/>
              <a:buChar char="§"/>
            </a:pPr>
            <a:r>
              <a:rPr lang="en-US" dirty="0"/>
              <a:t>Appropriate pricing</a:t>
            </a:r>
          </a:p>
        </p:txBody>
      </p:sp>
      <p:sp>
        <p:nvSpPr>
          <p:cNvPr id="5" name="Text Placeholder 4">
            <a:extLst>
              <a:ext uri="{FF2B5EF4-FFF2-40B4-BE49-F238E27FC236}">
                <a16:creationId xmlns:a16="http://schemas.microsoft.com/office/drawing/2014/main" id="{0B335A85-6C78-14A7-9871-02832236B4B9}"/>
              </a:ext>
            </a:extLst>
          </p:cNvPr>
          <p:cNvSpPr>
            <a:spLocks noGrp="1"/>
          </p:cNvSpPr>
          <p:nvPr>
            <p:ph type="body" sz="quarter" idx="16"/>
          </p:nvPr>
        </p:nvSpPr>
        <p:spPr/>
        <p:txBody>
          <a:bodyPr/>
          <a:lstStyle/>
          <a:p>
            <a:r>
              <a:rPr lang="en-US" dirty="0"/>
              <a:t>Integrating vaccine safety into health services research</a:t>
            </a:r>
          </a:p>
        </p:txBody>
      </p:sp>
      <p:sp>
        <p:nvSpPr>
          <p:cNvPr id="6" name="Title 5">
            <a:extLst>
              <a:ext uri="{FF2B5EF4-FFF2-40B4-BE49-F238E27FC236}">
                <a16:creationId xmlns:a16="http://schemas.microsoft.com/office/drawing/2014/main" id="{02301A93-A548-F732-D59C-96A74C25C5FD}"/>
              </a:ext>
            </a:extLst>
          </p:cNvPr>
          <p:cNvSpPr>
            <a:spLocks noGrp="1"/>
          </p:cNvSpPr>
          <p:nvPr>
            <p:ph type="title"/>
          </p:nvPr>
        </p:nvSpPr>
        <p:spPr/>
        <p:txBody>
          <a:bodyPr/>
          <a:lstStyle/>
          <a:p>
            <a:r>
              <a:rPr lang="en-US" dirty="0"/>
              <a:t>Vaccine safety in health services research</a:t>
            </a:r>
          </a:p>
        </p:txBody>
      </p:sp>
      <p:pic>
        <p:nvPicPr>
          <p:cNvPr id="11" name="Picture 10" descr="A blue and green graph&#10;&#10;AI-generated content may be incorrect.">
            <a:extLst>
              <a:ext uri="{FF2B5EF4-FFF2-40B4-BE49-F238E27FC236}">
                <a16:creationId xmlns:a16="http://schemas.microsoft.com/office/drawing/2014/main" id="{61A6E090-6E13-DC37-73D2-10C945FACC85}"/>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9245321" y="1495647"/>
            <a:ext cx="1019605" cy="1020880"/>
          </a:xfrm>
          <a:prstGeom prst="rect">
            <a:avLst/>
          </a:prstGeom>
        </p:spPr>
      </p:pic>
      <p:pic>
        <p:nvPicPr>
          <p:cNvPr id="12" name="Picture 11" descr="A purple and green rectangles with a yellow center&#10;&#10;AI-generated content may be incorrect.">
            <a:extLst>
              <a:ext uri="{FF2B5EF4-FFF2-40B4-BE49-F238E27FC236}">
                <a16:creationId xmlns:a16="http://schemas.microsoft.com/office/drawing/2014/main" id="{B7B85F56-9F7F-8FC2-A95C-D905B2C736BD}"/>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735634" y="1495647"/>
            <a:ext cx="1019605" cy="1020880"/>
          </a:xfrm>
          <a:prstGeom prst="rect">
            <a:avLst/>
          </a:prstGeom>
        </p:spPr>
      </p:pic>
      <p:pic>
        <p:nvPicPr>
          <p:cNvPr id="13" name="Picture 12" descr="A blue and green squares&#10;&#10;AI-generated content may be incorrect.">
            <a:extLst>
              <a:ext uri="{FF2B5EF4-FFF2-40B4-BE49-F238E27FC236}">
                <a16:creationId xmlns:a16="http://schemas.microsoft.com/office/drawing/2014/main" id="{760AB658-5B45-B8D0-49FE-A9851F32276F}"/>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5490478" y="1495647"/>
            <a:ext cx="1019605" cy="1020880"/>
          </a:xfrm>
          <a:prstGeom prst="rect">
            <a:avLst/>
          </a:prstGeom>
        </p:spPr>
      </p:pic>
    </p:spTree>
    <p:extLst>
      <p:ext uri="{BB962C8B-B14F-4D97-AF65-F5344CB8AC3E}">
        <p14:creationId xmlns:p14="http://schemas.microsoft.com/office/powerpoint/2010/main" val="9015507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70560D-A2DA-2988-DABE-B89307862C41}"/>
            </a:ext>
          </a:extLst>
        </p:cNvPr>
        <p:cNvGrpSpPr/>
        <p:nvPr/>
      </p:nvGrpSpPr>
      <p:grpSpPr>
        <a:xfrm>
          <a:off x="0" y="0"/>
          <a:ext cx="0" cy="0"/>
          <a:chOff x="0" y="0"/>
          <a:chExt cx="0" cy="0"/>
        </a:xfrm>
      </p:grpSpPr>
      <p:pic>
        <p:nvPicPr>
          <p:cNvPr id="8" name="Picture Placeholder 7" descr="Healthcare worker typing on laptop">
            <a:extLst>
              <a:ext uri="{FF2B5EF4-FFF2-40B4-BE49-F238E27FC236}">
                <a16:creationId xmlns:a16="http://schemas.microsoft.com/office/drawing/2014/main" id="{B67A65F5-10F8-CBEF-E9ED-EFE60EF29355}"/>
              </a:ext>
            </a:extLst>
          </p:cNvPr>
          <p:cNvPicPr>
            <a:picLocks noGrp="1" noChangeAspect="1"/>
          </p:cNvPicPr>
          <p:nvPr>
            <p:ph type="pic" sz="quarter" idx="17"/>
          </p:nvPr>
        </p:nvPicPr>
        <p:blipFill>
          <a:blip r:embed="rId2">
            <a:alphaModFix amt="20000"/>
            <a:extLst>
              <a:ext uri="{28A0092B-C50C-407E-A947-70E740481C1C}">
                <a14:useLocalDpi xmlns:a14="http://schemas.microsoft.com/office/drawing/2010/main" val="0"/>
              </a:ext>
            </a:extLst>
          </a:blip>
          <a:srcRect t="22649" b="22649"/>
          <a:stretch>
            <a:fillRect/>
          </a:stretch>
        </p:blipFill>
        <p:spPr/>
      </p:pic>
      <p:sp>
        <p:nvSpPr>
          <p:cNvPr id="4" name="Text Placeholder 3">
            <a:extLst>
              <a:ext uri="{FF2B5EF4-FFF2-40B4-BE49-F238E27FC236}">
                <a16:creationId xmlns:a16="http://schemas.microsoft.com/office/drawing/2014/main" id="{CE746F15-D08B-D649-CDC7-3445B5B8DFC9}"/>
              </a:ext>
            </a:extLst>
          </p:cNvPr>
          <p:cNvSpPr>
            <a:spLocks noGrp="1"/>
          </p:cNvSpPr>
          <p:nvPr>
            <p:ph type="body" sz="quarter" idx="16"/>
          </p:nvPr>
        </p:nvSpPr>
        <p:spPr/>
        <p:txBody>
          <a:bodyPr/>
          <a:lstStyle/>
          <a:p>
            <a:r>
              <a:rPr lang="en-CA" dirty="0"/>
              <a:t>Integrating vaccine safety into health services research</a:t>
            </a:r>
            <a:endParaRPr lang="en-US" dirty="0"/>
          </a:p>
        </p:txBody>
      </p:sp>
      <p:sp>
        <p:nvSpPr>
          <p:cNvPr id="12" name="Text Placeholder 11">
            <a:extLst>
              <a:ext uri="{FF2B5EF4-FFF2-40B4-BE49-F238E27FC236}">
                <a16:creationId xmlns:a16="http://schemas.microsoft.com/office/drawing/2014/main" id="{A5100FFD-BD00-0BD7-2AFC-10916BBB0719}"/>
              </a:ext>
            </a:extLst>
          </p:cNvPr>
          <p:cNvSpPr>
            <a:spLocks noGrp="1"/>
          </p:cNvSpPr>
          <p:nvPr>
            <p:ph type="body" sz="quarter" idx="18"/>
          </p:nvPr>
        </p:nvSpPr>
        <p:spPr/>
        <p:txBody>
          <a:bodyPr/>
          <a:lstStyle/>
          <a:p>
            <a:r>
              <a:rPr lang="en-US" dirty="0"/>
              <a:t>Overview economic evaluation of vaccines</a:t>
            </a:r>
          </a:p>
        </p:txBody>
      </p:sp>
    </p:spTree>
    <p:extLst>
      <p:ext uri="{BB962C8B-B14F-4D97-AF65-F5344CB8AC3E}">
        <p14:creationId xmlns:p14="http://schemas.microsoft.com/office/powerpoint/2010/main" val="8756860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40F181-B5D2-1304-2289-9EA40A6C3CA6}"/>
              </a:ext>
            </a:extLst>
          </p:cNvPr>
          <p:cNvSpPr>
            <a:spLocks noGrp="1"/>
          </p:cNvSpPr>
          <p:nvPr>
            <p:ph type="title"/>
          </p:nvPr>
        </p:nvSpPr>
        <p:spPr/>
        <p:txBody>
          <a:bodyPr/>
          <a:lstStyle/>
          <a:p>
            <a:r>
              <a:rPr lang="en-US" dirty="0"/>
              <a:t>What is an economic evaluation?</a:t>
            </a:r>
          </a:p>
        </p:txBody>
      </p:sp>
      <p:sp>
        <p:nvSpPr>
          <p:cNvPr id="3" name="Content Placeholder 2">
            <a:extLst>
              <a:ext uri="{FF2B5EF4-FFF2-40B4-BE49-F238E27FC236}">
                <a16:creationId xmlns:a16="http://schemas.microsoft.com/office/drawing/2014/main" id="{87E37114-C1D0-6484-782E-E00F5A1D88C6}"/>
              </a:ext>
            </a:extLst>
          </p:cNvPr>
          <p:cNvSpPr>
            <a:spLocks noGrp="1"/>
          </p:cNvSpPr>
          <p:nvPr>
            <p:ph idx="1"/>
          </p:nvPr>
        </p:nvSpPr>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Economic evaluation is the </a:t>
            </a:r>
            <a:r>
              <a:rPr kumimoji="0" lang="en-GB" sz="2400" b="0" i="0" u="sng"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comparative</a:t>
            </a:r>
            <a:r>
              <a:rPr kumimoji="0" lang="en-GB" sz="24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 analysis of </a:t>
            </a:r>
            <a:r>
              <a:rPr kumimoji="0" lang="en-GB" sz="2400" b="0" i="0" u="sng"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alternative</a:t>
            </a:r>
            <a:r>
              <a:rPr kumimoji="0" lang="en-GB" sz="24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 courses of action in terms of their </a:t>
            </a:r>
            <a:r>
              <a:rPr kumimoji="0" lang="en-GB" sz="2400" b="0" i="0" u="sng"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costs</a:t>
            </a:r>
            <a:r>
              <a:rPr kumimoji="0" lang="en-GB" sz="24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 and </a:t>
            </a:r>
            <a:r>
              <a:rPr kumimoji="0" lang="en-GB" sz="2400" b="0" i="0" u="sng"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consequence</a:t>
            </a:r>
            <a:endParaRPr kumimoji="0" lang="en-GB" sz="20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1143000" marR="0" lvl="2"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Elements needed in an economic evaluation</a:t>
            </a:r>
          </a:p>
          <a:p>
            <a:pPr marL="1828800" marR="0" lvl="3" indent="-457200" algn="l" defTabSz="914400" rtl="0" eaLnBrk="1" fontAlgn="auto" latinLnBrk="0" hangingPunct="1">
              <a:lnSpc>
                <a:spcPct val="90000"/>
              </a:lnSpc>
              <a:spcBef>
                <a:spcPts val="500"/>
              </a:spcBef>
              <a:spcAft>
                <a:spcPts val="0"/>
              </a:spcAft>
              <a:buClrTx/>
              <a:buSzTx/>
              <a:buFont typeface="Arial" panose="020B0604020202020204" pitchFamily="34" charset="0"/>
              <a:buAutoNum type="arabicPeriod"/>
              <a:tabLst/>
              <a:defRPr/>
            </a:pPr>
            <a:r>
              <a:rPr kumimoji="0" lang="en-GB" sz="20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Comparison of alternatives (e.g., current practices vs. new vaccine)</a:t>
            </a:r>
          </a:p>
          <a:p>
            <a:pPr marL="1828800" marR="0" lvl="3" indent="-457200" algn="l" defTabSz="914400" rtl="0" eaLnBrk="1" fontAlgn="auto" latinLnBrk="0" hangingPunct="1">
              <a:lnSpc>
                <a:spcPct val="90000"/>
              </a:lnSpc>
              <a:spcBef>
                <a:spcPts val="500"/>
              </a:spcBef>
              <a:spcAft>
                <a:spcPts val="0"/>
              </a:spcAft>
              <a:buClrTx/>
              <a:buSzTx/>
              <a:buFont typeface="Arial" panose="020B0604020202020204" pitchFamily="34" charset="0"/>
              <a:buAutoNum type="arabicPeriod"/>
              <a:tabLst/>
              <a:defRPr/>
            </a:pPr>
            <a:r>
              <a:rPr kumimoji="0" lang="en-GB" sz="20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Cost of alternatives</a:t>
            </a:r>
          </a:p>
          <a:p>
            <a:pPr marL="1828800" marR="0" lvl="3" indent="-457200" algn="l" defTabSz="914400" rtl="0" eaLnBrk="1" fontAlgn="auto" latinLnBrk="0" hangingPunct="1">
              <a:lnSpc>
                <a:spcPct val="90000"/>
              </a:lnSpc>
              <a:spcBef>
                <a:spcPts val="500"/>
              </a:spcBef>
              <a:spcAft>
                <a:spcPts val="0"/>
              </a:spcAft>
              <a:buClrTx/>
              <a:buSzTx/>
              <a:buFont typeface="Arial" panose="020B0604020202020204" pitchFamily="34" charset="0"/>
              <a:buAutoNum type="arabicPeriod"/>
              <a:tabLst/>
              <a:defRPr/>
            </a:pPr>
            <a:r>
              <a:rPr kumimoji="0" lang="en-GB" sz="20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Consequences or effects of the alternatives</a:t>
            </a:r>
          </a:p>
          <a:p>
            <a:endParaRPr lang="en-US" dirty="0"/>
          </a:p>
        </p:txBody>
      </p:sp>
      <p:sp>
        <p:nvSpPr>
          <p:cNvPr id="4" name="Text Placeholder 3">
            <a:extLst>
              <a:ext uri="{FF2B5EF4-FFF2-40B4-BE49-F238E27FC236}">
                <a16:creationId xmlns:a16="http://schemas.microsoft.com/office/drawing/2014/main" id="{2005A68D-A081-78EB-3F94-EBA2534DF8FA}"/>
              </a:ext>
            </a:extLst>
          </p:cNvPr>
          <p:cNvSpPr>
            <a:spLocks noGrp="1"/>
          </p:cNvSpPr>
          <p:nvPr>
            <p:ph type="body" sz="quarter" idx="16"/>
          </p:nvPr>
        </p:nvSpPr>
        <p:spPr/>
        <p:txBody>
          <a:bodyPr/>
          <a:lstStyle/>
          <a:p>
            <a:r>
              <a:rPr lang="en-US" dirty="0"/>
              <a:t>Integrating vaccine safety into health services research</a:t>
            </a:r>
          </a:p>
        </p:txBody>
      </p:sp>
    </p:spTree>
    <p:extLst>
      <p:ext uri="{BB962C8B-B14F-4D97-AF65-F5344CB8AC3E}">
        <p14:creationId xmlns:p14="http://schemas.microsoft.com/office/powerpoint/2010/main" val="15639076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03444C5-8AEA-677B-5D4E-E94C3BE23A62}"/>
              </a:ext>
            </a:extLst>
          </p:cNvPr>
          <p:cNvSpPr>
            <a:spLocks noGrp="1"/>
          </p:cNvSpPr>
          <p:nvPr>
            <p:ph type="title"/>
          </p:nvPr>
        </p:nvSpPr>
        <p:spPr>
          <a:xfrm>
            <a:off x="914400" y="685801"/>
            <a:ext cx="3657600" cy="858519"/>
          </a:xfrm>
        </p:spPr>
        <p:txBody>
          <a:bodyPr anchor="t">
            <a:normAutofit fontScale="90000"/>
          </a:bodyPr>
          <a:lstStyle/>
          <a:p>
            <a:r>
              <a:rPr lang="en-US" sz="3100" dirty="0"/>
              <a:t>Purpose of economic evaluations</a:t>
            </a:r>
          </a:p>
        </p:txBody>
      </p:sp>
      <p:sp>
        <p:nvSpPr>
          <p:cNvPr id="13" name="Content Placeholder 2">
            <a:extLst>
              <a:ext uri="{FF2B5EF4-FFF2-40B4-BE49-F238E27FC236}">
                <a16:creationId xmlns:a16="http://schemas.microsoft.com/office/drawing/2014/main" id="{E6ED927F-C767-22D8-C8C1-D005D5C8CACA}"/>
              </a:ext>
            </a:extLst>
          </p:cNvPr>
          <p:cNvSpPr>
            <a:spLocks noGrp="1"/>
          </p:cNvSpPr>
          <p:nvPr>
            <p:ph sz="quarter" idx="12"/>
          </p:nvPr>
        </p:nvSpPr>
        <p:spPr>
          <a:xfrm>
            <a:off x="914400" y="2651760"/>
            <a:ext cx="3657600" cy="3220720"/>
          </a:xfrm>
        </p:spPr>
        <p:txBody>
          <a:bodyPr/>
          <a:lstStyle/>
          <a:p>
            <a:pPr marL="285750" indent="-285750">
              <a:buFont typeface="Wingdings" panose="05000000000000000000" pitchFamily="2" charset="2"/>
              <a:buChar char="§"/>
            </a:pPr>
            <a:r>
              <a:rPr lang="en-US" dirty="0"/>
              <a:t>In a world with limited resources</a:t>
            </a:r>
          </a:p>
          <a:p>
            <a:pPr marL="560388" lvl="1" indent="-285750">
              <a:buFont typeface="Wingdings" panose="05000000000000000000" pitchFamily="2" charset="2"/>
              <a:buChar char="§"/>
            </a:pPr>
            <a:r>
              <a:rPr lang="en-US" dirty="0"/>
              <a:t>Estimate cost-effectiveness</a:t>
            </a:r>
          </a:p>
          <a:p>
            <a:pPr marL="560388" lvl="1" indent="-285750">
              <a:buFont typeface="Wingdings" panose="05000000000000000000" pitchFamily="2" charset="2"/>
              <a:buChar char="§"/>
            </a:pPr>
            <a:r>
              <a:rPr lang="en-US" dirty="0"/>
              <a:t>Determine value for money and resource allocation</a:t>
            </a:r>
          </a:p>
          <a:p>
            <a:pPr marL="560388" lvl="1" indent="-285750">
              <a:buFont typeface="Wingdings" panose="05000000000000000000" pitchFamily="2" charset="2"/>
              <a:buChar char="§"/>
            </a:pPr>
            <a:r>
              <a:rPr lang="en-US" dirty="0"/>
              <a:t>Optimize limited funds</a:t>
            </a:r>
          </a:p>
        </p:txBody>
      </p:sp>
      <p:pic>
        <p:nvPicPr>
          <p:cNvPr id="9" name="Picture 8" descr="Angled shot of pen on a graph">
            <a:extLst>
              <a:ext uri="{FF2B5EF4-FFF2-40B4-BE49-F238E27FC236}">
                <a16:creationId xmlns:a16="http://schemas.microsoft.com/office/drawing/2014/main" id="{D05F928C-B0EE-AA56-C358-49456F996B15}"/>
              </a:ext>
            </a:extLst>
          </p:cNvPr>
          <p:cNvPicPr>
            <a:picLocks noChangeAspect="1"/>
          </p:cNvPicPr>
          <p:nvPr/>
        </p:nvPicPr>
        <p:blipFill>
          <a:blip r:embed="rId3"/>
          <a:srcRect r="34671" b="-1"/>
          <a:stretch>
            <a:fillRect/>
          </a:stretch>
        </p:blipFill>
        <p:spPr>
          <a:xfrm>
            <a:off x="5480050" y="10"/>
            <a:ext cx="6711950" cy="6857990"/>
          </a:xfrm>
          <a:prstGeom prst="rect">
            <a:avLst/>
          </a:prstGeom>
          <a:noFill/>
        </p:spPr>
      </p:pic>
    </p:spTree>
    <p:extLst>
      <p:ext uri="{BB962C8B-B14F-4D97-AF65-F5344CB8AC3E}">
        <p14:creationId xmlns:p14="http://schemas.microsoft.com/office/powerpoint/2010/main" val="37732364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C64A57D0-2C5B-9250-EDBA-975D8D394AD7}"/>
              </a:ext>
            </a:extLst>
          </p:cNvPr>
          <p:cNvSpPr>
            <a:spLocks noGrp="1"/>
          </p:cNvSpPr>
          <p:nvPr>
            <p:ph type="title"/>
          </p:nvPr>
        </p:nvSpPr>
        <p:spPr>
          <a:xfrm>
            <a:off x="914400" y="685800"/>
            <a:ext cx="7461504" cy="530352"/>
          </a:xfrm>
        </p:spPr>
        <p:txBody>
          <a:bodyPr/>
          <a:lstStyle/>
          <a:p>
            <a:r>
              <a:rPr lang="en-US"/>
              <a:t>Parts of an economic evaluation</a:t>
            </a:r>
            <a:endParaRPr lang="en-US" dirty="0"/>
          </a:p>
        </p:txBody>
      </p:sp>
      <p:pic>
        <p:nvPicPr>
          <p:cNvPr id="6" name="Picture 5" descr="A close up of nerve cell">
            <a:extLst>
              <a:ext uri="{FF2B5EF4-FFF2-40B4-BE49-F238E27FC236}">
                <a16:creationId xmlns:a16="http://schemas.microsoft.com/office/drawing/2014/main" id="{521E84D3-3067-981C-EBCC-16474409AB31}"/>
              </a:ext>
            </a:extLst>
          </p:cNvPr>
          <p:cNvPicPr>
            <a:picLocks noChangeAspect="1"/>
          </p:cNvPicPr>
          <p:nvPr/>
        </p:nvPicPr>
        <p:blipFill>
          <a:blip r:embed="rId3" cstate="hqprint">
            <a:extLst>
              <a:ext uri="{28A0092B-C50C-407E-A947-70E740481C1C}">
                <a14:useLocalDpi xmlns:a14="http://schemas.microsoft.com/office/drawing/2010/main" val="0"/>
              </a:ext>
            </a:extLst>
          </a:blip>
          <a:srcRect l="12969" r="3" b="3"/>
          <a:stretch>
            <a:fillRect/>
          </a:stretch>
        </p:blipFill>
        <p:spPr>
          <a:xfrm>
            <a:off x="914400" y="1690131"/>
            <a:ext cx="4879848" cy="4205265"/>
          </a:xfrm>
          <a:prstGeom prst="rect">
            <a:avLst/>
          </a:prstGeom>
          <a:noFill/>
        </p:spPr>
      </p:pic>
      <p:sp>
        <p:nvSpPr>
          <p:cNvPr id="2" name="Content Placeholder 1">
            <a:extLst>
              <a:ext uri="{FF2B5EF4-FFF2-40B4-BE49-F238E27FC236}">
                <a16:creationId xmlns:a16="http://schemas.microsoft.com/office/drawing/2014/main" id="{AE99045B-FF59-2952-428C-D7B90F612CEF}"/>
              </a:ext>
            </a:extLst>
          </p:cNvPr>
          <p:cNvSpPr>
            <a:spLocks noGrp="1"/>
          </p:cNvSpPr>
          <p:nvPr>
            <p:ph idx="14"/>
          </p:nvPr>
        </p:nvSpPr>
        <p:spPr>
          <a:xfrm>
            <a:off x="6397752" y="1690131"/>
            <a:ext cx="4885944" cy="4205265"/>
          </a:xfrm>
        </p:spPr>
        <p:txBody>
          <a:bodyPr>
            <a:normAutofit/>
          </a:bodyPr>
          <a:lstStyle/>
          <a:p>
            <a:pPr marL="514350" marR="0" lvl="0" indent="-514350" defTabSz="914400" rtl="0" eaLnBrk="1" fontAlgn="auto" latinLnBrk="0" hangingPunct="1">
              <a:spcBef>
                <a:spcPts val="1000"/>
              </a:spcBef>
              <a:spcAft>
                <a:spcPts val="0"/>
              </a:spcAft>
              <a:buClrTx/>
              <a:buSzTx/>
              <a:buFont typeface="Arial" panose="020B0604020202020204" pitchFamily="34" charset="0"/>
              <a:buAutoNum type="arabicPeriod"/>
              <a:tabLst/>
              <a:defRPr/>
            </a:pPr>
            <a:r>
              <a:rPr kumimoji="0" lang="en-US" b="0" i="0" u="none" strike="noStrike" kern="1200" cap="none" spc="0" normalizeH="0" baseline="0" noProof="0" dirty="0">
                <a:ln>
                  <a:noFill/>
                </a:ln>
                <a:effectLst/>
                <a:uLnTx/>
                <a:uFillTx/>
              </a:rPr>
              <a:t>Disease/intervention model</a:t>
            </a:r>
          </a:p>
          <a:p>
            <a:pPr marL="514350" marR="0" lvl="0" indent="-514350" defTabSz="914400" rtl="0" eaLnBrk="1" fontAlgn="auto" latinLnBrk="0" hangingPunct="1">
              <a:spcBef>
                <a:spcPts val="1000"/>
              </a:spcBef>
              <a:spcAft>
                <a:spcPts val="0"/>
              </a:spcAft>
              <a:buClrTx/>
              <a:buSzTx/>
              <a:buFont typeface="Arial" panose="020B0604020202020204" pitchFamily="34" charset="0"/>
              <a:buAutoNum type="arabicPeriod"/>
              <a:tabLst/>
              <a:defRPr/>
            </a:pPr>
            <a:r>
              <a:rPr kumimoji="0" lang="en-US" b="0" i="0" u="none" strike="noStrike" kern="1200" cap="none" spc="0" normalizeH="0" baseline="0" noProof="0" dirty="0">
                <a:ln>
                  <a:noFill/>
                </a:ln>
                <a:effectLst/>
                <a:uLnTx/>
                <a:uFillTx/>
              </a:rPr>
              <a:t>Economic analysis</a:t>
            </a:r>
          </a:p>
          <a:p>
            <a:pPr marL="685800" marR="0" lvl="1" indent="-228600" defTabSz="914400" rtl="0" eaLnBrk="1" fontAlgn="auto" latinLnBrk="0" hangingPunct="1">
              <a:spcBef>
                <a:spcPts val="500"/>
              </a:spcBef>
              <a:spcAft>
                <a:spcPts val="0"/>
              </a:spcAft>
              <a:buClrTx/>
              <a:buSzTx/>
              <a:buFont typeface="Arial" panose="020B0604020202020204" pitchFamily="34" charset="0"/>
              <a:buChar char="•"/>
              <a:tabLst/>
              <a:defRPr/>
            </a:pPr>
            <a:r>
              <a:rPr kumimoji="0" lang="en-US" b="0" i="0" u="none" strike="noStrike" kern="1200" cap="none" spc="0" normalizeH="0" baseline="0" noProof="0" dirty="0">
                <a:ln>
                  <a:noFill/>
                </a:ln>
                <a:effectLst/>
                <a:uLnTx/>
                <a:uFillTx/>
              </a:rPr>
              <a:t>Data inputs</a:t>
            </a:r>
          </a:p>
          <a:p>
            <a:pPr marL="1143000" marR="0" lvl="2" indent="-228600" defTabSz="914400" rtl="0" eaLnBrk="1" fontAlgn="auto" latinLnBrk="0" hangingPunct="1">
              <a:spcBef>
                <a:spcPts val="5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effectLst/>
                <a:uLnTx/>
                <a:uFillTx/>
              </a:rPr>
              <a:t>Relevant outcomes</a:t>
            </a:r>
          </a:p>
          <a:p>
            <a:pPr marL="1143000" marR="0" lvl="2" indent="-228600" defTabSz="914400" rtl="0" eaLnBrk="1" fontAlgn="auto" latinLnBrk="0" hangingPunct="1">
              <a:spcBef>
                <a:spcPts val="5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effectLst/>
                <a:uLnTx/>
                <a:uFillTx/>
              </a:rPr>
              <a:t>Relevant costs</a:t>
            </a:r>
          </a:p>
          <a:p>
            <a:endParaRPr lang="en-US" dirty="0"/>
          </a:p>
        </p:txBody>
      </p:sp>
      <p:sp>
        <p:nvSpPr>
          <p:cNvPr id="13" name="Text Placeholder 4">
            <a:extLst>
              <a:ext uri="{FF2B5EF4-FFF2-40B4-BE49-F238E27FC236}">
                <a16:creationId xmlns:a16="http://schemas.microsoft.com/office/drawing/2014/main" id="{39F521B2-FE4C-6C95-A564-F65D9A18D76C}"/>
              </a:ext>
            </a:extLst>
          </p:cNvPr>
          <p:cNvSpPr>
            <a:spLocks noGrp="1"/>
          </p:cNvSpPr>
          <p:nvPr>
            <p:ph type="body" sz="quarter" idx="17"/>
          </p:nvPr>
        </p:nvSpPr>
        <p:spPr>
          <a:xfrm>
            <a:off x="6904038" y="6296329"/>
            <a:ext cx="3948112" cy="275120"/>
          </a:xfrm>
        </p:spPr>
        <p:txBody>
          <a:bodyPr/>
          <a:lstStyle/>
          <a:p>
            <a:r>
              <a:rPr lang="en-US" dirty="0"/>
              <a:t>Integrating vaccine safety into health services research</a:t>
            </a:r>
          </a:p>
        </p:txBody>
      </p:sp>
    </p:spTree>
    <p:extLst>
      <p:ext uri="{BB962C8B-B14F-4D97-AF65-F5344CB8AC3E}">
        <p14:creationId xmlns:p14="http://schemas.microsoft.com/office/powerpoint/2010/main" val="38535791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52E33C5D-B9D8-AA04-BC7E-DC88522CAA81}"/>
              </a:ext>
            </a:extLst>
          </p:cNvPr>
          <p:cNvSpPr>
            <a:spLocks noGrp="1"/>
          </p:cNvSpPr>
          <p:nvPr>
            <p:ph type="title"/>
          </p:nvPr>
        </p:nvSpPr>
        <p:spPr>
          <a:xfrm>
            <a:off x="914400" y="685800"/>
            <a:ext cx="7461504" cy="530352"/>
          </a:xfrm>
        </p:spPr>
        <p:txBody>
          <a:bodyPr/>
          <a:lstStyle/>
          <a:p>
            <a:endParaRPr lang="en-US"/>
          </a:p>
        </p:txBody>
      </p:sp>
      <p:sp>
        <p:nvSpPr>
          <p:cNvPr id="16" name="Text Placeholder 3">
            <a:extLst>
              <a:ext uri="{FF2B5EF4-FFF2-40B4-BE49-F238E27FC236}">
                <a16:creationId xmlns:a16="http://schemas.microsoft.com/office/drawing/2014/main" id="{EEE6760F-73C4-5726-85E5-835E20B8858A}"/>
              </a:ext>
            </a:extLst>
          </p:cNvPr>
          <p:cNvSpPr>
            <a:spLocks noGrp="1"/>
          </p:cNvSpPr>
          <p:nvPr>
            <p:ph type="body" sz="quarter" idx="16"/>
          </p:nvPr>
        </p:nvSpPr>
        <p:spPr>
          <a:xfrm>
            <a:off x="6904038" y="6296329"/>
            <a:ext cx="3948112" cy="275120"/>
          </a:xfrm>
        </p:spPr>
        <p:txBody>
          <a:bodyPr/>
          <a:lstStyle/>
          <a:p>
            <a:r>
              <a:rPr lang="en-US" dirty="0"/>
              <a:t>Integrating vaccine safety into health services research</a:t>
            </a:r>
          </a:p>
        </p:txBody>
      </p:sp>
      <p:pic>
        <p:nvPicPr>
          <p:cNvPr id="13" name="Content Placeholder 12">
            <a:extLst>
              <a:ext uri="{FF2B5EF4-FFF2-40B4-BE49-F238E27FC236}">
                <a16:creationId xmlns:a16="http://schemas.microsoft.com/office/drawing/2014/main" id="{CA4569E5-1397-03C6-66E3-34B8B78C957F}"/>
              </a:ext>
            </a:extLst>
          </p:cNvPr>
          <p:cNvPicPr>
            <a:picLocks noGrp="1" noChangeAspect="1"/>
          </p:cNvPicPr>
          <p:nvPr>
            <p:ph idx="1"/>
          </p:nvPr>
        </p:nvPicPr>
        <p:blipFill>
          <a:blip r:embed="rId3"/>
          <a:stretch>
            <a:fillRect/>
          </a:stretch>
        </p:blipFill>
        <p:spPr>
          <a:xfrm>
            <a:off x="1079770" y="981622"/>
            <a:ext cx="10333038" cy="4200885"/>
          </a:xfrm>
          <a:prstGeom prst="rect">
            <a:avLst/>
          </a:prstGeom>
        </p:spPr>
      </p:pic>
    </p:spTree>
    <p:extLst>
      <p:ext uri="{BB962C8B-B14F-4D97-AF65-F5344CB8AC3E}">
        <p14:creationId xmlns:p14="http://schemas.microsoft.com/office/powerpoint/2010/main" val="22965942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C8B08336-763F-C6EB-B455-ABF1238DFEE5}"/>
              </a:ext>
            </a:extLst>
          </p:cNvPr>
          <p:cNvSpPr>
            <a:spLocks noGrp="1"/>
          </p:cNvSpPr>
          <p:nvPr>
            <p:ph sz="quarter" idx="12"/>
          </p:nvPr>
        </p:nvSpPr>
        <p:spPr>
          <a:xfrm>
            <a:off x="828339" y="1818640"/>
            <a:ext cx="3657600" cy="3220720"/>
          </a:xfrm>
        </p:spPr>
        <p:txBody>
          <a:bodyPr>
            <a:normAutofit/>
          </a:bodyPr>
          <a:lstStyle/>
          <a:p>
            <a:pPr marL="649288" lvl="2" indent="-285750"/>
            <a:endParaRPr lang="en-US" sz="1800" dirty="0"/>
          </a:p>
          <a:p>
            <a:pPr marL="285750" indent="-285750">
              <a:buFont typeface="Wingdings" panose="05000000000000000000" pitchFamily="2" charset="2"/>
              <a:buChar char="§"/>
            </a:pPr>
            <a:r>
              <a:rPr lang="en-US" dirty="0"/>
              <a:t>AEFIs</a:t>
            </a:r>
          </a:p>
          <a:p>
            <a:pPr marL="560388" lvl="1" indent="-285750">
              <a:buFont typeface="Arial" panose="020B0604020202020204" pitchFamily="34" charset="0"/>
              <a:buChar char="•"/>
            </a:pPr>
            <a:r>
              <a:rPr lang="en-US" b="1" dirty="0"/>
              <a:t>Health outcomes associated with immunization</a:t>
            </a:r>
          </a:p>
          <a:p>
            <a:pPr marL="285750" indent="-285750">
              <a:buFont typeface="Wingdings" panose="05000000000000000000" pitchFamily="2" charset="2"/>
              <a:buChar char="§"/>
            </a:pPr>
            <a:r>
              <a:rPr lang="en-US" dirty="0"/>
              <a:t>Chickenpox example</a:t>
            </a:r>
          </a:p>
          <a:p>
            <a:pPr marL="560388" lvl="1" indent="-285750">
              <a:buFont typeface="Wingdings" panose="05000000000000000000" pitchFamily="2" charset="2"/>
              <a:buChar char="§"/>
            </a:pPr>
            <a:r>
              <a:rPr lang="en-US" dirty="0"/>
              <a:t>Febrile seizures</a:t>
            </a:r>
          </a:p>
          <a:p>
            <a:pPr marL="560388" lvl="1" indent="-285750">
              <a:buFont typeface="Arial" panose="020B0604020202020204" pitchFamily="34" charset="0"/>
              <a:buChar char="•"/>
            </a:pPr>
            <a:endParaRPr lang="en-US" dirty="0"/>
          </a:p>
          <a:p>
            <a:endParaRPr lang="en-US" dirty="0"/>
          </a:p>
        </p:txBody>
      </p:sp>
      <p:pic>
        <p:nvPicPr>
          <p:cNvPr id="14" name="Content Placeholder 13" descr="Blocks with facial expressions">
            <a:extLst>
              <a:ext uri="{FF2B5EF4-FFF2-40B4-BE49-F238E27FC236}">
                <a16:creationId xmlns:a16="http://schemas.microsoft.com/office/drawing/2014/main" id="{27D5CF38-11D6-DA05-627E-D93D32EE9DEE}"/>
              </a:ext>
            </a:extLst>
          </p:cNvPr>
          <p:cNvPicPr>
            <a:picLocks noGrp="1"/>
          </p:cNvPicPr>
          <p:nvPr>
            <p:ph type="pic" sz="quarter" idx="14"/>
          </p:nvPr>
        </p:nvPicPr>
        <p:blipFill>
          <a:blip r:embed="rId3" cstate="hqprint">
            <a:extLst>
              <a:ext uri="{28A0092B-C50C-407E-A947-70E740481C1C}">
                <a14:useLocalDpi xmlns:a14="http://schemas.microsoft.com/office/drawing/2010/main" val="0"/>
              </a:ext>
            </a:extLst>
          </a:blip>
          <a:stretch/>
        </p:blipFill>
        <p:spPr>
          <a:xfrm>
            <a:off x="5480050" y="1188887"/>
            <a:ext cx="6711950" cy="4480226"/>
          </a:xfrm>
          <a:noFill/>
        </p:spPr>
      </p:pic>
      <p:sp>
        <p:nvSpPr>
          <p:cNvPr id="40" name="Title 39">
            <a:extLst>
              <a:ext uri="{FF2B5EF4-FFF2-40B4-BE49-F238E27FC236}">
                <a16:creationId xmlns:a16="http://schemas.microsoft.com/office/drawing/2014/main" id="{223FEED1-D1F5-37F1-B633-7B74DFF96F04}"/>
              </a:ext>
            </a:extLst>
          </p:cNvPr>
          <p:cNvSpPr>
            <a:spLocks noGrp="1"/>
          </p:cNvSpPr>
          <p:nvPr>
            <p:ph type="title"/>
          </p:nvPr>
        </p:nvSpPr>
        <p:spPr/>
        <p:txBody>
          <a:bodyPr/>
          <a:lstStyle/>
          <a:p>
            <a:r>
              <a:rPr lang="en-US" sz="3100" dirty="0"/>
              <a:t>Vaccine safety in economic evaluations: Current practice</a:t>
            </a:r>
          </a:p>
        </p:txBody>
      </p:sp>
      <p:sp>
        <p:nvSpPr>
          <p:cNvPr id="43" name="Text Placeholder 3">
            <a:extLst>
              <a:ext uri="{FF2B5EF4-FFF2-40B4-BE49-F238E27FC236}">
                <a16:creationId xmlns:a16="http://schemas.microsoft.com/office/drawing/2014/main" id="{62B4465D-F341-A875-06EC-17971D37C5E4}"/>
              </a:ext>
            </a:extLst>
          </p:cNvPr>
          <p:cNvSpPr>
            <a:spLocks noGrp="1"/>
          </p:cNvSpPr>
          <p:nvPr>
            <p:ph type="body" sz="quarter" idx="16"/>
          </p:nvPr>
        </p:nvSpPr>
        <p:spPr>
          <a:xfrm>
            <a:off x="6904038" y="6296329"/>
            <a:ext cx="3948112" cy="275120"/>
          </a:xfrm>
        </p:spPr>
        <p:txBody>
          <a:bodyPr/>
          <a:lstStyle/>
          <a:p>
            <a:r>
              <a:rPr lang="en-US" dirty="0"/>
              <a:t>Integrating vaccine safety into health services research</a:t>
            </a:r>
          </a:p>
        </p:txBody>
      </p:sp>
    </p:spTree>
    <p:extLst>
      <p:ext uri="{BB962C8B-B14F-4D97-AF65-F5344CB8AC3E}">
        <p14:creationId xmlns:p14="http://schemas.microsoft.com/office/powerpoint/2010/main" val="12947214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503000-1CA6-9A9A-1A04-70A007D1756E}"/>
            </a:ext>
          </a:extLst>
        </p:cNvPr>
        <p:cNvGrpSpPr/>
        <p:nvPr/>
      </p:nvGrpSpPr>
      <p:grpSpPr>
        <a:xfrm>
          <a:off x="0" y="0"/>
          <a:ext cx="0" cy="0"/>
          <a:chOff x="0" y="0"/>
          <a:chExt cx="0" cy="0"/>
        </a:xfrm>
      </p:grpSpPr>
      <p:sp>
        <p:nvSpPr>
          <p:cNvPr id="8" name="Content Placeholder 7">
            <a:extLst>
              <a:ext uri="{FF2B5EF4-FFF2-40B4-BE49-F238E27FC236}">
                <a16:creationId xmlns:a16="http://schemas.microsoft.com/office/drawing/2014/main" id="{E39A3A20-EB5E-B243-1283-381E10736084}"/>
              </a:ext>
            </a:extLst>
          </p:cNvPr>
          <p:cNvSpPr>
            <a:spLocks noGrp="1"/>
          </p:cNvSpPr>
          <p:nvPr>
            <p:ph sz="quarter" idx="12"/>
          </p:nvPr>
        </p:nvSpPr>
        <p:spPr>
          <a:xfrm>
            <a:off x="828339" y="1818640"/>
            <a:ext cx="3657600" cy="3220720"/>
          </a:xfrm>
        </p:spPr>
        <p:txBody>
          <a:bodyPr>
            <a:normAutofit/>
          </a:bodyPr>
          <a:lstStyle/>
          <a:p>
            <a:pPr lvl="2" indent="0">
              <a:buNone/>
            </a:pPr>
            <a:endParaRPr lang="en-US" sz="1800" dirty="0"/>
          </a:p>
          <a:p>
            <a:pPr marL="285750" indent="-285750">
              <a:buFont typeface="Wingdings" panose="05000000000000000000" pitchFamily="2" charset="2"/>
              <a:buChar char="§"/>
            </a:pPr>
            <a:r>
              <a:rPr lang="en-US" dirty="0"/>
              <a:t>AEFIs</a:t>
            </a:r>
          </a:p>
          <a:p>
            <a:pPr marL="560388" lvl="1" indent="-285750">
              <a:buFont typeface="Arial" panose="020B0604020202020204" pitchFamily="34" charset="0"/>
              <a:buChar char="•"/>
            </a:pPr>
            <a:r>
              <a:rPr lang="en-US" dirty="0"/>
              <a:t>Health outcomes associated with immunization</a:t>
            </a:r>
          </a:p>
          <a:p>
            <a:pPr marL="560388" lvl="1" indent="-285750">
              <a:buFont typeface="Arial" panose="020B0604020202020204" pitchFamily="34" charset="0"/>
              <a:buChar char="•"/>
            </a:pPr>
            <a:r>
              <a:rPr lang="en-US" b="1" dirty="0"/>
              <a:t>Healthcare service use</a:t>
            </a:r>
          </a:p>
          <a:p>
            <a:pPr marL="285750" indent="-285750">
              <a:buFont typeface="Wingdings" panose="05000000000000000000" pitchFamily="2" charset="2"/>
              <a:buChar char="§"/>
            </a:pPr>
            <a:r>
              <a:rPr lang="en-US" dirty="0"/>
              <a:t>Chickenpox example</a:t>
            </a:r>
          </a:p>
          <a:p>
            <a:pPr marL="560388" lvl="1" indent="-285750">
              <a:buFont typeface="Wingdings" panose="05000000000000000000" pitchFamily="2" charset="2"/>
              <a:buChar char="§"/>
            </a:pPr>
            <a:r>
              <a:rPr lang="en-US" dirty="0"/>
              <a:t>Emergency room visits for febrile seizures</a:t>
            </a:r>
          </a:p>
          <a:p>
            <a:pPr marL="560388" lvl="1" indent="-285750">
              <a:buFont typeface="Arial" panose="020B0604020202020204" pitchFamily="34" charset="0"/>
              <a:buChar char="•"/>
            </a:pPr>
            <a:endParaRPr lang="en-US" dirty="0"/>
          </a:p>
          <a:p>
            <a:endParaRPr lang="en-US" dirty="0"/>
          </a:p>
        </p:txBody>
      </p:sp>
      <p:pic>
        <p:nvPicPr>
          <p:cNvPr id="14" name="Content Placeholder 13">
            <a:extLst>
              <a:ext uri="{FF2B5EF4-FFF2-40B4-BE49-F238E27FC236}">
                <a16:creationId xmlns:a16="http://schemas.microsoft.com/office/drawing/2014/main" id="{6ADDE554-FEB8-B40C-84EC-4B938099F4E4}"/>
              </a:ext>
            </a:extLst>
          </p:cNvPr>
          <p:cNvPicPr>
            <a:picLocks noGrp="1"/>
          </p:cNvPicPr>
          <p:nvPr>
            <p:ph type="pic" sz="quarter" idx="14"/>
          </p:nvPr>
        </p:nvPicPr>
        <p:blipFill>
          <a:blip r:embed="rId3" cstate="hqprint">
            <a:extLst>
              <a:ext uri="{28A0092B-C50C-407E-A947-70E740481C1C}">
                <a14:useLocalDpi xmlns:a14="http://schemas.microsoft.com/office/drawing/2010/main" val="0"/>
              </a:ext>
            </a:extLst>
          </a:blip>
          <a:srcRect/>
          <a:stretch/>
        </p:blipFill>
        <p:spPr>
          <a:xfrm>
            <a:off x="5480050" y="1188887"/>
            <a:ext cx="6711950" cy="4480226"/>
          </a:xfrm>
          <a:noFill/>
        </p:spPr>
      </p:pic>
      <p:sp>
        <p:nvSpPr>
          <p:cNvPr id="2" name="Title 5">
            <a:extLst>
              <a:ext uri="{FF2B5EF4-FFF2-40B4-BE49-F238E27FC236}">
                <a16:creationId xmlns:a16="http://schemas.microsoft.com/office/drawing/2014/main" id="{9B6861E3-2317-A3CA-38B8-8AF0DA5A86BA}"/>
              </a:ext>
            </a:extLst>
          </p:cNvPr>
          <p:cNvSpPr txBox="1">
            <a:spLocks/>
          </p:cNvSpPr>
          <p:nvPr/>
        </p:nvSpPr>
        <p:spPr>
          <a:xfrm>
            <a:off x="828339" y="651885"/>
            <a:ext cx="4173967" cy="858519"/>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4000" kern="1200">
                <a:solidFill>
                  <a:schemeClr val="tx1"/>
                </a:solidFill>
                <a:latin typeface="Arsenal" pitchFamily="2" charset="77"/>
                <a:ea typeface="+mj-ea"/>
                <a:cs typeface="+mj-cs"/>
              </a:defRPr>
            </a:lvl1pPr>
          </a:lstStyle>
          <a:p>
            <a:r>
              <a:rPr lang="en-US" sz="3100" dirty="0"/>
              <a:t>Vaccine safety in economic evaluations: current practice</a:t>
            </a:r>
          </a:p>
        </p:txBody>
      </p:sp>
      <p:sp>
        <p:nvSpPr>
          <p:cNvPr id="5" name="Text Placeholder 3">
            <a:extLst>
              <a:ext uri="{FF2B5EF4-FFF2-40B4-BE49-F238E27FC236}">
                <a16:creationId xmlns:a16="http://schemas.microsoft.com/office/drawing/2014/main" id="{EBAA52FF-0DCA-7096-EA9B-F85942898442}"/>
              </a:ext>
            </a:extLst>
          </p:cNvPr>
          <p:cNvSpPr>
            <a:spLocks noGrp="1"/>
          </p:cNvSpPr>
          <p:nvPr>
            <p:ph type="body" sz="quarter" idx="16"/>
          </p:nvPr>
        </p:nvSpPr>
        <p:spPr>
          <a:xfrm>
            <a:off x="6904038" y="6296329"/>
            <a:ext cx="3948112" cy="275120"/>
          </a:xfrm>
        </p:spPr>
        <p:txBody>
          <a:bodyPr/>
          <a:lstStyle/>
          <a:p>
            <a:r>
              <a:rPr lang="en-US" dirty="0"/>
              <a:t>Integrating vaccine safety into health services research</a:t>
            </a:r>
          </a:p>
        </p:txBody>
      </p:sp>
    </p:spTree>
    <p:extLst>
      <p:ext uri="{BB962C8B-B14F-4D97-AF65-F5344CB8AC3E}">
        <p14:creationId xmlns:p14="http://schemas.microsoft.com/office/powerpoint/2010/main" val="9616832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0079AA-7ACB-EFA0-943A-C693C39A208E}"/>
            </a:ext>
          </a:extLst>
        </p:cNvPr>
        <p:cNvGrpSpPr/>
        <p:nvPr/>
      </p:nvGrpSpPr>
      <p:grpSpPr>
        <a:xfrm>
          <a:off x="0" y="0"/>
          <a:ext cx="0" cy="0"/>
          <a:chOff x="0" y="0"/>
          <a:chExt cx="0" cy="0"/>
        </a:xfrm>
      </p:grpSpPr>
      <p:sp>
        <p:nvSpPr>
          <p:cNvPr id="8" name="Content Placeholder 7">
            <a:extLst>
              <a:ext uri="{FF2B5EF4-FFF2-40B4-BE49-F238E27FC236}">
                <a16:creationId xmlns:a16="http://schemas.microsoft.com/office/drawing/2014/main" id="{FADF961D-66B7-7E90-639E-1E29103165F1}"/>
              </a:ext>
            </a:extLst>
          </p:cNvPr>
          <p:cNvSpPr>
            <a:spLocks noGrp="1"/>
          </p:cNvSpPr>
          <p:nvPr>
            <p:ph sz="quarter" idx="12"/>
          </p:nvPr>
        </p:nvSpPr>
        <p:spPr>
          <a:xfrm>
            <a:off x="828339" y="1818639"/>
            <a:ext cx="3657600" cy="4130339"/>
          </a:xfrm>
        </p:spPr>
        <p:txBody>
          <a:bodyPr>
            <a:normAutofit/>
          </a:bodyPr>
          <a:lstStyle/>
          <a:p>
            <a:pPr marL="285750" indent="-285750">
              <a:buFont typeface="Wingdings" panose="05000000000000000000" pitchFamily="2" charset="2"/>
              <a:buChar char="§"/>
            </a:pPr>
            <a:r>
              <a:rPr lang="en-US" dirty="0"/>
              <a:t>AEFIs</a:t>
            </a:r>
          </a:p>
          <a:p>
            <a:pPr marL="560388" lvl="1" indent="-285750">
              <a:buFont typeface="Arial" panose="020B0604020202020204" pitchFamily="34" charset="0"/>
              <a:buChar char="•"/>
            </a:pPr>
            <a:r>
              <a:rPr lang="en-US" dirty="0"/>
              <a:t>Health outcomes associated with immunization</a:t>
            </a:r>
          </a:p>
          <a:p>
            <a:pPr marL="560388" lvl="1" indent="-285750">
              <a:buFont typeface="Arial" panose="020B0604020202020204" pitchFamily="34" charset="0"/>
              <a:buChar char="•"/>
            </a:pPr>
            <a:r>
              <a:rPr lang="en-US" dirty="0"/>
              <a:t>Healthcare service use</a:t>
            </a:r>
          </a:p>
          <a:p>
            <a:pPr marL="560388" lvl="1" indent="-285750">
              <a:buFont typeface="Arial" panose="020B0604020202020204" pitchFamily="34" charset="0"/>
              <a:buChar char="•"/>
            </a:pPr>
            <a:r>
              <a:rPr lang="en-US" b="1" dirty="0"/>
              <a:t>Healthcare and productivity loss costs</a:t>
            </a:r>
          </a:p>
          <a:p>
            <a:pPr marL="285750" indent="-285750">
              <a:buFont typeface="Wingdings" panose="05000000000000000000" pitchFamily="2" charset="2"/>
              <a:buChar char="§"/>
            </a:pPr>
            <a:r>
              <a:rPr lang="en-US" dirty="0"/>
              <a:t>Chickenpox example</a:t>
            </a:r>
          </a:p>
          <a:p>
            <a:pPr marL="560388" lvl="1" indent="-285750">
              <a:buFont typeface="Wingdings" panose="05000000000000000000" pitchFamily="2" charset="2"/>
              <a:buChar char="§"/>
            </a:pPr>
            <a:r>
              <a:rPr lang="en-US" dirty="0"/>
              <a:t>Health care costs associated with febrile seizure</a:t>
            </a:r>
          </a:p>
          <a:p>
            <a:pPr marL="560388" lvl="1" indent="-285750">
              <a:buFont typeface="Wingdings" panose="05000000000000000000" pitchFamily="2" charset="2"/>
              <a:buChar char="§"/>
            </a:pPr>
            <a:r>
              <a:rPr lang="en-US" dirty="0"/>
              <a:t>Time spent going to and from care</a:t>
            </a:r>
          </a:p>
          <a:p>
            <a:pPr marL="560388" lvl="1" indent="-285750">
              <a:buFont typeface="Wingdings" panose="05000000000000000000" pitchFamily="2" charset="2"/>
              <a:buChar char="§"/>
            </a:pPr>
            <a:r>
              <a:rPr lang="en-US" dirty="0"/>
              <a:t>Parking</a:t>
            </a:r>
          </a:p>
          <a:p>
            <a:pPr marL="560388" lvl="1" indent="-285750">
              <a:buFont typeface="Arial" panose="020B0604020202020204" pitchFamily="34" charset="0"/>
              <a:buChar char="•"/>
            </a:pPr>
            <a:endParaRPr lang="en-US" dirty="0"/>
          </a:p>
          <a:p>
            <a:endParaRPr lang="en-US" dirty="0"/>
          </a:p>
        </p:txBody>
      </p:sp>
      <p:pic>
        <p:nvPicPr>
          <p:cNvPr id="14" name="Content Placeholder 13">
            <a:extLst>
              <a:ext uri="{FF2B5EF4-FFF2-40B4-BE49-F238E27FC236}">
                <a16:creationId xmlns:a16="http://schemas.microsoft.com/office/drawing/2014/main" id="{13FB9E35-83D7-34E0-71D6-5FCB3CD4EAA3}"/>
              </a:ext>
            </a:extLst>
          </p:cNvPr>
          <p:cNvPicPr>
            <a:picLocks noGrp="1"/>
          </p:cNvPicPr>
          <p:nvPr>
            <p:ph type="pic" sz="quarter" idx="14"/>
          </p:nvPr>
        </p:nvPicPr>
        <p:blipFill>
          <a:blip r:embed="rId3" cstate="hqprint">
            <a:extLst>
              <a:ext uri="{28A0092B-C50C-407E-A947-70E740481C1C}">
                <a14:useLocalDpi xmlns:a14="http://schemas.microsoft.com/office/drawing/2010/main" val="0"/>
              </a:ext>
            </a:extLst>
          </a:blip>
          <a:srcRect/>
          <a:stretch/>
        </p:blipFill>
        <p:spPr>
          <a:xfrm>
            <a:off x="5480050" y="1188887"/>
            <a:ext cx="6711950" cy="4480226"/>
          </a:xfrm>
          <a:noFill/>
        </p:spPr>
      </p:pic>
      <p:sp>
        <p:nvSpPr>
          <p:cNvPr id="4" name="Title 5">
            <a:extLst>
              <a:ext uri="{FF2B5EF4-FFF2-40B4-BE49-F238E27FC236}">
                <a16:creationId xmlns:a16="http://schemas.microsoft.com/office/drawing/2014/main" id="{4548D5CA-B854-8DA6-B208-6AB8C5F76073}"/>
              </a:ext>
            </a:extLst>
          </p:cNvPr>
          <p:cNvSpPr txBox="1">
            <a:spLocks/>
          </p:cNvSpPr>
          <p:nvPr/>
        </p:nvSpPr>
        <p:spPr>
          <a:xfrm>
            <a:off x="860612" y="330368"/>
            <a:ext cx="4173967" cy="858519"/>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4000" kern="1200">
                <a:solidFill>
                  <a:schemeClr val="tx1"/>
                </a:solidFill>
                <a:latin typeface="Arsenal" pitchFamily="2" charset="77"/>
                <a:ea typeface="+mj-ea"/>
                <a:cs typeface="+mj-cs"/>
              </a:defRPr>
            </a:lvl1pPr>
          </a:lstStyle>
          <a:p>
            <a:r>
              <a:rPr lang="en-US" sz="3100" dirty="0"/>
              <a:t>Vaccine safety in economic evaluations – current practice</a:t>
            </a:r>
          </a:p>
        </p:txBody>
      </p:sp>
      <p:sp>
        <p:nvSpPr>
          <p:cNvPr id="5" name="Text Placeholder 3">
            <a:extLst>
              <a:ext uri="{FF2B5EF4-FFF2-40B4-BE49-F238E27FC236}">
                <a16:creationId xmlns:a16="http://schemas.microsoft.com/office/drawing/2014/main" id="{B562F8A5-1143-EFB9-6E13-C3286C13A505}"/>
              </a:ext>
            </a:extLst>
          </p:cNvPr>
          <p:cNvSpPr>
            <a:spLocks noGrp="1"/>
          </p:cNvSpPr>
          <p:nvPr>
            <p:ph type="body" sz="quarter" idx="16"/>
          </p:nvPr>
        </p:nvSpPr>
        <p:spPr>
          <a:xfrm>
            <a:off x="6904038" y="6296329"/>
            <a:ext cx="3948112" cy="275120"/>
          </a:xfrm>
        </p:spPr>
        <p:txBody>
          <a:bodyPr/>
          <a:lstStyle/>
          <a:p>
            <a:r>
              <a:rPr lang="en-US" dirty="0"/>
              <a:t>Integrating vaccine safety into health services research</a:t>
            </a:r>
          </a:p>
        </p:txBody>
      </p:sp>
    </p:spTree>
    <p:extLst>
      <p:ext uri="{BB962C8B-B14F-4D97-AF65-F5344CB8AC3E}">
        <p14:creationId xmlns:p14="http://schemas.microsoft.com/office/powerpoint/2010/main" val="9221076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CC668C-989B-6432-3B55-C767769181E8}"/>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E4FB8A16-9AD3-3F6A-ECCF-9C1268519D16}"/>
              </a:ext>
            </a:extLst>
          </p:cNvPr>
          <p:cNvSpPr>
            <a:spLocks noGrp="1"/>
          </p:cNvSpPr>
          <p:nvPr>
            <p:ph type="title"/>
          </p:nvPr>
        </p:nvSpPr>
        <p:spPr>
          <a:xfrm>
            <a:off x="860612" y="330368"/>
            <a:ext cx="4173967" cy="858519"/>
          </a:xfrm>
        </p:spPr>
        <p:txBody>
          <a:bodyPr anchor="t">
            <a:noAutofit/>
          </a:bodyPr>
          <a:lstStyle/>
          <a:p>
            <a:r>
              <a:rPr lang="en-US" sz="3100" dirty="0"/>
              <a:t>Vaccine safety in economic evaluations – current practice</a:t>
            </a:r>
          </a:p>
        </p:txBody>
      </p:sp>
      <p:sp>
        <p:nvSpPr>
          <p:cNvPr id="8" name="Content Placeholder 7">
            <a:extLst>
              <a:ext uri="{FF2B5EF4-FFF2-40B4-BE49-F238E27FC236}">
                <a16:creationId xmlns:a16="http://schemas.microsoft.com/office/drawing/2014/main" id="{D4DC9943-F33E-1921-7E1E-5E4D0ED465E2}"/>
              </a:ext>
            </a:extLst>
          </p:cNvPr>
          <p:cNvSpPr>
            <a:spLocks noGrp="1"/>
          </p:cNvSpPr>
          <p:nvPr>
            <p:ph sz="quarter" idx="12"/>
          </p:nvPr>
        </p:nvSpPr>
        <p:spPr>
          <a:xfrm>
            <a:off x="828339" y="1818639"/>
            <a:ext cx="3657600" cy="4130339"/>
          </a:xfrm>
        </p:spPr>
        <p:txBody>
          <a:bodyPr>
            <a:normAutofit/>
          </a:bodyPr>
          <a:lstStyle/>
          <a:p>
            <a:pPr marL="285750" indent="-285750">
              <a:buFont typeface="Wingdings" panose="05000000000000000000" pitchFamily="2" charset="2"/>
              <a:buChar char="§"/>
            </a:pPr>
            <a:r>
              <a:rPr lang="en-US" dirty="0"/>
              <a:t>AEFIs</a:t>
            </a:r>
          </a:p>
          <a:p>
            <a:pPr marL="560388" lvl="1" indent="-285750">
              <a:buFont typeface="Arial" panose="020B0604020202020204" pitchFamily="34" charset="0"/>
              <a:buChar char="•"/>
            </a:pPr>
            <a:r>
              <a:rPr lang="en-US" dirty="0"/>
              <a:t>Health outcomes associated with immunization</a:t>
            </a:r>
          </a:p>
          <a:p>
            <a:pPr marL="560388" lvl="1" indent="-285750">
              <a:buFont typeface="Arial" panose="020B0604020202020204" pitchFamily="34" charset="0"/>
              <a:buChar char="•"/>
            </a:pPr>
            <a:r>
              <a:rPr lang="en-US" dirty="0"/>
              <a:t>Healthcare service use</a:t>
            </a:r>
          </a:p>
          <a:p>
            <a:pPr marL="560388" lvl="1" indent="-285750">
              <a:buFont typeface="Arial" panose="020B0604020202020204" pitchFamily="34" charset="0"/>
              <a:buChar char="•"/>
            </a:pPr>
            <a:r>
              <a:rPr lang="en-US" dirty="0"/>
              <a:t>Healthcare costs</a:t>
            </a:r>
          </a:p>
          <a:p>
            <a:pPr marL="285750" indent="-285750">
              <a:buFont typeface="Wingdings" panose="05000000000000000000" pitchFamily="2" charset="2"/>
              <a:buChar char="§"/>
            </a:pPr>
            <a:r>
              <a:rPr lang="en-US" b="1" dirty="0"/>
              <a:t>Coverage</a:t>
            </a:r>
          </a:p>
          <a:p>
            <a:pPr marL="285750" indent="-285750">
              <a:buFont typeface="Wingdings" panose="05000000000000000000" pitchFamily="2" charset="2"/>
              <a:buChar char="§"/>
            </a:pPr>
            <a:r>
              <a:rPr lang="en-US" dirty="0"/>
              <a:t>Chickenpox example</a:t>
            </a:r>
          </a:p>
          <a:p>
            <a:pPr marL="560388" lvl="1" indent="-285750">
              <a:buFont typeface="Wingdings" panose="05000000000000000000" pitchFamily="2" charset="2"/>
              <a:buChar char="§"/>
            </a:pPr>
            <a:r>
              <a:rPr lang="en-US" dirty="0"/>
              <a:t>How will safety concerns impact overall vaccine uptake? </a:t>
            </a:r>
          </a:p>
          <a:p>
            <a:pPr marL="560388" lvl="1" indent="-285750">
              <a:buFont typeface="Arial" panose="020B0604020202020204" pitchFamily="34" charset="0"/>
              <a:buChar char="•"/>
            </a:pPr>
            <a:endParaRPr lang="en-US" dirty="0"/>
          </a:p>
          <a:p>
            <a:endParaRPr lang="en-US" dirty="0"/>
          </a:p>
        </p:txBody>
      </p:sp>
      <p:pic>
        <p:nvPicPr>
          <p:cNvPr id="14" name="Content Placeholder 13">
            <a:extLst>
              <a:ext uri="{FF2B5EF4-FFF2-40B4-BE49-F238E27FC236}">
                <a16:creationId xmlns:a16="http://schemas.microsoft.com/office/drawing/2014/main" id="{2A098461-4930-F934-26F9-7026DBBD1EA8}"/>
              </a:ext>
            </a:extLst>
          </p:cNvPr>
          <p:cNvPicPr>
            <a:picLocks noGrp="1"/>
          </p:cNvPicPr>
          <p:nvPr>
            <p:ph type="pic" sz="quarter" idx="14"/>
          </p:nvPr>
        </p:nvPicPr>
        <p:blipFill>
          <a:blip r:embed="rId3" cstate="hqprint">
            <a:extLst>
              <a:ext uri="{28A0092B-C50C-407E-A947-70E740481C1C}">
                <a14:useLocalDpi xmlns:a14="http://schemas.microsoft.com/office/drawing/2010/main" val="0"/>
              </a:ext>
            </a:extLst>
          </a:blip>
          <a:srcRect/>
          <a:stretch/>
        </p:blipFill>
        <p:spPr>
          <a:xfrm>
            <a:off x="5480050" y="1188887"/>
            <a:ext cx="6711950" cy="4480226"/>
          </a:xfrm>
          <a:noFill/>
        </p:spPr>
      </p:pic>
      <p:sp>
        <p:nvSpPr>
          <p:cNvPr id="3" name="Text Placeholder 3">
            <a:extLst>
              <a:ext uri="{FF2B5EF4-FFF2-40B4-BE49-F238E27FC236}">
                <a16:creationId xmlns:a16="http://schemas.microsoft.com/office/drawing/2014/main" id="{71D9E55B-BDC5-EF58-4DB4-7A0F5945E739}"/>
              </a:ext>
            </a:extLst>
          </p:cNvPr>
          <p:cNvSpPr>
            <a:spLocks noGrp="1"/>
          </p:cNvSpPr>
          <p:nvPr>
            <p:ph type="body" sz="quarter" idx="16"/>
          </p:nvPr>
        </p:nvSpPr>
        <p:spPr>
          <a:xfrm>
            <a:off x="6904038" y="6296329"/>
            <a:ext cx="3948112" cy="275120"/>
          </a:xfrm>
        </p:spPr>
        <p:txBody>
          <a:bodyPr/>
          <a:lstStyle/>
          <a:p>
            <a:r>
              <a:rPr lang="en-US" dirty="0"/>
              <a:t>Integrating vaccine safety into health services research</a:t>
            </a:r>
          </a:p>
        </p:txBody>
      </p:sp>
    </p:spTree>
    <p:extLst>
      <p:ext uri="{BB962C8B-B14F-4D97-AF65-F5344CB8AC3E}">
        <p14:creationId xmlns:p14="http://schemas.microsoft.com/office/powerpoint/2010/main" val="16733774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08E120-953E-F0AB-46FF-BDB6503C381A}"/>
            </a:ext>
          </a:extLst>
        </p:cNvPr>
        <p:cNvGrpSpPr/>
        <p:nvPr/>
      </p:nvGrpSpPr>
      <p:grpSpPr>
        <a:xfrm>
          <a:off x="0" y="0"/>
          <a:ext cx="0" cy="0"/>
          <a:chOff x="0" y="0"/>
          <a:chExt cx="0" cy="0"/>
        </a:xfrm>
      </p:grpSpPr>
      <p:pic>
        <p:nvPicPr>
          <p:cNvPr id="8" name="Picture Placeholder 7" descr="Healthcare worker typing on laptop">
            <a:extLst>
              <a:ext uri="{FF2B5EF4-FFF2-40B4-BE49-F238E27FC236}">
                <a16:creationId xmlns:a16="http://schemas.microsoft.com/office/drawing/2014/main" id="{4DFA848A-5E4D-B529-3DE6-B0EF62DC2494}"/>
              </a:ext>
            </a:extLst>
          </p:cNvPr>
          <p:cNvPicPr>
            <a:picLocks noGrp="1" noChangeAspect="1"/>
          </p:cNvPicPr>
          <p:nvPr>
            <p:ph type="pic" sz="quarter" idx="17"/>
          </p:nvPr>
        </p:nvPicPr>
        <p:blipFill>
          <a:blip r:embed="rId3">
            <a:alphaModFix amt="20000"/>
            <a:extLst>
              <a:ext uri="{28A0092B-C50C-407E-A947-70E740481C1C}">
                <a14:useLocalDpi xmlns:a14="http://schemas.microsoft.com/office/drawing/2010/main" val="0"/>
              </a:ext>
            </a:extLst>
          </a:blip>
          <a:srcRect t="22649" b="22649"/>
          <a:stretch>
            <a:fillRect/>
          </a:stretch>
        </p:blipFill>
        <p:spPr/>
      </p:pic>
      <p:sp>
        <p:nvSpPr>
          <p:cNvPr id="4" name="Text Placeholder 3">
            <a:extLst>
              <a:ext uri="{FF2B5EF4-FFF2-40B4-BE49-F238E27FC236}">
                <a16:creationId xmlns:a16="http://schemas.microsoft.com/office/drawing/2014/main" id="{E968665D-8068-AF45-C3F1-4F24A884D28A}"/>
              </a:ext>
            </a:extLst>
          </p:cNvPr>
          <p:cNvSpPr>
            <a:spLocks noGrp="1"/>
          </p:cNvSpPr>
          <p:nvPr>
            <p:ph type="body" sz="quarter" idx="16"/>
          </p:nvPr>
        </p:nvSpPr>
        <p:spPr/>
        <p:txBody>
          <a:bodyPr/>
          <a:lstStyle/>
          <a:p>
            <a:r>
              <a:rPr lang="en-US" dirty="0"/>
              <a:t>Integrating vaccine safety into health services research</a:t>
            </a:r>
          </a:p>
        </p:txBody>
      </p:sp>
      <p:sp>
        <p:nvSpPr>
          <p:cNvPr id="12" name="Text Placeholder 11">
            <a:extLst>
              <a:ext uri="{FF2B5EF4-FFF2-40B4-BE49-F238E27FC236}">
                <a16:creationId xmlns:a16="http://schemas.microsoft.com/office/drawing/2014/main" id="{DCACEC7E-87CB-A929-828D-78C079FCD5A7}"/>
              </a:ext>
            </a:extLst>
          </p:cNvPr>
          <p:cNvSpPr>
            <a:spLocks noGrp="1"/>
          </p:cNvSpPr>
          <p:nvPr>
            <p:ph type="body" sz="quarter" idx="18"/>
          </p:nvPr>
        </p:nvSpPr>
        <p:spPr/>
        <p:txBody>
          <a:bodyPr/>
          <a:lstStyle/>
          <a:p>
            <a:r>
              <a:rPr lang="en-US" dirty="0"/>
              <a:t>Future directions</a:t>
            </a:r>
          </a:p>
        </p:txBody>
      </p:sp>
    </p:spTree>
    <p:extLst>
      <p:ext uri="{BB962C8B-B14F-4D97-AF65-F5344CB8AC3E}">
        <p14:creationId xmlns:p14="http://schemas.microsoft.com/office/powerpoint/2010/main" val="10879812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7B00EA-92D4-3959-1DFA-8074F9E0812A}"/>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16F69ED-7D90-BE2F-CFA8-DE98A24325FA}"/>
              </a:ext>
            </a:extLst>
          </p:cNvPr>
          <p:cNvSpPr>
            <a:spLocks noGrp="1"/>
          </p:cNvSpPr>
          <p:nvPr>
            <p:ph sz="quarter" idx="12"/>
          </p:nvPr>
        </p:nvSpPr>
        <p:spPr/>
        <p:txBody>
          <a:bodyPr/>
          <a:lstStyle/>
          <a:p>
            <a:r>
              <a:rPr lang="en-US" sz="2800" dirty="0"/>
              <a:t>1. Capturing immunization preference and choice</a:t>
            </a:r>
          </a:p>
        </p:txBody>
      </p:sp>
      <p:sp>
        <p:nvSpPr>
          <p:cNvPr id="5" name="Text Placeholder 4">
            <a:extLst>
              <a:ext uri="{FF2B5EF4-FFF2-40B4-BE49-F238E27FC236}">
                <a16:creationId xmlns:a16="http://schemas.microsoft.com/office/drawing/2014/main" id="{54381DF6-021B-920A-4138-B5212BC40099}"/>
              </a:ext>
            </a:extLst>
          </p:cNvPr>
          <p:cNvSpPr>
            <a:spLocks noGrp="1"/>
          </p:cNvSpPr>
          <p:nvPr>
            <p:ph type="body" sz="quarter" idx="16"/>
          </p:nvPr>
        </p:nvSpPr>
        <p:spPr/>
        <p:txBody>
          <a:bodyPr/>
          <a:lstStyle/>
          <a:p>
            <a:r>
              <a:rPr lang="en-US" dirty="0"/>
              <a:t>Integrating vaccine safety into health services research</a:t>
            </a:r>
          </a:p>
        </p:txBody>
      </p:sp>
      <p:sp>
        <p:nvSpPr>
          <p:cNvPr id="6" name="Title 5">
            <a:extLst>
              <a:ext uri="{FF2B5EF4-FFF2-40B4-BE49-F238E27FC236}">
                <a16:creationId xmlns:a16="http://schemas.microsoft.com/office/drawing/2014/main" id="{0BD0A97E-8ECC-0680-B634-92B1C7E4EEF0}"/>
              </a:ext>
            </a:extLst>
          </p:cNvPr>
          <p:cNvSpPr>
            <a:spLocks noGrp="1"/>
          </p:cNvSpPr>
          <p:nvPr>
            <p:ph type="title"/>
          </p:nvPr>
        </p:nvSpPr>
        <p:spPr/>
        <p:txBody>
          <a:bodyPr/>
          <a:lstStyle/>
          <a:p>
            <a:r>
              <a:rPr lang="en-US" dirty="0"/>
              <a:t>Areas of future direction</a:t>
            </a:r>
          </a:p>
        </p:txBody>
      </p:sp>
      <p:sp>
        <p:nvSpPr>
          <p:cNvPr id="8" name="Content Placeholder 7">
            <a:extLst>
              <a:ext uri="{FF2B5EF4-FFF2-40B4-BE49-F238E27FC236}">
                <a16:creationId xmlns:a16="http://schemas.microsoft.com/office/drawing/2014/main" id="{85965767-FB18-0837-BE82-EAF340ADF919}"/>
              </a:ext>
            </a:extLst>
          </p:cNvPr>
          <p:cNvSpPr>
            <a:spLocks noGrp="1"/>
          </p:cNvSpPr>
          <p:nvPr>
            <p:ph idx="1"/>
          </p:nvPr>
        </p:nvSpPr>
        <p:spPr/>
        <p:txBody>
          <a:bodyPr/>
          <a:lstStyle/>
          <a:p>
            <a:endParaRPr lang="en-US"/>
          </a:p>
        </p:txBody>
      </p:sp>
      <p:sp>
        <p:nvSpPr>
          <p:cNvPr id="10" name="Content Placeholder 9">
            <a:extLst>
              <a:ext uri="{FF2B5EF4-FFF2-40B4-BE49-F238E27FC236}">
                <a16:creationId xmlns:a16="http://schemas.microsoft.com/office/drawing/2014/main" id="{530AADD4-5BFA-6667-F74C-4084869EE51B}"/>
              </a:ext>
            </a:extLst>
          </p:cNvPr>
          <p:cNvSpPr>
            <a:spLocks noGrp="1"/>
          </p:cNvSpPr>
          <p:nvPr>
            <p:ph idx="14"/>
          </p:nvPr>
        </p:nvSpPr>
        <p:spPr/>
        <p:txBody>
          <a:bodyPr/>
          <a:lstStyle/>
          <a:p>
            <a:endParaRPr lang="en-US"/>
          </a:p>
        </p:txBody>
      </p:sp>
    </p:spTree>
    <p:extLst>
      <p:ext uri="{BB962C8B-B14F-4D97-AF65-F5344CB8AC3E}">
        <p14:creationId xmlns:p14="http://schemas.microsoft.com/office/powerpoint/2010/main" val="26462128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D3CB63-6F09-7F01-A657-C4D27372098B}"/>
              </a:ext>
            </a:extLst>
          </p:cNvPr>
          <p:cNvSpPr>
            <a:spLocks noGrp="1"/>
          </p:cNvSpPr>
          <p:nvPr>
            <p:ph type="title"/>
          </p:nvPr>
        </p:nvSpPr>
        <p:spPr/>
        <p:txBody>
          <a:bodyPr/>
          <a:lstStyle/>
          <a:p>
            <a:endParaRPr lang="en-US"/>
          </a:p>
        </p:txBody>
      </p:sp>
      <p:graphicFrame>
        <p:nvGraphicFramePr>
          <p:cNvPr id="5" name="Content Placeholder 4">
            <a:extLst>
              <a:ext uri="{FF2B5EF4-FFF2-40B4-BE49-F238E27FC236}">
                <a16:creationId xmlns:a16="http://schemas.microsoft.com/office/drawing/2014/main" id="{D7CD75FD-ED6D-B8C1-DB3C-CBB6FAF17175}"/>
              </a:ext>
            </a:extLst>
          </p:cNvPr>
          <p:cNvGraphicFramePr>
            <a:graphicFrameLocks noGrp="1"/>
          </p:cNvGraphicFramePr>
          <p:nvPr>
            <p:ph idx="1"/>
            <p:extLst>
              <p:ext uri="{D42A27DB-BD31-4B8C-83A1-F6EECF244321}">
                <p14:modId xmlns:p14="http://schemas.microsoft.com/office/powerpoint/2010/main" val="1547017643"/>
              </p:ext>
            </p:extLst>
          </p:nvPr>
        </p:nvGraphicFramePr>
        <p:xfrm>
          <a:off x="1529379" y="172122"/>
          <a:ext cx="9133242" cy="3122339"/>
        </p:xfrm>
        <a:graphic>
          <a:graphicData uri="http://schemas.openxmlformats.org/drawingml/2006/table">
            <a:tbl>
              <a:tblPr firstRow="1" firstCol="1" bandRow="1">
                <a:tableStyleId>{5C22544A-7EE6-4342-B048-85BDC9FD1C3A}</a:tableStyleId>
              </a:tblPr>
              <a:tblGrid>
                <a:gridCol w="2657139">
                  <a:extLst>
                    <a:ext uri="{9D8B030D-6E8A-4147-A177-3AD203B41FA5}">
                      <a16:colId xmlns:a16="http://schemas.microsoft.com/office/drawing/2014/main" val="2148560265"/>
                    </a:ext>
                  </a:extLst>
                </a:gridCol>
                <a:gridCol w="3087444">
                  <a:extLst>
                    <a:ext uri="{9D8B030D-6E8A-4147-A177-3AD203B41FA5}">
                      <a16:colId xmlns:a16="http://schemas.microsoft.com/office/drawing/2014/main" val="3905039334"/>
                    </a:ext>
                  </a:extLst>
                </a:gridCol>
                <a:gridCol w="3388659">
                  <a:extLst>
                    <a:ext uri="{9D8B030D-6E8A-4147-A177-3AD203B41FA5}">
                      <a16:colId xmlns:a16="http://schemas.microsoft.com/office/drawing/2014/main" val="719543300"/>
                    </a:ext>
                  </a:extLst>
                </a:gridCol>
              </a:tblGrid>
              <a:tr h="637322">
                <a:tc>
                  <a:txBody>
                    <a:bodyPr/>
                    <a:lstStyle/>
                    <a:p>
                      <a:pPr marL="0" marR="0">
                        <a:lnSpc>
                          <a:spcPct val="115000"/>
                        </a:lnSpc>
                        <a:spcAft>
                          <a:spcPts val="1000"/>
                        </a:spcAft>
                        <a:buNone/>
                      </a:pPr>
                      <a:r>
                        <a:rPr lang="en-US" sz="1600" dirty="0">
                          <a:effectLst/>
                        </a:rPr>
                        <a:t>Product (Vaccine or </a:t>
                      </a:r>
                      <a:r>
                        <a:rPr lang="en-US" sz="1600" dirty="0" err="1">
                          <a:effectLst/>
                        </a:rPr>
                        <a:t>mAb</a:t>
                      </a:r>
                      <a:r>
                        <a:rPr lang="en-US" sz="1600" dirty="0">
                          <a:effectLst/>
                        </a:rPr>
                        <a:t>)</a:t>
                      </a:r>
                      <a:endParaRPr lang="en-US" sz="16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1944" marR="61944" marT="0" marB="0"/>
                </a:tc>
                <a:tc>
                  <a:txBody>
                    <a:bodyPr/>
                    <a:lstStyle/>
                    <a:p>
                      <a:pPr marL="0" marR="0">
                        <a:lnSpc>
                          <a:spcPct val="115000"/>
                        </a:lnSpc>
                        <a:spcAft>
                          <a:spcPts val="1000"/>
                        </a:spcAft>
                        <a:buNone/>
                      </a:pPr>
                      <a:r>
                        <a:rPr lang="en-US" sz="1600" dirty="0">
                          <a:effectLst/>
                        </a:rPr>
                        <a:t>Type / Platform</a:t>
                      </a:r>
                      <a:endParaRPr lang="en-US" sz="16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1944" marR="61944" marT="0" marB="0"/>
                </a:tc>
                <a:tc>
                  <a:txBody>
                    <a:bodyPr/>
                    <a:lstStyle/>
                    <a:p>
                      <a:pPr marL="0" marR="0">
                        <a:lnSpc>
                          <a:spcPct val="115000"/>
                        </a:lnSpc>
                        <a:spcAft>
                          <a:spcPts val="1000"/>
                        </a:spcAft>
                        <a:buNone/>
                      </a:pPr>
                      <a:r>
                        <a:rPr lang="en-US" sz="1600" dirty="0">
                          <a:effectLst/>
                        </a:rPr>
                        <a:t>Indication / Population</a:t>
                      </a:r>
                      <a:endParaRPr lang="en-US" sz="16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1944" marR="61944" marT="0" marB="0"/>
                </a:tc>
                <a:extLst>
                  <a:ext uri="{0D108BD9-81ED-4DB2-BD59-A6C34878D82A}">
                    <a16:rowId xmlns:a16="http://schemas.microsoft.com/office/drawing/2014/main" val="1737984136"/>
                  </a:ext>
                </a:extLst>
              </a:tr>
              <a:tr h="418688">
                <a:tc>
                  <a:txBody>
                    <a:bodyPr/>
                    <a:lstStyle/>
                    <a:p>
                      <a:pPr marL="0" marR="0">
                        <a:lnSpc>
                          <a:spcPct val="115000"/>
                        </a:lnSpc>
                        <a:spcAft>
                          <a:spcPts val="1000"/>
                        </a:spcAft>
                        <a:buNone/>
                      </a:pPr>
                      <a:r>
                        <a:rPr lang="en-US" sz="1600">
                          <a:effectLst/>
                        </a:rPr>
                        <a:t>Abrysvo (Pfizer)</a:t>
                      </a:r>
                      <a:endParaRPr lang="en-US" sz="1600">
                        <a:effectLst/>
                        <a:latin typeface="Cambria" panose="02040503050406030204" pitchFamily="18" charset="0"/>
                        <a:ea typeface="MS Mincho" panose="02020609040205080304" pitchFamily="49" charset="-128"/>
                        <a:cs typeface="Times New Roman" panose="02020603050405020304" pitchFamily="18" charset="0"/>
                      </a:endParaRPr>
                    </a:p>
                  </a:txBody>
                  <a:tcPr marL="61944" marR="61944" marT="0" marB="0"/>
                </a:tc>
                <a:tc>
                  <a:txBody>
                    <a:bodyPr/>
                    <a:lstStyle/>
                    <a:p>
                      <a:pPr marL="0" marR="0">
                        <a:lnSpc>
                          <a:spcPct val="115000"/>
                        </a:lnSpc>
                        <a:spcAft>
                          <a:spcPts val="1000"/>
                        </a:spcAft>
                        <a:buNone/>
                      </a:pPr>
                      <a:r>
                        <a:rPr lang="en-US" sz="1600">
                          <a:effectLst/>
                        </a:rPr>
                        <a:t>Protein subunit vaccine</a:t>
                      </a:r>
                      <a:endParaRPr lang="en-US" sz="1600">
                        <a:effectLst/>
                        <a:latin typeface="Cambria" panose="02040503050406030204" pitchFamily="18" charset="0"/>
                        <a:ea typeface="MS Mincho" panose="02020609040205080304" pitchFamily="49" charset="-128"/>
                        <a:cs typeface="Times New Roman" panose="02020603050405020304" pitchFamily="18" charset="0"/>
                      </a:endParaRPr>
                    </a:p>
                  </a:txBody>
                  <a:tcPr marL="61944" marR="61944" marT="0" marB="0"/>
                </a:tc>
                <a:tc>
                  <a:txBody>
                    <a:bodyPr/>
                    <a:lstStyle/>
                    <a:p>
                      <a:pPr marL="0" marR="0">
                        <a:lnSpc>
                          <a:spcPct val="115000"/>
                        </a:lnSpc>
                        <a:spcAft>
                          <a:spcPts val="1000"/>
                        </a:spcAft>
                        <a:buNone/>
                      </a:pPr>
                      <a:r>
                        <a:rPr lang="en-US" sz="1600">
                          <a:effectLst/>
                        </a:rPr>
                        <a:t>Adults 60+</a:t>
                      </a:r>
                      <a:endParaRPr lang="en-US" sz="1600">
                        <a:effectLst/>
                        <a:latin typeface="Cambria" panose="02040503050406030204" pitchFamily="18" charset="0"/>
                        <a:ea typeface="MS Mincho" panose="02020609040205080304" pitchFamily="49" charset="-128"/>
                        <a:cs typeface="Times New Roman" panose="02020603050405020304" pitchFamily="18" charset="0"/>
                      </a:endParaRPr>
                    </a:p>
                  </a:txBody>
                  <a:tcPr marL="61944" marR="61944" marT="0" marB="0"/>
                </a:tc>
                <a:extLst>
                  <a:ext uri="{0D108BD9-81ED-4DB2-BD59-A6C34878D82A}">
                    <a16:rowId xmlns:a16="http://schemas.microsoft.com/office/drawing/2014/main" val="2215628833"/>
                  </a:ext>
                </a:extLst>
              </a:tr>
              <a:tr h="418688">
                <a:tc>
                  <a:txBody>
                    <a:bodyPr/>
                    <a:lstStyle/>
                    <a:p>
                      <a:pPr marL="0" marR="0">
                        <a:lnSpc>
                          <a:spcPct val="115000"/>
                        </a:lnSpc>
                        <a:spcAft>
                          <a:spcPts val="1000"/>
                        </a:spcAft>
                        <a:buNone/>
                      </a:pPr>
                      <a:r>
                        <a:rPr lang="en-US" sz="1600">
                          <a:effectLst/>
                        </a:rPr>
                        <a:t>Arexvy (GSK)</a:t>
                      </a:r>
                      <a:endParaRPr lang="en-US" sz="1600">
                        <a:effectLst/>
                        <a:latin typeface="Cambria" panose="02040503050406030204" pitchFamily="18" charset="0"/>
                        <a:ea typeface="MS Mincho" panose="02020609040205080304" pitchFamily="49" charset="-128"/>
                        <a:cs typeface="Times New Roman" panose="02020603050405020304" pitchFamily="18" charset="0"/>
                      </a:endParaRPr>
                    </a:p>
                  </a:txBody>
                  <a:tcPr marL="61944" marR="61944" marT="0" marB="0"/>
                </a:tc>
                <a:tc>
                  <a:txBody>
                    <a:bodyPr/>
                    <a:lstStyle/>
                    <a:p>
                      <a:pPr marL="0" marR="0">
                        <a:lnSpc>
                          <a:spcPct val="115000"/>
                        </a:lnSpc>
                        <a:spcAft>
                          <a:spcPts val="1000"/>
                        </a:spcAft>
                        <a:buNone/>
                      </a:pPr>
                      <a:r>
                        <a:rPr lang="en-US" sz="1600">
                          <a:effectLst/>
                        </a:rPr>
                        <a:t>Protein subunit vaccine</a:t>
                      </a:r>
                      <a:endParaRPr lang="en-US" sz="1600">
                        <a:effectLst/>
                        <a:latin typeface="Cambria" panose="02040503050406030204" pitchFamily="18" charset="0"/>
                        <a:ea typeface="MS Mincho" panose="02020609040205080304" pitchFamily="49" charset="-128"/>
                        <a:cs typeface="Times New Roman" panose="02020603050405020304" pitchFamily="18" charset="0"/>
                      </a:endParaRPr>
                    </a:p>
                  </a:txBody>
                  <a:tcPr marL="61944" marR="61944" marT="0" marB="0"/>
                </a:tc>
                <a:tc>
                  <a:txBody>
                    <a:bodyPr/>
                    <a:lstStyle/>
                    <a:p>
                      <a:pPr marL="0" marR="0">
                        <a:lnSpc>
                          <a:spcPct val="115000"/>
                        </a:lnSpc>
                        <a:spcAft>
                          <a:spcPts val="1000"/>
                        </a:spcAft>
                        <a:buNone/>
                      </a:pPr>
                      <a:r>
                        <a:rPr lang="en-US" sz="1600">
                          <a:effectLst/>
                        </a:rPr>
                        <a:t>Adults 60+</a:t>
                      </a:r>
                      <a:endParaRPr lang="en-US" sz="1600">
                        <a:effectLst/>
                        <a:latin typeface="Cambria" panose="02040503050406030204" pitchFamily="18" charset="0"/>
                        <a:ea typeface="MS Mincho" panose="02020609040205080304" pitchFamily="49" charset="-128"/>
                        <a:cs typeface="Times New Roman" panose="02020603050405020304" pitchFamily="18" charset="0"/>
                      </a:endParaRPr>
                    </a:p>
                  </a:txBody>
                  <a:tcPr marL="61944" marR="61944" marT="0" marB="0"/>
                </a:tc>
                <a:extLst>
                  <a:ext uri="{0D108BD9-81ED-4DB2-BD59-A6C34878D82A}">
                    <a16:rowId xmlns:a16="http://schemas.microsoft.com/office/drawing/2014/main" val="185844217"/>
                  </a:ext>
                </a:extLst>
              </a:tr>
              <a:tr h="418688">
                <a:tc>
                  <a:txBody>
                    <a:bodyPr/>
                    <a:lstStyle/>
                    <a:p>
                      <a:pPr marL="0" marR="0">
                        <a:lnSpc>
                          <a:spcPct val="115000"/>
                        </a:lnSpc>
                        <a:spcAft>
                          <a:spcPts val="1000"/>
                        </a:spcAft>
                        <a:buNone/>
                      </a:pPr>
                      <a:r>
                        <a:rPr lang="en-US" sz="1600">
                          <a:effectLst/>
                        </a:rPr>
                        <a:t>mRESVIA (Moderna)</a:t>
                      </a:r>
                      <a:endParaRPr lang="en-US" sz="1600">
                        <a:effectLst/>
                        <a:latin typeface="Cambria" panose="02040503050406030204" pitchFamily="18" charset="0"/>
                        <a:ea typeface="MS Mincho" panose="02020609040205080304" pitchFamily="49" charset="-128"/>
                        <a:cs typeface="Times New Roman" panose="02020603050405020304" pitchFamily="18" charset="0"/>
                      </a:endParaRPr>
                    </a:p>
                  </a:txBody>
                  <a:tcPr marL="61944" marR="61944" marT="0" marB="0"/>
                </a:tc>
                <a:tc>
                  <a:txBody>
                    <a:bodyPr/>
                    <a:lstStyle/>
                    <a:p>
                      <a:pPr marL="0" marR="0">
                        <a:lnSpc>
                          <a:spcPct val="115000"/>
                        </a:lnSpc>
                        <a:spcAft>
                          <a:spcPts val="1000"/>
                        </a:spcAft>
                        <a:buNone/>
                      </a:pPr>
                      <a:r>
                        <a:rPr lang="en-US" sz="1600">
                          <a:effectLst/>
                        </a:rPr>
                        <a:t>mRNA vaccine</a:t>
                      </a:r>
                      <a:endParaRPr lang="en-US" sz="1600">
                        <a:effectLst/>
                        <a:latin typeface="Cambria" panose="02040503050406030204" pitchFamily="18" charset="0"/>
                        <a:ea typeface="MS Mincho" panose="02020609040205080304" pitchFamily="49" charset="-128"/>
                        <a:cs typeface="Times New Roman" panose="02020603050405020304" pitchFamily="18" charset="0"/>
                      </a:endParaRPr>
                    </a:p>
                  </a:txBody>
                  <a:tcPr marL="61944" marR="61944" marT="0" marB="0"/>
                </a:tc>
                <a:tc>
                  <a:txBody>
                    <a:bodyPr/>
                    <a:lstStyle/>
                    <a:p>
                      <a:pPr marL="0" marR="0">
                        <a:lnSpc>
                          <a:spcPct val="115000"/>
                        </a:lnSpc>
                        <a:spcAft>
                          <a:spcPts val="1000"/>
                        </a:spcAft>
                        <a:buNone/>
                      </a:pPr>
                      <a:r>
                        <a:rPr lang="en-US" sz="1600">
                          <a:effectLst/>
                        </a:rPr>
                        <a:t>Adults 60+</a:t>
                      </a:r>
                      <a:endParaRPr lang="en-US" sz="1600">
                        <a:effectLst/>
                        <a:latin typeface="Cambria" panose="02040503050406030204" pitchFamily="18" charset="0"/>
                        <a:ea typeface="MS Mincho" panose="02020609040205080304" pitchFamily="49" charset="-128"/>
                        <a:cs typeface="Times New Roman" panose="02020603050405020304" pitchFamily="18" charset="0"/>
                      </a:endParaRPr>
                    </a:p>
                  </a:txBody>
                  <a:tcPr marL="61944" marR="61944" marT="0" marB="0"/>
                </a:tc>
                <a:extLst>
                  <a:ext uri="{0D108BD9-81ED-4DB2-BD59-A6C34878D82A}">
                    <a16:rowId xmlns:a16="http://schemas.microsoft.com/office/drawing/2014/main" val="2025654537"/>
                  </a:ext>
                </a:extLst>
              </a:tr>
              <a:tr h="591631">
                <a:tc>
                  <a:txBody>
                    <a:bodyPr/>
                    <a:lstStyle/>
                    <a:p>
                      <a:pPr marL="0" marR="0">
                        <a:lnSpc>
                          <a:spcPct val="115000"/>
                        </a:lnSpc>
                        <a:spcAft>
                          <a:spcPts val="1000"/>
                        </a:spcAft>
                        <a:buNone/>
                      </a:pPr>
                      <a:r>
                        <a:rPr lang="en-US" sz="1600">
                          <a:effectLst/>
                        </a:rPr>
                        <a:t>Nirsevimab (Beyfortus, Sanofi/AstraZeneca)</a:t>
                      </a:r>
                      <a:endParaRPr lang="en-US" sz="1600">
                        <a:effectLst/>
                        <a:latin typeface="Cambria" panose="02040503050406030204" pitchFamily="18" charset="0"/>
                        <a:ea typeface="MS Mincho" panose="02020609040205080304" pitchFamily="49" charset="-128"/>
                        <a:cs typeface="Times New Roman" panose="02020603050405020304" pitchFamily="18" charset="0"/>
                      </a:endParaRPr>
                    </a:p>
                  </a:txBody>
                  <a:tcPr marL="61944" marR="61944" marT="0" marB="0"/>
                </a:tc>
                <a:tc>
                  <a:txBody>
                    <a:bodyPr/>
                    <a:lstStyle/>
                    <a:p>
                      <a:pPr marL="0" marR="0">
                        <a:lnSpc>
                          <a:spcPct val="115000"/>
                        </a:lnSpc>
                        <a:spcAft>
                          <a:spcPts val="1000"/>
                        </a:spcAft>
                        <a:buNone/>
                      </a:pPr>
                      <a:r>
                        <a:rPr lang="en-US" sz="1600">
                          <a:effectLst/>
                        </a:rPr>
                        <a:t>Monoclonal antibody</a:t>
                      </a:r>
                      <a:endParaRPr lang="en-US" sz="1600">
                        <a:effectLst/>
                        <a:latin typeface="Cambria" panose="02040503050406030204" pitchFamily="18" charset="0"/>
                        <a:ea typeface="MS Mincho" panose="02020609040205080304" pitchFamily="49" charset="-128"/>
                        <a:cs typeface="Times New Roman" panose="02020603050405020304" pitchFamily="18" charset="0"/>
                      </a:endParaRPr>
                    </a:p>
                  </a:txBody>
                  <a:tcPr marL="61944" marR="61944" marT="0" marB="0"/>
                </a:tc>
                <a:tc>
                  <a:txBody>
                    <a:bodyPr/>
                    <a:lstStyle/>
                    <a:p>
                      <a:pPr marL="0" marR="0">
                        <a:lnSpc>
                          <a:spcPct val="115000"/>
                        </a:lnSpc>
                        <a:spcAft>
                          <a:spcPts val="1000"/>
                        </a:spcAft>
                        <a:buNone/>
                      </a:pPr>
                      <a:r>
                        <a:rPr lang="en-US" sz="1600">
                          <a:effectLst/>
                        </a:rPr>
                        <a:t>Infants during first RSV season</a:t>
                      </a:r>
                      <a:endParaRPr lang="en-US" sz="1600">
                        <a:effectLst/>
                        <a:latin typeface="Cambria" panose="02040503050406030204" pitchFamily="18" charset="0"/>
                        <a:ea typeface="MS Mincho" panose="02020609040205080304" pitchFamily="49" charset="-128"/>
                        <a:cs typeface="Times New Roman" panose="02020603050405020304" pitchFamily="18" charset="0"/>
                      </a:endParaRPr>
                    </a:p>
                  </a:txBody>
                  <a:tcPr marL="61944" marR="61944" marT="0" marB="0"/>
                </a:tc>
                <a:extLst>
                  <a:ext uri="{0D108BD9-81ED-4DB2-BD59-A6C34878D82A}">
                    <a16:rowId xmlns:a16="http://schemas.microsoft.com/office/drawing/2014/main" val="89162888"/>
                  </a:ext>
                </a:extLst>
              </a:tr>
              <a:tr h="637322">
                <a:tc>
                  <a:txBody>
                    <a:bodyPr/>
                    <a:lstStyle/>
                    <a:p>
                      <a:pPr marL="0" marR="0">
                        <a:lnSpc>
                          <a:spcPct val="115000"/>
                        </a:lnSpc>
                        <a:spcAft>
                          <a:spcPts val="1000"/>
                        </a:spcAft>
                        <a:buNone/>
                      </a:pPr>
                      <a:r>
                        <a:rPr lang="en-US" sz="1600" dirty="0" err="1">
                          <a:effectLst/>
                        </a:rPr>
                        <a:t>Clesrovimab</a:t>
                      </a:r>
                      <a:r>
                        <a:rPr lang="en-US" sz="1600" dirty="0">
                          <a:effectLst/>
                        </a:rPr>
                        <a:t> (</a:t>
                      </a:r>
                      <a:r>
                        <a:rPr lang="en-US" sz="1600" dirty="0" err="1">
                          <a:effectLst/>
                        </a:rPr>
                        <a:t>Enflonsia</a:t>
                      </a:r>
                      <a:r>
                        <a:rPr lang="en-US" sz="1600" dirty="0">
                          <a:effectLst/>
                        </a:rPr>
                        <a:t>, AstraZeneca)</a:t>
                      </a:r>
                      <a:endParaRPr lang="en-US" sz="16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1944" marR="61944" marT="0" marB="0"/>
                </a:tc>
                <a:tc>
                  <a:txBody>
                    <a:bodyPr/>
                    <a:lstStyle/>
                    <a:p>
                      <a:pPr marL="0" marR="0">
                        <a:lnSpc>
                          <a:spcPct val="115000"/>
                        </a:lnSpc>
                        <a:spcAft>
                          <a:spcPts val="1000"/>
                        </a:spcAft>
                        <a:buNone/>
                      </a:pPr>
                      <a:r>
                        <a:rPr lang="en-US" sz="1600">
                          <a:effectLst/>
                        </a:rPr>
                        <a:t>Monoclonal antibody</a:t>
                      </a:r>
                      <a:endParaRPr lang="en-US" sz="1600">
                        <a:effectLst/>
                        <a:latin typeface="Cambria" panose="02040503050406030204" pitchFamily="18" charset="0"/>
                        <a:ea typeface="MS Mincho" panose="02020609040205080304" pitchFamily="49" charset="-128"/>
                        <a:cs typeface="Times New Roman" panose="02020603050405020304" pitchFamily="18" charset="0"/>
                      </a:endParaRPr>
                    </a:p>
                  </a:txBody>
                  <a:tcPr marL="61944" marR="61944" marT="0" marB="0"/>
                </a:tc>
                <a:tc>
                  <a:txBody>
                    <a:bodyPr/>
                    <a:lstStyle/>
                    <a:p>
                      <a:pPr marL="0" marR="0">
                        <a:lnSpc>
                          <a:spcPct val="115000"/>
                        </a:lnSpc>
                        <a:spcAft>
                          <a:spcPts val="1000"/>
                        </a:spcAft>
                        <a:buNone/>
                      </a:pPr>
                      <a:r>
                        <a:rPr lang="en-US" sz="1600" dirty="0">
                          <a:effectLst/>
                        </a:rPr>
                        <a:t>Neonates/infants entering first RSV season</a:t>
                      </a:r>
                      <a:endParaRPr lang="en-US" sz="16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1944" marR="61944" marT="0" marB="0"/>
                </a:tc>
                <a:extLst>
                  <a:ext uri="{0D108BD9-81ED-4DB2-BD59-A6C34878D82A}">
                    <a16:rowId xmlns:a16="http://schemas.microsoft.com/office/drawing/2014/main" val="1604154397"/>
                  </a:ext>
                </a:extLst>
              </a:tr>
            </a:tbl>
          </a:graphicData>
        </a:graphic>
      </p:graphicFrame>
      <p:sp>
        <p:nvSpPr>
          <p:cNvPr id="4" name="Text Placeholder 3">
            <a:extLst>
              <a:ext uri="{FF2B5EF4-FFF2-40B4-BE49-F238E27FC236}">
                <a16:creationId xmlns:a16="http://schemas.microsoft.com/office/drawing/2014/main" id="{CAE74E9D-C2E5-9934-3CB5-68B1565E3CDE}"/>
              </a:ext>
            </a:extLst>
          </p:cNvPr>
          <p:cNvSpPr>
            <a:spLocks noGrp="1"/>
          </p:cNvSpPr>
          <p:nvPr>
            <p:ph type="body" sz="quarter" idx="16"/>
          </p:nvPr>
        </p:nvSpPr>
        <p:spPr/>
        <p:txBody>
          <a:bodyPr/>
          <a:lstStyle/>
          <a:p>
            <a:r>
              <a:rPr lang="en-US" dirty="0"/>
              <a:t>Integrating vaccine safety into health services research</a:t>
            </a:r>
          </a:p>
        </p:txBody>
      </p:sp>
      <p:graphicFrame>
        <p:nvGraphicFramePr>
          <p:cNvPr id="8" name="Content Placeholder 4">
            <a:extLst>
              <a:ext uri="{FF2B5EF4-FFF2-40B4-BE49-F238E27FC236}">
                <a16:creationId xmlns:a16="http://schemas.microsoft.com/office/drawing/2014/main" id="{4ECCA0D2-E4C7-F373-7CAC-68D38B475D8B}"/>
              </a:ext>
            </a:extLst>
          </p:cNvPr>
          <p:cNvGraphicFramePr>
            <a:graphicFrameLocks/>
          </p:cNvGraphicFramePr>
          <p:nvPr>
            <p:extLst>
              <p:ext uri="{D42A27DB-BD31-4B8C-83A1-F6EECF244321}">
                <p14:modId xmlns:p14="http://schemas.microsoft.com/office/powerpoint/2010/main" val="2783313857"/>
              </p:ext>
            </p:extLst>
          </p:nvPr>
        </p:nvGraphicFramePr>
        <p:xfrm>
          <a:off x="1529379" y="3446929"/>
          <a:ext cx="9133242" cy="2530708"/>
        </p:xfrm>
        <a:graphic>
          <a:graphicData uri="http://schemas.openxmlformats.org/drawingml/2006/table">
            <a:tbl>
              <a:tblPr firstRow="1" firstCol="1" bandRow="1">
                <a:tableStyleId>{5C22544A-7EE6-4342-B048-85BDC9FD1C3A}</a:tableStyleId>
              </a:tblPr>
              <a:tblGrid>
                <a:gridCol w="2676861">
                  <a:extLst>
                    <a:ext uri="{9D8B030D-6E8A-4147-A177-3AD203B41FA5}">
                      <a16:colId xmlns:a16="http://schemas.microsoft.com/office/drawing/2014/main" val="2148560265"/>
                    </a:ext>
                  </a:extLst>
                </a:gridCol>
                <a:gridCol w="3098202">
                  <a:extLst>
                    <a:ext uri="{9D8B030D-6E8A-4147-A177-3AD203B41FA5}">
                      <a16:colId xmlns:a16="http://schemas.microsoft.com/office/drawing/2014/main" val="3905039334"/>
                    </a:ext>
                  </a:extLst>
                </a:gridCol>
                <a:gridCol w="3358179">
                  <a:extLst>
                    <a:ext uri="{9D8B030D-6E8A-4147-A177-3AD203B41FA5}">
                      <a16:colId xmlns:a16="http://schemas.microsoft.com/office/drawing/2014/main" val="719543300"/>
                    </a:ext>
                  </a:extLst>
                </a:gridCol>
              </a:tblGrid>
              <a:tr h="637322">
                <a:tc>
                  <a:txBody>
                    <a:bodyPr/>
                    <a:lstStyle/>
                    <a:p>
                      <a:pPr marL="0" marR="0">
                        <a:lnSpc>
                          <a:spcPct val="115000"/>
                        </a:lnSpc>
                        <a:spcAft>
                          <a:spcPts val="1000"/>
                        </a:spcAft>
                        <a:buNone/>
                      </a:pPr>
                      <a:r>
                        <a:rPr lang="en-US" sz="1600" dirty="0">
                          <a:effectLst/>
                        </a:rPr>
                        <a:t>Product (Vaccine or </a:t>
                      </a:r>
                      <a:r>
                        <a:rPr lang="en-US" sz="1600" dirty="0" err="1">
                          <a:effectLst/>
                        </a:rPr>
                        <a:t>mAb</a:t>
                      </a:r>
                      <a:r>
                        <a:rPr lang="en-US" sz="1600" dirty="0">
                          <a:effectLst/>
                        </a:rPr>
                        <a:t>)</a:t>
                      </a:r>
                      <a:endParaRPr lang="en-US" sz="16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1944" marR="61944" marT="0" marB="0"/>
                </a:tc>
                <a:tc>
                  <a:txBody>
                    <a:bodyPr/>
                    <a:lstStyle/>
                    <a:p>
                      <a:pPr marL="0" marR="0">
                        <a:lnSpc>
                          <a:spcPct val="115000"/>
                        </a:lnSpc>
                        <a:spcAft>
                          <a:spcPts val="1000"/>
                        </a:spcAft>
                        <a:buNone/>
                      </a:pPr>
                      <a:r>
                        <a:rPr lang="en-US" sz="1600" dirty="0">
                          <a:effectLst/>
                        </a:rPr>
                        <a:t>Type / Platform</a:t>
                      </a:r>
                      <a:endParaRPr lang="en-US" sz="16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1944" marR="61944" marT="0" marB="0"/>
                </a:tc>
                <a:tc>
                  <a:txBody>
                    <a:bodyPr/>
                    <a:lstStyle/>
                    <a:p>
                      <a:pPr marL="0" marR="0">
                        <a:lnSpc>
                          <a:spcPct val="115000"/>
                        </a:lnSpc>
                        <a:spcAft>
                          <a:spcPts val="1000"/>
                        </a:spcAft>
                        <a:buNone/>
                      </a:pPr>
                      <a:r>
                        <a:rPr lang="en-US" sz="1600" dirty="0">
                          <a:effectLst/>
                        </a:rPr>
                        <a:t>Indication / Population</a:t>
                      </a:r>
                      <a:endParaRPr lang="en-US" sz="16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1944" marR="61944" marT="0" marB="0"/>
                </a:tc>
                <a:extLst>
                  <a:ext uri="{0D108BD9-81ED-4DB2-BD59-A6C34878D82A}">
                    <a16:rowId xmlns:a16="http://schemas.microsoft.com/office/drawing/2014/main" val="1737984136"/>
                  </a:ext>
                </a:extLst>
              </a:tr>
              <a:tr h="637322">
                <a:tc>
                  <a:txBody>
                    <a:bodyPr/>
                    <a:lstStyle/>
                    <a:p>
                      <a:pPr marL="0" marR="0">
                        <a:lnSpc>
                          <a:spcPct val="115000"/>
                        </a:lnSpc>
                        <a:spcAft>
                          <a:spcPts val="1000"/>
                        </a:spcAft>
                        <a:buNone/>
                      </a:pPr>
                      <a:r>
                        <a:rPr lang="en-US" sz="1600" dirty="0">
                          <a:effectLst/>
                        </a:rPr>
                        <a:t>Comirnaty (Pfizer/BioNTech)</a:t>
                      </a:r>
                      <a:endParaRPr lang="en-US" sz="16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1944" marR="61944" marT="0" marB="0"/>
                </a:tc>
                <a:tc>
                  <a:txBody>
                    <a:bodyPr/>
                    <a:lstStyle/>
                    <a:p>
                      <a:pPr marL="0" marR="0">
                        <a:lnSpc>
                          <a:spcPct val="115000"/>
                        </a:lnSpc>
                        <a:spcAft>
                          <a:spcPts val="1000"/>
                        </a:spcAft>
                        <a:buNone/>
                      </a:pPr>
                      <a:r>
                        <a:rPr lang="en-US" sz="1600" dirty="0">
                          <a:effectLst/>
                        </a:rPr>
                        <a:t>mRNA vaccine</a:t>
                      </a:r>
                      <a:endParaRPr lang="en-US" sz="16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1944" marR="61944" marT="0" marB="0"/>
                </a:tc>
                <a:tc>
                  <a:txBody>
                    <a:bodyPr/>
                    <a:lstStyle/>
                    <a:p>
                      <a:pPr marL="0" marR="0">
                        <a:lnSpc>
                          <a:spcPct val="115000"/>
                        </a:lnSpc>
                        <a:spcAft>
                          <a:spcPts val="1000"/>
                        </a:spcAft>
                        <a:buNone/>
                      </a:pPr>
                      <a:r>
                        <a:rPr lang="en-US" sz="1600" dirty="0">
                          <a:effectLst/>
                        </a:rPr>
                        <a:t>Broad use (children &amp; adults)</a:t>
                      </a:r>
                      <a:endParaRPr lang="en-US" sz="16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1944" marR="61944" marT="0" marB="0"/>
                </a:tc>
                <a:extLst>
                  <a:ext uri="{0D108BD9-81ED-4DB2-BD59-A6C34878D82A}">
                    <a16:rowId xmlns:a16="http://schemas.microsoft.com/office/drawing/2014/main" val="2640744996"/>
                  </a:ext>
                </a:extLst>
              </a:tr>
              <a:tr h="418688">
                <a:tc>
                  <a:txBody>
                    <a:bodyPr/>
                    <a:lstStyle/>
                    <a:p>
                      <a:pPr marL="0" marR="0">
                        <a:lnSpc>
                          <a:spcPct val="115000"/>
                        </a:lnSpc>
                        <a:spcAft>
                          <a:spcPts val="1000"/>
                        </a:spcAft>
                        <a:buNone/>
                      </a:pPr>
                      <a:r>
                        <a:rPr lang="en-US" sz="1600" dirty="0">
                          <a:effectLst/>
                        </a:rPr>
                        <a:t>Spikevax (Moderna)</a:t>
                      </a:r>
                      <a:endParaRPr lang="en-US" sz="16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1944" marR="61944" marT="0" marB="0"/>
                </a:tc>
                <a:tc>
                  <a:txBody>
                    <a:bodyPr/>
                    <a:lstStyle/>
                    <a:p>
                      <a:pPr marL="0" marR="0">
                        <a:lnSpc>
                          <a:spcPct val="115000"/>
                        </a:lnSpc>
                        <a:spcAft>
                          <a:spcPts val="1000"/>
                        </a:spcAft>
                        <a:buNone/>
                      </a:pPr>
                      <a:r>
                        <a:rPr lang="en-US" sz="1600" dirty="0">
                          <a:effectLst/>
                        </a:rPr>
                        <a:t>mRNA vaccine</a:t>
                      </a:r>
                      <a:endParaRPr lang="en-US" sz="16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1944" marR="61944" marT="0" marB="0"/>
                </a:tc>
                <a:tc>
                  <a:txBody>
                    <a:bodyPr/>
                    <a:lstStyle/>
                    <a:p>
                      <a:pPr marL="0" marR="0">
                        <a:lnSpc>
                          <a:spcPct val="115000"/>
                        </a:lnSpc>
                        <a:spcAft>
                          <a:spcPts val="1000"/>
                        </a:spcAft>
                        <a:buNone/>
                      </a:pPr>
                      <a:r>
                        <a:rPr lang="en-US" sz="1600">
                          <a:effectLst/>
                        </a:rPr>
                        <a:t>Broad use</a:t>
                      </a:r>
                      <a:endParaRPr lang="en-US" sz="1600">
                        <a:effectLst/>
                        <a:latin typeface="Cambria" panose="02040503050406030204" pitchFamily="18" charset="0"/>
                        <a:ea typeface="MS Mincho" panose="02020609040205080304" pitchFamily="49" charset="-128"/>
                        <a:cs typeface="Times New Roman" panose="02020603050405020304" pitchFamily="18" charset="0"/>
                      </a:endParaRPr>
                    </a:p>
                  </a:txBody>
                  <a:tcPr marL="61944" marR="61944" marT="0" marB="0"/>
                </a:tc>
                <a:extLst>
                  <a:ext uri="{0D108BD9-81ED-4DB2-BD59-A6C34878D82A}">
                    <a16:rowId xmlns:a16="http://schemas.microsoft.com/office/drawing/2014/main" val="3859169915"/>
                  </a:ext>
                </a:extLst>
              </a:tr>
              <a:tr h="418688">
                <a:tc>
                  <a:txBody>
                    <a:bodyPr/>
                    <a:lstStyle/>
                    <a:p>
                      <a:pPr marL="0" marR="0">
                        <a:lnSpc>
                          <a:spcPct val="115000"/>
                        </a:lnSpc>
                        <a:spcAft>
                          <a:spcPts val="1000"/>
                        </a:spcAft>
                        <a:buNone/>
                      </a:pPr>
                      <a:r>
                        <a:rPr lang="en-US" sz="1600" dirty="0" err="1">
                          <a:effectLst/>
                        </a:rPr>
                        <a:t>Vaxzevria</a:t>
                      </a:r>
                      <a:r>
                        <a:rPr lang="en-US" sz="1600" dirty="0">
                          <a:effectLst/>
                        </a:rPr>
                        <a:t> (AstraZeneca)</a:t>
                      </a:r>
                      <a:endParaRPr lang="en-US" sz="16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1944" marR="61944" marT="0" marB="0"/>
                </a:tc>
                <a:tc>
                  <a:txBody>
                    <a:bodyPr/>
                    <a:lstStyle/>
                    <a:p>
                      <a:pPr marL="0" marR="0">
                        <a:lnSpc>
                          <a:spcPct val="115000"/>
                        </a:lnSpc>
                        <a:spcAft>
                          <a:spcPts val="1000"/>
                        </a:spcAft>
                        <a:buNone/>
                      </a:pPr>
                      <a:r>
                        <a:rPr lang="en-US" sz="1600">
                          <a:effectLst/>
                        </a:rPr>
                        <a:t>Viral vector vaccine</a:t>
                      </a:r>
                      <a:endParaRPr lang="en-US" sz="1600">
                        <a:effectLst/>
                        <a:latin typeface="Cambria" panose="02040503050406030204" pitchFamily="18" charset="0"/>
                        <a:ea typeface="MS Mincho" panose="02020609040205080304" pitchFamily="49" charset="-128"/>
                        <a:cs typeface="Times New Roman" panose="02020603050405020304" pitchFamily="18" charset="0"/>
                      </a:endParaRPr>
                    </a:p>
                  </a:txBody>
                  <a:tcPr marL="61944" marR="61944" marT="0" marB="0"/>
                </a:tc>
                <a:tc>
                  <a:txBody>
                    <a:bodyPr/>
                    <a:lstStyle/>
                    <a:p>
                      <a:pPr marL="0" marR="0">
                        <a:lnSpc>
                          <a:spcPct val="115000"/>
                        </a:lnSpc>
                        <a:spcAft>
                          <a:spcPts val="1000"/>
                        </a:spcAft>
                        <a:buNone/>
                      </a:pPr>
                      <a:r>
                        <a:rPr lang="en-US" sz="1600" dirty="0">
                          <a:effectLst/>
                        </a:rPr>
                        <a:t>Adults (some countries)</a:t>
                      </a:r>
                      <a:endParaRPr lang="en-US" sz="16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1944" marR="61944" marT="0" marB="0"/>
                </a:tc>
                <a:extLst>
                  <a:ext uri="{0D108BD9-81ED-4DB2-BD59-A6C34878D82A}">
                    <a16:rowId xmlns:a16="http://schemas.microsoft.com/office/drawing/2014/main" val="3951066504"/>
                  </a:ext>
                </a:extLst>
              </a:tr>
              <a:tr h="418688">
                <a:tc>
                  <a:txBody>
                    <a:bodyPr/>
                    <a:lstStyle/>
                    <a:p>
                      <a:pPr marL="0" marR="0">
                        <a:lnSpc>
                          <a:spcPct val="115000"/>
                        </a:lnSpc>
                        <a:spcAft>
                          <a:spcPts val="1000"/>
                        </a:spcAft>
                        <a:buNone/>
                      </a:pPr>
                      <a:r>
                        <a:rPr lang="en-US" sz="1600" dirty="0">
                          <a:effectLst/>
                        </a:rPr>
                        <a:t>Nuvaxovid (Novavax)</a:t>
                      </a:r>
                      <a:endParaRPr lang="en-US" sz="16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1944" marR="61944" marT="0" marB="0"/>
                </a:tc>
                <a:tc>
                  <a:txBody>
                    <a:bodyPr/>
                    <a:lstStyle/>
                    <a:p>
                      <a:pPr marL="0" marR="0">
                        <a:lnSpc>
                          <a:spcPct val="115000"/>
                        </a:lnSpc>
                        <a:spcAft>
                          <a:spcPts val="1000"/>
                        </a:spcAft>
                        <a:buNone/>
                      </a:pPr>
                      <a:r>
                        <a:rPr lang="en-US" sz="1600">
                          <a:effectLst/>
                        </a:rPr>
                        <a:t>Protein subunit vaccine</a:t>
                      </a:r>
                      <a:endParaRPr lang="en-US" sz="1600">
                        <a:effectLst/>
                        <a:latin typeface="Cambria" panose="02040503050406030204" pitchFamily="18" charset="0"/>
                        <a:ea typeface="MS Mincho" panose="02020609040205080304" pitchFamily="49" charset="-128"/>
                        <a:cs typeface="Times New Roman" panose="02020603050405020304" pitchFamily="18" charset="0"/>
                      </a:endParaRPr>
                    </a:p>
                  </a:txBody>
                  <a:tcPr marL="61944" marR="61944" marT="0" marB="0"/>
                </a:tc>
                <a:tc>
                  <a:txBody>
                    <a:bodyPr/>
                    <a:lstStyle/>
                    <a:p>
                      <a:pPr marL="0" marR="0">
                        <a:lnSpc>
                          <a:spcPct val="115000"/>
                        </a:lnSpc>
                        <a:spcAft>
                          <a:spcPts val="1000"/>
                        </a:spcAft>
                        <a:buNone/>
                      </a:pPr>
                      <a:r>
                        <a:rPr lang="en-US" sz="1600" dirty="0">
                          <a:effectLst/>
                        </a:rPr>
                        <a:t>Adults &amp; adolescents</a:t>
                      </a:r>
                      <a:endParaRPr lang="en-US" sz="16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1944" marR="61944" marT="0" marB="0"/>
                </a:tc>
                <a:extLst>
                  <a:ext uri="{0D108BD9-81ED-4DB2-BD59-A6C34878D82A}">
                    <a16:rowId xmlns:a16="http://schemas.microsoft.com/office/drawing/2014/main" val="1013342952"/>
                  </a:ext>
                </a:extLst>
              </a:tr>
            </a:tbl>
          </a:graphicData>
        </a:graphic>
      </p:graphicFrame>
    </p:spTree>
    <p:extLst>
      <p:ext uri="{BB962C8B-B14F-4D97-AF65-F5344CB8AC3E}">
        <p14:creationId xmlns:p14="http://schemas.microsoft.com/office/powerpoint/2010/main" val="26713987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A34808-E532-4B71-1D0D-5A8F3671D8A2}"/>
              </a:ext>
            </a:extLst>
          </p:cNvPr>
          <p:cNvSpPr>
            <a:spLocks noGrp="1"/>
          </p:cNvSpPr>
          <p:nvPr>
            <p:ph type="title"/>
          </p:nvPr>
        </p:nvSpPr>
        <p:spPr>
          <a:xfrm>
            <a:off x="914400" y="685800"/>
            <a:ext cx="5787136" cy="530352"/>
          </a:xfrm>
        </p:spPr>
        <p:txBody>
          <a:bodyPr anchor="b">
            <a:normAutofit/>
          </a:bodyPr>
          <a:lstStyle/>
          <a:p>
            <a:r>
              <a:rPr lang="en-US" sz="3700"/>
              <a:t>Discrete choice experiment</a:t>
            </a:r>
          </a:p>
        </p:txBody>
      </p:sp>
      <p:sp>
        <p:nvSpPr>
          <p:cNvPr id="3" name="Content Placeholder 2">
            <a:extLst>
              <a:ext uri="{FF2B5EF4-FFF2-40B4-BE49-F238E27FC236}">
                <a16:creationId xmlns:a16="http://schemas.microsoft.com/office/drawing/2014/main" id="{89FA969C-A3AF-8CD6-8D79-491B151C0179}"/>
              </a:ext>
            </a:extLst>
          </p:cNvPr>
          <p:cNvSpPr>
            <a:spLocks noGrp="1"/>
          </p:cNvSpPr>
          <p:nvPr>
            <p:ph idx="1"/>
          </p:nvPr>
        </p:nvSpPr>
        <p:spPr>
          <a:xfrm>
            <a:off x="796066" y="1480297"/>
            <a:ext cx="5787136" cy="4364010"/>
          </a:xfrm>
        </p:spPr>
        <p:txBody>
          <a:bodyPr>
            <a:normAutofit/>
          </a:bodyPr>
          <a:lstStyle/>
          <a:p>
            <a:pPr marL="285750" indent="-285750">
              <a:buFont typeface="Wingdings" panose="05000000000000000000" pitchFamily="2" charset="2"/>
              <a:buChar char="§"/>
            </a:pPr>
            <a:r>
              <a:rPr lang="en-US" dirty="0"/>
              <a:t>Participants shown series of hypothetical examples</a:t>
            </a:r>
          </a:p>
          <a:p>
            <a:pPr marL="560388" lvl="1" indent="-285750">
              <a:buFont typeface="Wingdings" panose="05000000000000000000" pitchFamily="2" charset="2"/>
              <a:buChar char="§"/>
            </a:pPr>
            <a:r>
              <a:rPr lang="en-US" dirty="0"/>
              <a:t>“Which vaccine would you choose?”</a:t>
            </a:r>
            <a:br>
              <a:rPr lang="en-US" dirty="0"/>
            </a:br>
            <a:r>
              <a:rPr lang="en-US" b="1" dirty="0"/>
              <a:t>Option A:</a:t>
            </a:r>
            <a:r>
              <a:rPr lang="en-US" dirty="0"/>
              <a:t> 95% effective, mild side effects in 1/100, two doses, $20</a:t>
            </a:r>
            <a:br>
              <a:rPr lang="en-US" dirty="0"/>
            </a:br>
            <a:r>
              <a:rPr lang="en-US" b="1" dirty="0"/>
              <a:t>Option B:</a:t>
            </a:r>
            <a:r>
              <a:rPr lang="en-US" dirty="0"/>
              <a:t> 85% effective, no severe side effects, one dose, free</a:t>
            </a:r>
          </a:p>
          <a:p>
            <a:pPr marL="560388" lvl="1" indent="-285750">
              <a:buFont typeface="Wingdings" panose="05000000000000000000" pitchFamily="2" charset="2"/>
              <a:buChar char="§"/>
            </a:pPr>
            <a:r>
              <a:rPr lang="en-US" dirty="0"/>
              <a:t>They pick the option they prefer in each scenario</a:t>
            </a:r>
          </a:p>
          <a:p>
            <a:pPr marL="285750" indent="-285750">
              <a:buFont typeface="Wingdings" panose="05000000000000000000" pitchFamily="2" charset="2"/>
              <a:buChar char="§"/>
            </a:pPr>
            <a:r>
              <a:rPr lang="en-US" dirty="0"/>
              <a:t>These can then be incorporated into decision tree models and economic evaluations</a:t>
            </a:r>
          </a:p>
          <a:p>
            <a:pPr marL="285750" indent="-285750">
              <a:buFont typeface="Wingdings" panose="05000000000000000000" pitchFamily="2" charset="2"/>
              <a:buChar char="§"/>
            </a:pPr>
            <a:r>
              <a:rPr lang="en-US" dirty="0"/>
              <a:t>Also allows for estimations of willingness to pay</a:t>
            </a:r>
          </a:p>
          <a:p>
            <a:pPr marL="560388" lvl="1" indent="-285750">
              <a:buFont typeface="Wingdings" panose="05000000000000000000" pitchFamily="2" charset="2"/>
              <a:buChar char="§"/>
            </a:pPr>
            <a:r>
              <a:rPr lang="en-US" dirty="0"/>
              <a:t>Which can help set prices for vaccines, especially for the private market. </a:t>
            </a:r>
          </a:p>
        </p:txBody>
      </p:sp>
      <p:pic>
        <p:nvPicPr>
          <p:cNvPr id="6" name="Picture 5" descr="A screenshot of a diagram&#10;&#10;AI-generated content may be incorrect.">
            <a:extLst>
              <a:ext uri="{FF2B5EF4-FFF2-40B4-BE49-F238E27FC236}">
                <a16:creationId xmlns:a16="http://schemas.microsoft.com/office/drawing/2014/main" id="{13CF57B5-22A4-0B80-89FF-74BDBB4EF19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29600" y="1091767"/>
            <a:ext cx="3044952" cy="4561726"/>
          </a:xfrm>
          <a:prstGeom prst="rect">
            <a:avLst/>
          </a:prstGeom>
          <a:noFill/>
        </p:spPr>
      </p:pic>
      <p:sp>
        <p:nvSpPr>
          <p:cNvPr id="7" name="Text Placeholder 3">
            <a:extLst>
              <a:ext uri="{FF2B5EF4-FFF2-40B4-BE49-F238E27FC236}">
                <a16:creationId xmlns:a16="http://schemas.microsoft.com/office/drawing/2014/main" id="{666A9116-3654-E7D0-6FFA-C7FB6B3230E5}"/>
              </a:ext>
            </a:extLst>
          </p:cNvPr>
          <p:cNvSpPr>
            <a:spLocks noGrp="1"/>
          </p:cNvSpPr>
          <p:nvPr>
            <p:ph type="body" sz="quarter" idx="16"/>
          </p:nvPr>
        </p:nvSpPr>
        <p:spPr>
          <a:xfrm>
            <a:off x="6904038" y="6296329"/>
            <a:ext cx="3948112" cy="275120"/>
          </a:xfrm>
        </p:spPr>
        <p:txBody>
          <a:bodyPr/>
          <a:lstStyle/>
          <a:p>
            <a:r>
              <a:rPr lang="en-US" dirty="0"/>
              <a:t>Integrating vaccine safety into health services research</a:t>
            </a:r>
          </a:p>
        </p:txBody>
      </p:sp>
    </p:spTree>
    <p:extLst>
      <p:ext uri="{BB962C8B-B14F-4D97-AF65-F5344CB8AC3E}">
        <p14:creationId xmlns:p14="http://schemas.microsoft.com/office/powerpoint/2010/main" val="2174077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2933669-D639-C9C0-4AA0-E1DE3F89972A}"/>
              </a:ext>
            </a:extLst>
          </p:cNvPr>
          <p:cNvSpPr>
            <a:spLocks noGrp="1"/>
          </p:cNvSpPr>
          <p:nvPr>
            <p:ph type="body" sz="quarter" idx="17"/>
          </p:nvPr>
        </p:nvSpPr>
        <p:spPr>
          <a:xfrm>
            <a:off x="591671" y="3392302"/>
            <a:ext cx="3516929" cy="1547194"/>
          </a:xfrm>
        </p:spPr>
        <p:txBody>
          <a:bodyPr/>
          <a:lstStyle/>
          <a:p>
            <a:r>
              <a:rPr lang="en-US" sz="1800" dirty="0"/>
              <a:t>Of studies looking at what vaccine preferences are driving vaccine-decision making found vaccine risk was a significant factor. </a:t>
            </a:r>
          </a:p>
        </p:txBody>
      </p:sp>
      <p:sp>
        <p:nvSpPr>
          <p:cNvPr id="3" name="Text Placeholder 2">
            <a:extLst>
              <a:ext uri="{FF2B5EF4-FFF2-40B4-BE49-F238E27FC236}">
                <a16:creationId xmlns:a16="http://schemas.microsoft.com/office/drawing/2014/main" id="{78D52DF3-5653-B222-8B3B-61BA7FB31CC1}"/>
              </a:ext>
            </a:extLst>
          </p:cNvPr>
          <p:cNvSpPr>
            <a:spLocks noGrp="1"/>
          </p:cNvSpPr>
          <p:nvPr>
            <p:ph type="body" sz="quarter" idx="16"/>
          </p:nvPr>
        </p:nvSpPr>
        <p:spPr>
          <a:xfrm>
            <a:off x="451001" y="1502222"/>
            <a:ext cx="3657599" cy="2123658"/>
          </a:xfrm>
        </p:spPr>
        <p:txBody>
          <a:bodyPr/>
          <a:lstStyle/>
          <a:p>
            <a:r>
              <a:rPr lang="en-US" sz="13800" dirty="0"/>
              <a:t>100</a:t>
            </a:r>
            <a:endParaRPr lang="en-US" sz="19900" dirty="0"/>
          </a:p>
        </p:txBody>
      </p:sp>
      <p:pic>
        <p:nvPicPr>
          <p:cNvPr id="9" name="Content Placeholder 8">
            <a:extLst>
              <a:ext uri="{FF2B5EF4-FFF2-40B4-BE49-F238E27FC236}">
                <a16:creationId xmlns:a16="http://schemas.microsoft.com/office/drawing/2014/main" id="{8C1EFA76-3CF5-B9C2-A32D-B15A38D2CD61}"/>
              </a:ext>
            </a:extLst>
          </p:cNvPr>
          <p:cNvPicPr>
            <a:picLocks noGrp="1" noChangeAspect="1"/>
          </p:cNvPicPr>
          <p:nvPr>
            <p:ph sz="quarter" idx="12"/>
          </p:nvPr>
        </p:nvPicPr>
        <p:blipFill>
          <a:blip r:embed="rId3"/>
          <a:stretch>
            <a:fillRect/>
          </a:stretch>
        </p:blipFill>
        <p:spPr>
          <a:xfrm>
            <a:off x="5021567" y="1918941"/>
            <a:ext cx="7170433" cy="3065523"/>
          </a:xfrm>
          <a:prstGeom prst="rect">
            <a:avLst/>
          </a:prstGeom>
        </p:spPr>
      </p:pic>
      <p:sp>
        <p:nvSpPr>
          <p:cNvPr id="6" name="Text Placeholder 5">
            <a:extLst>
              <a:ext uri="{FF2B5EF4-FFF2-40B4-BE49-F238E27FC236}">
                <a16:creationId xmlns:a16="http://schemas.microsoft.com/office/drawing/2014/main" id="{6CE8C567-E146-09BF-4D36-9A5F8A809E48}"/>
              </a:ext>
            </a:extLst>
          </p:cNvPr>
          <p:cNvSpPr>
            <a:spLocks noGrp="1"/>
          </p:cNvSpPr>
          <p:nvPr>
            <p:ph type="body" sz="quarter" idx="18"/>
          </p:nvPr>
        </p:nvSpPr>
        <p:spPr/>
        <p:txBody>
          <a:bodyPr/>
          <a:lstStyle/>
          <a:p>
            <a:r>
              <a:rPr lang="en-US" dirty="0"/>
              <a:t>Integrating vaccine safety into health services research</a:t>
            </a:r>
          </a:p>
        </p:txBody>
      </p:sp>
      <p:sp>
        <p:nvSpPr>
          <p:cNvPr id="7" name="Text Placeholder 6">
            <a:extLst>
              <a:ext uri="{FF2B5EF4-FFF2-40B4-BE49-F238E27FC236}">
                <a16:creationId xmlns:a16="http://schemas.microsoft.com/office/drawing/2014/main" id="{808315CC-9599-5067-75C3-1AA84E56D8F4}"/>
              </a:ext>
            </a:extLst>
          </p:cNvPr>
          <p:cNvSpPr>
            <a:spLocks noGrp="1"/>
          </p:cNvSpPr>
          <p:nvPr>
            <p:ph type="body" sz="quarter" idx="19"/>
          </p:nvPr>
        </p:nvSpPr>
        <p:spPr>
          <a:xfrm>
            <a:off x="3206600" y="2042241"/>
            <a:ext cx="902000" cy="1043619"/>
          </a:xfrm>
        </p:spPr>
        <p:txBody>
          <a:bodyPr/>
          <a:lstStyle/>
          <a:p>
            <a:r>
              <a:rPr lang="en-US" dirty="0" smtClean="0"/>
              <a:t>%</a:t>
            </a:r>
            <a:endParaRPr lang="en-US" dirty="0"/>
          </a:p>
        </p:txBody>
      </p:sp>
      <p:sp>
        <p:nvSpPr>
          <p:cNvPr id="11" name="Title 10">
            <a:extLst>
              <a:ext uri="{FF2B5EF4-FFF2-40B4-BE49-F238E27FC236}">
                <a16:creationId xmlns:a16="http://schemas.microsoft.com/office/drawing/2014/main" id="{A3AFD7D0-4837-55A1-EB83-DFC67613D14D}"/>
              </a:ext>
            </a:extLst>
          </p:cNvPr>
          <p:cNvSpPr>
            <a:spLocks noGrp="1"/>
          </p:cNvSpPr>
          <p:nvPr>
            <p:ph type="title"/>
          </p:nvPr>
        </p:nvSpPr>
        <p:spPr/>
        <p:txBody>
          <a:bodyPr/>
          <a:lstStyle/>
          <a:p>
            <a:endParaRPr lang="en-US" dirty="0"/>
          </a:p>
        </p:txBody>
      </p:sp>
    </p:spTree>
    <p:extLst>
      <p:ext uri="{BB962C8B-B14F-4D97-AF65-F5344CB8AC3E}">
        <p14:creationId xmlns:p14="http://schemas.microsoft.com/office/powerpoint/2010/main" val="24882480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F3DE3D-A546-C6F6-73D7-7457FF59E626}"/>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E8C4FF8-7B94-7B0A-5182-A14C23026B0D}"/>
              </a:ext>
            </a:extLst>
          </p:cNvPr>
          <p:cNvSpPr>
            <a:spLocks noGrp="1"/>
          </p:cNvSpPr>
          <p:nvPr>
            <p:ph sz="quarter" idx="12"/>
          </p:nvPr>
        </p:nvSpPr>
        <p:spPr/>
        <p:txBody>
          <a:bodyPr/>
          <a:lstStyle/>
          <a:p>
            <a:r>
              <a:rPr lang="en-US" sz="2800" dirty="0"/>
              <a:t>1. Capturing vaccine choice</a:t>
            </a:r>
          </a:p>
        </p:txBody>
      </p:sp>
      <p:sp>
        <p:nvSpPr>
          <p:cNvPr id="3" name="Content Placeholder 2">
            <a:extLst>
              <a:ext uri="{FF2B5EF4-FFF2-40B4-BE49-F238E27FC236}">
                <a16:creationId xmlns:a16="http://schemas.microsoft.com/office/drawing/2014/main" id="{7F2D6F0D-7708-D65B-BFF0-5F26EBCCED2E}"/>
              </a:ext>
            </a:extLst>
          </p:cNvPr>
          <p:cNvSpPr>
            <a:spLocks noGrp="1"/>
          </p:cNvSpPr>
          <p:nvPr>
            <p:ph idx="1"/>
          </p:nvPr>
        </p:nvSpPr>
        <p:spPr/>
        <p:txBody>
          <a:bodyPr/>
          <a:lstStyle/>
          <a:p>
            <a:r>
              <a:rPr lang="en-US" sz="2800" dirty="0"/>
              <a:t>2. Risk-based pricing</a:t>
            </a:r>
          </a:p>
        </p:txBody>
      </p:sp>
      <p:sp>
        <p:nvSpPr>
          <p:cNvPr id="5" name="Text Placeholder 4">
            <a:extLst>
              <a:ext uri="{FF2B5EF4-FFF2-40B4-BE49-F238E27FC236}">
                <a16:creationId xmlns:a16="http://schemas.microsoft.com/office/drawing/2014/main" id="{32ADA8B8-6460-390A-D22D-4ED7EBC7672F}"/>
              </a:ext>
            </a:extLst>
          </p:cNvPr>
          <p:cNvSpPr>
            <a:spLocks noGrp="1"/>
          </p:cNvSpPr>
          <p:nvPr>
            <p:ph type="body" sz="quarter" idx="16"/>
          </p:nvPr>
        </p:nvSpPr>
        <p:spPr/>
        <p:txBody>
          <a:bodyPr/>
          <a:lstStyle/>
          <a:p>
            <a:r>
              <a:rPr lang="en-US" dirty="0"/>
              <a:t>Integrating vaccine safety into health services research</a:t>
            </a:r>
          </a:p>
        </p:txBody>
      </p:sp>
      <p:sp>
        <p:nvSpPr>
          <p:cNvPr id="6" name="Title 5">
            <a:extLst>
              <a:ext uri="{FF2B5EF4-FFF2-40B4-BE49-F238E27FC236}">
                <a16:creationId xmlns:a16="http://schemas.microsoft.com/office/drawing/2014/main" id="{F36F6FE0-E32A-3855-5F28-FB18DACFAB21}"/>
              </a:ext>
            </a:extLst>
          </p:cNvPr>
          <p:cNvSpPr>
            <a:spLocks noGrp="1"/>
          </p:cNvSpPr>
          <p:nvPr>
            <p:ph type="title"/>
          </p:nvPr>
        </p:nvSpPr>
        <p:spPr/>
        <p:txBody>
          <a:bodyPr/>
          <a:lstStyle/>
          <a:p>
            <a:r>
              <a:rPr lang="en-US" dirty="0"/>
              <a:t>Areas of future direction</a:t>
            </a:r>
          </a:p>
        </p:txBody>
      </p:sp>
      <p:sp>
        <p:nvSpPr>
          <p:cNvPr id="8" name="Content Placeholder 7">
            <a:extLst>
              <a:ext uri="{FF2B5EF4-FFF2-40B4-BE49-F238E27FC236}">
                <a16:creationId xmlns:a16="http://schemas.microsoft.com/office/drawing/2014/main" id="{530A950C-2771-3BD6-2B34-B909B8C38421}"/>
              </a:ext>
            </a:extLst>
          </p:cNvPr>
          <p:cNvSpPr>
            <a:spLocks noGrp="1"/>
          </p:cNvSpPr>
          <p:nvPr>
            <p:ph idx="14"/>
          </p:nvPr>
        </p:nvSpPr>
        <p:spPr/>
        <p:txBody>
          <a:bodyPr/>
          <a:lstStyle/>
          <a:p>
            <a:endParaRPr lang="en-US"/>
          </a:p>
        </p:txBody>
      </p:sp>
    </p:spTree>
    <p:extLst>
      <p:ext uri="{BB962C8B-B14F-4D97-AF65-F5344CB8AC3E}">
        <p14:creationId xmlns:p14="http://schemas.microsoft.com/office/powerpoint/2010/main" val="12623359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FF89FFB0-A4E9-CC83-3755-6ECD3D6C7BA1}"/>
              </a:ext>
            </a:extLst>
          </p:cNvPr>
          <p:cNvSpPr>
            <a:spLocks noGrp="1"/>
          </p:cNvSpPr>
          <p:nvPr>
            <p:ph type="title"/>
          </p:nvPr>
        </p:nvSpPr>
        <p:spPr>
          <a:xfrm>
            <a:off x="914400" y="685800"/>
            <a:ext cx="10332720" cy="530352"/>
          </a:xfrm>
        </p:spPr>
        <p:txBody>
          <a:bodyPr/>
          <a:lstStyle/>
          <a:p>
            <a:endParaRPr lang="en-US" dirty="0"/>
          </a:p>
        </p:txBody>
      </p:sp>
      <p:sp>
        <p:nvSpPr>
          <p:cNvPr id="13" name="Text Placeholder 2">
            <a:extLst>
              <a:ext uri="{FF2B5EF4-FFF2-40B4-BE49-F238E27FC236}">
                <a16:creationId xmlns:a16="http://schemas.microsoft.com/office/drawing/2014/main" id="{E45FD3BD-9C10-DEFF-9FB5-41CA15FEA7F9}"/>
              </a:ext>
            </a:extLst>
          </p:cNvPr>
          <p:cNvSpPr>
            <a:spLocks noGrp="1"/>
          </p:cNvSpPr>
          <p:nvPr>
            <p:ph type="body" sz="quarter" idx="16"/>
          </p:nvPr>
        </p:nvSpPr>
        <p:spPr>
          <a:xfrm>
            <a:off x="6904038" y="6296329"/>
            <a:ext cx="3948112" cy="275120"/>
          </a:xfrm>
        </p:spPr>
        <p:txBody>
          <a:bodyPr/>
          <a:lstStyle/>
          <a:p>
            <a:r>
              <a:rPr lang="en-US" dirty="0"/>
              <a:t>Integrating vaccine safety into health services research</a:t>
            </a:r>
          </a:p>
        </p:txBody>
      </p:sp>
      <p:pic>
        <p:nvPicPr>
          <p:cNvPr id="6" name="Picture 5">
            <a:extLst>
              <a:ext uri="{FF2B5EF4-FFF2-40B4-BE49-F238E27FC236}">
                <a16:creationId xmlns:a16="http://schemas.microsoft.com/office/drawing/2014/main" id="{3EC23FA4-04A1-5CB2-21F0-0D64FE61EC9D}"/>
              </a:ext>
            </a:extLst>
          </p:cNvPr>
          <p:cNvPicPr>
            <a:picLocks noChangeAspect="1"/>
          </p:cNvPicPr>
          <p:nvPr/>
        </p:nvPicPr>
        <p:blipFill>
          <a:blip r:embed="rId3"/>
          <a:stretch>
            <a:fillRect/>
          </a:stretch>
        </p:blipFill>
        <p:spPr>
          <a:xfrm>
            <a:off x="920926" y="1690131"/>
            <a:ext cx="10319667" cy="4205265"/>
          </a:xfrm>
          <a:prstGeom prst="rect">
            <a:avLst/>
          </a:prstGeom>
          <a:noFill/>
        </p:spPr>
      </p:pic>
    </p:spTree>
    <p:extLst>
      <p:ext uri="{BB962C8B-B14F-4D97-AF65-F5344CB8AC3E}">
        <p14:creationId xmlns:p14="http://schemas.microsoft.com/office/powerpoint/2010/main" val="21987672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F09756-7A1E-08DE-875B-F2DDB13AA193}"/>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1C223A4-9A16-DC66-057B-4317EF1CE8D4}"/>
              </a:ext>
            </a:extLst>
          </p:cNvPr>
          <p:cNvSpPr>
            <a:spLocks noGrp="1"/>
          </p:cNvSpPr>
          <p:nvPr>
            <p:ph sz="quarter" idx="12"/>
          </p:nvPr>
        </p:nvSpPr>
        <p:spPr/>
        <p:txBody>
          <a:bodyPr/>
          <a:lstStyle/>
          <a:p>
            <a:r>
              <a:rPr lang="en-US" sz="2800" dirty="0"/>
              <a:t>1. Capturing vaccine choice</a:t>
            </a:r>
          </a:p>
        </p:txBody>
      </p:sp>
      <p:sp>
        <p:nvSpPr>
          <p:cNvPr id="3" name="Content Placeholder 2">
            <a:extLst>
              <a:ext uri="{FF2B5EF4-FFF2-40B4-BE49-F238E27FC236}">
                <a16:creationId xmlns:a16="http://schemas.microsoft.com/office/drawing/2014/main" id="{279B0BD5-717A-9FB6-8476-EC10951310C3}"/>
              </a:ext>
            </a:extLst>
          </p:cNvPr>
          <p:cNvSpPr>
            <a:spLocks noGrp="1"/>
          </p:cNvSpPr>
          <p:nvPr>
            <p:ph idx="1"/>
          </p:nvPr>
        </p:nvSpPr>
        <p:spPr/>
        <p:txBody>
          <a:bodyPr/>
          <a:lstStyle/>
          <a:p>
            <a:r>
              <a:rPr lang="en-US" sz="2800" dirty="0"/>
              <a:t>2. Risk-based pricing</a:t>
            </a:r>
          </a:p>
        </p:txBody>
      </p:sp>
      <p:sp>
        <p:nvSpPr>
          <p:cNvPr id="4" name="Content Placeholder 3">
            <a:extLst>
              <a:ext uri="{FF2B5EF4-FFF2-40B4-BE49-F238E27FC236}">
                <a16:creationId xmlns:a16="http://schemas.microsoft.com/office/drawing/2014/main" id="{73920A20-A48B-1396-3F8E-713B0012E19F}"/>
              </a:ext>
            </a:extLst>
          </p:cNvPr>
          <p:cNvSpPr>
            <a:spLocks noGrp="1"/>
          </p:cNvSpPr>
          <p:nvPr>
            <p:ph idx="14"/>
          </p:nvPr>
        </p:nvSpPr>
        <p:spPr/>
        <p:txBody>
          <a:bodyPr/>
          <a:lstStyle/>
          <a:p>
            <a:r>
              <a:rPr lang="en-US" sz="2800" dirty="0"/>
              <a:t>3. Earlier integration of vaccine safety considerations into economic evaluations</a:t>
            </a:r>
          </a:p>
        </p:txBody>
      </p:sp>
      <p:sp>
        <p:nvSpPr>
          <p:cNvPr id="5" name="Text Placeholder 4">
            <a:extLst>
              <a:ext uri="{FF2B5EF4-FFF2-40B4-BE49-F238E27FC236}">
                <a16:creationId xmlns:a16="http://schemas.microsoft.com/office/drawing/2014/main" id="{29251254-8FE5-0385-B172-34B9C833BA80}"/>
              </a:ext>
            </a:extLst>
          </p:cNvPr>
          <p:cNvSpPr>
            <a:spLocks noGrp="1"/>
          </p:cNvSpPr>
          <p:nvPr>
            <p:ph type="body" sz="quarter" idx="16"/>
          </p:nvPr>
        </p:nvSpPr>
        <p:spPr/>
        <p:txBody>
          <a:bodyPr/>
          <a:lstStyle/>
          <a:p>
            <a:r>
              <a:rPr lang="en-US" dirty="0"/>
              <a:t>Integrating vaccine safety into health services research</a:t>
            </a:r>
          </a:p>
        </p:txBody>
      </p:sp>
      <p:sp>
        <p:nvSpPr>
          <p:cNvPr id="6" name="Title 5">
            <a:extLst>
              <a:ext uri="{FF2B5EF4-FFF2-40B4-BE49-F238E27FC236}">
                <a16:creationId xmlns:a16="http://schemas.microsoft.com/office/drawing/2014/main" id="{539FCC14-AE3C-7136-E813-2A942B6EC824}"/>
              </a:ext>
            </a:extLst>
          </p:cNvPr>
          <p:cNvSpPr>
            <a:spLocks noGrp="1"/>
          </p:cNvSpPr>
          <p:nvPr>
            <p:ph type="title"/>
          </p:nvPr>
        </p:nvSpPr>
        <p:spPr/>
        <p:txBody>
          <a:bodyPr/>
          <a:lstStyle/>
          <a:p>
            <a:r>
              <a:rPr lang="en-US" dirty="0"/>
              <a:t>Areas of future direction</a:t>
            </a:r>
          </a:p>
        </p:txBody>
      </p:sp>
    </p:spTree>
    <p:extLst>
      <p:ext uri="{BB962C8B-B14F-4D97-AF65-F5344CB8AC3E}">
        <p14:creationId xmlns:p14="http://schemas.microsoft.com/office/powerpoint/2010/main" val="6760013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524B7F-3780-307E-1A6B-4E20E2C44ED7}"/>
              </a:ext>
            </a:extLst>
          </p:cNvPr>
          <p:cNvSpPr>
            <a:spLocks noGrp="1"/>
          </p:cNvSpPr>
          <p:nvPr>
            <p:ph type="title"/>
          </p:nvPr>
        </p:nvSpPr>
        <p:spPr/>
        <p:txBody>
          <a:bodyPr/>
          <a:lstStyle/>
          <a:p>
            <a:r>
              <a:rPr lang="en-US" dirty="0"/>
              <a:t>When to integrate vaccine safety? </a:t>
            </a:r>
          </a:p>
        </p:txBody>
      </p:sp>
      <p:pic>
        <p:nvPicPr>
          <p:cNvPr id="6" name="Content Placeholder 5">
            <a:extLst>
              <a:ext uri="{FF2B5EF4-FFF2-40B4-BE49-F238E27FC236}">
                <a16:creationId xmlns:a16="http://schemas.microsoft.com/office/drawing/2014/main" id="{C6CDC0D1-2CB2-05F9-AAF8-6C379E3DC2C2}"/>
              </a:ext>
            </a:extLst>
          </p:cNvPr>
          <p:cNvPicPr>
            <a:picLocks noGrp="1" noChangeAspect="1"/>
          </p:cNvPicPr>
          <p:nvPr>
            <p:ph idx="1"/>
          </p:nvPr>
        </p:nvPicPr>
        <p:blipFill>
          <a:blip r:embed="rId3"/>
          <a:stretch>
            <a:fillRect/>
          </a:stretch>
        </p:blipFill>
        <p:spPr>
          <a:xfrm>
            <a:off x="914400" y="1421746"/>
            <a:ext cx="9380668" cy="4205287"/>
          </a:xfrm>
          <a:prstGeom prst="rect">
            <a:avLst/>
          </a:prstGeom>
        </p:spPr>
      </p:pic>
      <p:sp>
        <p:nvSpPr>
          <p:cNvPr id="4" name="Text Placeholder 3">
            <a:extLst>
              <a:ext uri="{FF2B5EF4-FFF2-40B4-BE49-F238E27FC236}">
                <a16:creationId xmlns:a16="http://schemas.microsoft.com/office/drawing/2014/main" id="{ABCC12D2-F737-3CC3-53A0-D3C2BD064281}"/>
              </a:ext>
            </a:extLst>
          </p:cNvPr>
          <p:cNvSpPr>
            <a:spLocks noGrp="1"/>
          </p:cNvSpPr>
          <p:nvPr>
            <p:ph type="body" sz="quarter" idx="16"/>
          </p:nvPr>
        </p:nvSpPr>
        <p:spPr/>
        <p:txBody>
          <a:bodyPr/>
          <a:lstStyle/>
          <a:p>
            <a:r>
              <a:rPr lang="en-US" dirty="0"/>
              <a:t>Integrating vaccine safety into health services research</a:t>
            </a:r>
          </a:p>
        </p:txBody>
      </p:sp>
    </p:spTree>
    <p:extLst>
      <p:ext uri="{BB962C8B-B14F-4D97-AF65-F5344CB8AC3E}">
        <p14:creationId xmlns:p14="http://schemas.microsoft.com/office/powerpoint/2010/main" val="34933605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FCDBF8-6CC9-CD19-F2BE-E81E910DDAE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510758C-6B79-EF66-1D33-89696AA22210}"/>
              </a:ext>
            </a:extLst>
          </p:cNvPr>
          <p:cNvSpPr>
            <a:spLocks noGrp="1"/>
          </p:cNvSpPr>
          <p:nvPr>
            <p:ph type="title"/>
          </p:nvPr>
        </p:nvSpPr>
        <p:spPr/>
        <p:txBody>
          <a:bodyPr/>
          <a:lstStyle/>
          <a:p>
            <a:r>
              <a:rPr lang="en-US" dirty="0"/>
              <a:t>Thank you! </a:t>
            </a:r>
            <a:r>
              <a:rPr lang="en-US"/>
              <a:t>Questions? </a:t>
            </a:r>
            <a:endParaRPr lang="en-US" dirty="0"/>
          </a:p>
        </p:txBody>
      </p:sp>
      <p:sp>
        <p:nvSpPr>
          <p:cNvPr id="3" name="Content Placeholder 2">
            <a:extLst>
              <a:ext uri="{FF2B5EF4-FFF2-40B4-BE49-F238E27FC236}">
                <a16:creationId xmlns:a16="http://schemas.microsoft.com/office/drawing/2014/main" id="{0ADE9097-9C1C-8DA2-F8C4-1C144E7C7AAF}"/>
              </a:ext>
            </a:extLst>
          </p:cNvPr>
          <p:cNvSpPr>
            <a:spLocks noGrp="1"/>
          </p:cNvSpPr>
          <p:nvPr>
            <p:ph sz="quarter" idx="12"/>
          </p:nvPr>
        </p:nvSpPr>
        <p:spPr/>
        <p:txBody>
          <a:bodyPr/>
          <a:lstStyle/>
          <a:p>
            <a:pPr lvl="4"/>
            <a:r>
              <a:rPr lang="en-US" dirty="0"/>
              <a:t>Ellen Rafferty, PhD</a:t>
            </a:r>
            <a:br>
              <a:rPr lang="en-US" dirty="0"/>
            </a:br>
            <a:r>
              <a:rPr lang="en-US" dirty="0"/>
              <a:t>Emails: erafferty@ihe.ca eraffert@ualberta.ca </a:t>
            </a:r>
            <a:br>
              <a:rPr lang="en-US" dirty="0"/>
            </a:br>
            <a:endParaRPr lang="en-US" dirty="0"/>
          </a:p>
        </p:txBody>
      </p:sp>
    </p:spTree>
    <p:extLst>
      <p:ext uri="{BB962C8B-B14F-4D97-AF65-F5344CB8AC3E}">
        <p14:creationId xmlns:p14="http://schemas.microsoft.com/office/powerpoint/2010/main" val="1751884148"/>
      </p:ext>
    </p:extLst>
  </p:cSld>
  <p:clrMapOvr>
    <a:masterClrMapping/>
  </p:clrMapOvr>
</p:sld>
</file>

<file path=ppt/theme/theme1.xml><?xml version="1.0" encoding="utf-8"?>
<a:theme xmlns:a="http://schemas.openxmlformats.org/drawingml/2006/main" name="Slidedoc Theme 1">
  <a:themeElements>
    <a:clrScheme name="IHE Palette">
      <a:dk1>
        <a:srgbClr val="30404E"/>
      </a:dk1>
      <a:lt1>
        <a:srgbClr val="FFFFFF"/>
      </a:lt1>
      <a:dk2>
        <a:srgbClr val="264DB1"/>
      </a:dk2>
      <a:lt2>
        <a:srgbClr val="D5D8DA"/>
      </a:lt2>
      <a:accent1>
        <a:srgbClr val="264DB1"/>
      </a:accent1>
      <a:accent2>
        <a:srgbClr val="5948CC"/>
      </a:accent2>
      <a:accent3>
        <a:srgbClr val="004175"/>
      </a:accent3>
      <a:accent4>
        <a:srgbClr val="446CA8"/>
      </a:accent4>
      <a:accent5>
        <a:srgbClr val="076FC3"/>
      </a:accent5>
      <a:accent6>
        <a:srgbClr val="D8F271"/>
      </a:accent6>
      <a:hlink>
        <a:srgbClr val="5948CC"/>
      </a:hlink>
      <a:folHlink>
        <a:srgbClr val="5948CC"/>
      </a:folHlink>
    </a:clrScheme>
    <a:fontScheme name="Custom 28">
      <a:majorFont>
        <a:latin typeface="Montserrat Medium"/>
        <a:ea typeface=""/>
        <a:cs typeface=""/>
      </a:majorFont>
      <a:minorFont>
        <a:latin typeface="Montserra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2">
            <a:lumMod val="40000"/>
            <a:lumOff val="60000"/>
          </a:schemeClr>
        </a:solidFill>
        <a:ln cap="rnd">
          <a:noFill/>
          <a:round/>
        </a:ln>
      </a:spPr>
      <a:bodyPr rtlCol="0" anchor="ctr"/>
      <a:lstStyle>
        <a:defPPr marL="0" algn="ctr">
          <a:spcAft>
            <a:spcPts val="900"/>
          </a:spcAft>
          <a:buFont typeface="Arial" panose="020B0604020202020204" pitchFamily="34" charset="0"/>
          <a:buChar char="​"/>
          <a:defRPr sz="1600" b="1" baseline="0"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6350" cap="rnd">
          <a:solidFill>
            <a:schemeClr val="bg2"/>
          </a:solidFill>
          <a:round/>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spAutoFit/>
      </a:bodyPr>
      <a:lstStyle>
        <a:defPPr algn="l">
          <a:lnSpc>
            <a:spcPct val="110000"/>
          </a:lnSpc>
          <a:spcBef>
            <a:spcPts val="600"/>
          </a:spcBef>
          <a:spcAft>
            <a:spcPts val="900"/>
          </a:spcAft>
          <a:defRPr sz="1100" dirty="0" err="1" smtClean="0">
            <a:solidFill>
              <a:schemeClr val="tx2"/>
            </a:solidFill>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35023</TotalTime>
  <Words>2141</Words>
  <Application>Microsoft Office PowerPoint</Application>
  <PresentationFormat>Widescreen</PresentationFormat>
  <Paragraphs>266</Paragraphs>
  <Slides>26</Slides>
  <Notes>23</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26</vt:i4>
      </vt:variant>
    </vt:vector>
  </HeadingPairs>
  <TitlesOfParts>
    <vt:vector size="36" baseType="lpstr">
      <vt:lpstr>Arial</vt:lpstr>
      <vt:lpstr>Arsenal</vt:lpstr>
      <vt:lpstr>Cambria</vt:lpstr>
      <vt:lpstr>Montserrat</vt:lpstr>
      <vt:lpstr>MS Mincho</vt:lpstr>
      <vt:lpstr>Open Sans</vt:lpstr>
      <vt:lpstr>Open Sans SemiBold</vt:lpstr>
      <vt:lpstr>Times New Roman</vt:lpstr>
      <vt:lpstr>Wingdings</vt:lpstr>
      <vt:lpstr>Slidedoc Theme 1</vt:lpstr>
      <vt:lpstr>Integrating vaccine safety into health services research and economic evaluation</vt:lpstr>
      <vt:lpstr>Who am I? </vt:lpstr>
      <vt:lpstr>PowerPoint Presentation</vt:lpstr>
      <vt:lpstr>Health services research focuses on improving health care for everyone. By studying how health care services are organized, supported, and delivered across Canada, we can make the overall system better.</vt:lpstr>
      <vt:lpstr>PowerPoint Presentation</vt:lpstr>
      <vt:lpstr>Vaccine safety in health services research</vt:lpstr>
      <vt:lpstr>Vaccine safety in health services research</vt:lpstr>
      <vt:lpstr>PowerPoint Presentation</vt:lpstr>
      <vt:lpstr>What is an economic evaluation?</vt:lpstr>
      <vt:lpstr>Purpose of economic evaluations</vt:lpstr>
      <vt:lpstr>Parts of an economic evaluation</vt:lpstr>
      <vt:lpstr>PowerPoint Presentation</vt:lpstr>
      <vt:lpstr>Vaccine safety in economic evaluations: Current practice</vt:lpstr>
      <vt:lpstr>PowerPoint Presentation</vt:lpstr>
      <vt:lpstr>PowerPoint Presentation</vt:lpstr>
      <vt:lpstr>Vaccine safety in economic evaluations – current practice</vt:lpstr>
      <vt:lpstr>PowerPoint Presentation</vt:lpstr>
      <vt:lpstr>Areas of future direction</vt:lpstr>
      <vt:lpstr>PowerPoint Presentation</vt:lpstr>
      <vt:lpstr>Discrete choice experiment</vt:lpstr>
      <vt:lpstr>PowerPoint Presentation</vt:lpstr>
      <vt:lpstr>Areas of future direction</vt:lpstr>
      <vt:lpstr>PowerPoint Presentation</vt:lpstr>
      <vt:lpstr>Areas of future direction</vt:lpstr>
      <vt:lpstr>When to integrate vaccine safety? </vt:lpstr>
      <vt:lpstr>Thank you! Questions? </vt:lpstr>
    </vt:vector>
  </TitlesOfParts>
  <Manager/>
  <Company>Duarte Design</Company>
  <LinksUpToDate>false</LinksUpToDate>
  <SharedDoc>false</SharedDoc>
  <HyperlinkBase>www.duarte.com</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Slidedoc® Template</dc:title>
  <dc:subject>Slidedoc, DataStory</dc:subject>
  <dc:creator>Duarte, Inc.</dc:creator>
  <cp:keywords>Slidedoc, Duarte</cp:keywords>
  <dc:description/>
  <cp:lastModifiedBy>Vivobook</cp:lastModifiedBy>
  <cp:revision>598</cp:revision>
  <dcterms:created xsi:type="dcterms:W3CDTF">2019-09-03T21:24:03Z</dcterms:created>
  <dcterms:modified xsi:type="dcterms:W3CDTF">2025-10-28T16:52:36Z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PowerLiteLastOptimized">
    <vt:lpwstr>6354047</vt:lpwstr>
  </property>
  <property fmtid="{D5CDD505-2E9C-101B-9397-08002B2CF9AE}" pid="3" name="NXPowerLiteSettings">
    <vt:lpwstr>C9000AA0054001</vt:lpwstr>
  </property>
  <property fmtid="{D5CDD505-2E9C-101B-9397-08002B2CF9AE}" pid="4" name="NXPowerLiteVersion">
    <vt:lpwstr>D7.1.14</vt:lpwstr>
  </property>
</Properties>
</file>