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86" r:id="rId2"/>
    <p:sldId id="305" r:id="rId3"/>
    <p:sldId id="309" r:id="rId4"/>
    <p:sldId id="323" r:id="rId5"/>
    <p:sldId id="325" r:id="rId6"/>
    <p:sldId id="320" r:id="rId7"/>
    <p:sldId id="313" r:id="rId8"/>
    <p:sldId id="308" r:id="rId9"/>
    <p:sldId id="310" r:id="rId10"/>
    <p:sldId id="314" r:id="rId11"/>
    <p:sldId id="315" r:id="rId12"/>
    <p:sldId id="316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D38"/>
    <a:srgbClr val="F2CD00"/>
    <a:srgbClr val="6CC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1"/>
    <p:restoredTop sz="96320"/>
  </p:normalViewPr>
  <p:slideViewPr>
    <p:cSldViewPr snapToGrid="0" snapToObjects="1">
      <p:cViewPr varScale="1">
        <p:scale>
          <a:sx n="110" d="100"/>
          <a:sy n="110" d="100"/>
        </p:scale>
        <p:origin x="9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DA4FB-FF3E-B74F-8D8A-02FBFF69173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A57-B478-A244-8045-469284E49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3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F52686-6430-0B44-84C4-7041661DE13C}"/>
              </a:ext>
            </a:extLst>
          </p:cNvPr>
          <p:cNvSpPr/>
          <p:nvPr userDrawn="1"/>
        </p:nvSpPr>
        <p:spPr>
          <a:xfrm>
            <a:off x="6087376" y="0"/>
            <a:ext cx="6104623" cy="6858000"/>
          </a:xfrm>
          <a:prstGeom prst="rect">
            <a:avLst/>
          </a:prstGeom>
          <a:solidFill>
            <a:srgbClr val="F2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89EAE0D-5D30-814F-B7A6-7C8BD2DE40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629" y="2566609"/>
            <a:ext cx="5410279" cy="1412694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5400" b="1" i="0" kern="0" cap="all" spc="-60" baseline="0">
                <a:solidFill>
                  <a:srgbClr val="F2CD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825FBE8-D501-F049-BB8C-2749379953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99995" y="794695"/>
            <a:ext cx="5079387" cy="534633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2880B-DFD3-D64C-92C3-67B32FFB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12" y="5876636"/>
            <a:ext cx="2443706" cy="66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86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853EC0B4-9DD0-3E42-8433-7FF2BCEBE109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390591" y="1343279"/>
            <a:ext cx="11383897" cy="4183582"/>
          </a:xfrm>
        </p:spPr>
        <p:txBody>
          <a:bodyPr/>
          <a:lstStyle/>
          <a:p>
            <a:r>
              <a:rPr lang="en-US" dirty="0"/>
              <a:t>Click icon to insert chart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9F9ECB-E455-B648-BC28-63F9169F62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91" y="498930"/>
            <a:ext cx="11383897" cy="687387"/>
          </a:xfrm>
        </p:spPr>
        <p:txBody>
          <a:bodyPr lIns="0" tIns="0" rIns="0" bIns="0"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chart title here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198B815-91E0-F54F-8DBF-E1E115486F8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2025-02-25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D77A3A9-C12D-DA40-8219-2377C498740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0096DC-00BB-7144-8688-CF3D555BA4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D5752F-93E8-5640-B649-2F69D4E4B4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525" y="5688013"/>
            <a:ext cx="11410950" cy="3730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chart source text</a:t>
            </a:r>
          </a:p>
        </p:txBody>
      </p:sp>
    </p:spTree>
    <p:extLst>
      <p:ext uri="{BB962C8B-B14F-4D97-AF65-F5344CB8AC3E}">
        <p14:creationId xmlns:p14="http://schemas.microsoft.com/office/powerpoint/2010/main" val="1507784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DBDA81E4-D819-194B-A845-51E77961E251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390591" y="1343279"/>
            <a:ext cx="11383897" cy="418358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insert chart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6B907DA-D648-3848-B281-CF9A84B4C7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91" y="498930"/>
            <a:ext cx="11383897" cy="687387"/>
          </a:xfrm>
        </p:spPr>
        <p:txBody>
          <a:bodyPr lIns="0" tIns="0" rIns="0" bIns="0"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Add chart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2333AAA-2953-3E42-89E5-E6D6786DA5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525" y="5688013"/>
            <a:ext cx="11410950" cy="3730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chart source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6E9AE-1B93-944F-94E9-92B7D2B39F3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2025-02-25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A558C-3CFE-9F45-8C8F-90D0362E71B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BAD6E-366B-1E4E-B7F4-DD7B00DDA4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19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962DB7E-0883-7945-8AA8-880B377F4D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1120" y="1608138"/>
            <a:ext cx="3557298" cy="33276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30FD155-F064-E242-90C2-6F8033698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7875" y="1608138"/>
            <a:ext cx="5322888" cy="416877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8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D51F88-AA70-F347-9489-C2435C814DE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2025-02-25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F34C8B-A24B-834E-97B0-23FD1B54B1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8AD62E2-152C-CC4F-89F0-606EC63B930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78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is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A1FA5-02DD-3D41-8634-67C3FF493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4013" y="5876636"/>
            <a:ext cx="2443706" cy="66183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0132E0B-F5FA-A649-92CF-89A8BABC5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54" y="2599170"/>
            <a:ext cx="11516592" cy="1325563"/>
          </a:xfrm>
        </p:spPr>
        <p:txBody>
          <a:bodyPr>
            <a:noAutofit/>
          </a:bodyPr>
          <a:lstStyle>
            <a:lvl1pPr>
              <a:defRPr sz="8900" b="1" i="0" spc="-140" baseline="0">
                <a:solidFill>
                  <a:srgbClr val="F2CD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Leading with Purpose.</a:t>
            </a:r>
          </a:p>
        </p:txBody>
      </p:sp>
    </p:spTree>
    <p:extLst>
      <p:ext uri="{BB962C8B-B14F-4D97-AF65-F5344CB8AC3E}">
        <p14:creationId xmlns:p14="http://schemas.microsoft.com/office/powerpoint/2010/main" val="1903685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is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A1FA5-02DD-3D41-8634-67C3FF493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4013" y="5876636"/>
            <a:ext cx="2443706" cy="66183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0132E0B-F5FA-A649-92CF-89A8BABC5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54" y="2630343"/>
            <a:ext cx="9137073" cy="1325563"/>
          </a:xfrm>
        </p:spPr>
        <p:txBody>
          <a:bodyPr>
            <a:noAutofit/>
          </a:bodyPr>
          <a:lstStyle>
            <a:lvl1pPr>
              <a:defRPr sz="7200" b="1" i="0" spc="-140" baseline="0">
                <a:solidFill>
                  <a:srgbClr val="F2CD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Leading with Purpose.</a:t>
            </a:r>
          </a:p>
        </p:txBody>
      </p:sp>
    </p:spTree>
    <p:extLst>
      <p:ext uri="{BB962C8B-B14F-4D97-AF65-F5344CB8AC3E}">
        <p14:creationId xmlns:p14="http://schemas.microsoft.com/office/powerpoint/2010/main" val="1480720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58A413-3734-3C4C-B113-2BB989517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0379" y="5906804"/>
            <a:ext cx="2407631" cy="6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0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9D906D3-8B7E-1149-8B20-A66E908F15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089073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94D23AA6-1750-3D47-9E0A-6A94907D6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8874" y="2621371"/>
            <a:ext cx="5410279" cy="1615258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5400" b="1" i="0" kern="0" cap="all" spc="-60" baseline="0">
                <a:solidFill>
                  <a:srgbClr val="F2CD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00DFB4-9F59-7747-AA09-5658FC269E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4013" y="5876636"/>
            <a:ext cx="2443706" cy="66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97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DD3DC5E-BB1F-CC49-8A6A-15B7AA059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7457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3E6B1A-8D98-FD42-A4CA-51E78A48F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0379" y="5987724"/>
            <a:ext cx="2407631" cy="652067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920B4C46-B53F-D041-9D91-C4F5B83BC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110" y="5024533"/>
            <a:ext cx="5410279" cy="1615258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5400" b="1" i="0" kern="0" cap="all" spc="-60" baseline="0">
                <a:solidFill>
                  <a:srgbClr val="275D3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0124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27D8E9-644D-9348-AE09-62079C534D98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F2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4B75D-85A6-A440-A2A4-6BE8238D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EED9667-564A-9D42-B035-C9F4643433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965325"/>
            <a:ext cx="11410818" cy="419417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B782E-AFC9-E44D-BC30-747F09DD175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2025-02-25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F5E64-4170-A048-B967-058F83A1D0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C2586-8877-EF4C-B528-8425113CEA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46ADF0-4FA1-534E-AE2E-0BA9A26A6007}"/>
              </a:ext>
            </a:extLst>
          </p:cNvPr>
          <p:cNvSpPr/>
          <p:nvPr userDrawn="1"/>
        </p:nvSpPr>
        <p:spPr>
          <a:xfrm>
            <a:off x="-12086" y="0"/>
            <a:ext cx="122040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DB62A6C-FCD9-F348-BC39-AC4EDF3EDF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965324"/>
            <a:ext cx="11410883" cy="4194175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B36EC-AE6D-7B4C-9149-E278D2EE2F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2025-02-25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F6D64-6CA8-4E46-8078-EB7559BEAD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C3E2-7AE8-8347-8C47-1414C00CC4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5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81B8BA2-1F4B-E349-8B72-C54B05538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92" y="1074258"/>
            <a:ext cx="11410816" cy="7025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400"/>
              </a:spcBef>
              <a:buNone/>
              <a:defRPr sz="54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Your Title Goes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6CEDB-D656-694C-BA91-65ADFC3D288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2025-02-25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F6AD3-74BC-6A46-8208-E4646CF992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DF7E4-AB1D-AB4F-9EB2-C891920D02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2D10FC0-70CD-F04F-8870-C9881614CD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2340855"/>
            <a:ext cx="11410818" cy="33845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1199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96EDDE9-0D4B-A044-A12C-1688B006ED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965325"/>
            <a:ext cx="11410818" cy="419417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9E787EB5-1C41-A34E-8CF2-43A8EB83503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1487" y="556576"/>
            <a:ext cx="11449855" cy="7609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CA" dirty="0"/>
              <a:t>Your Title Here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EB020-6420-494B-95DB-E9AD8CE0C60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2025-02-25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E9E22-20D4-F140-900D-D0C4110480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52ABC-BFE4-4D47-9151-B99D1850F3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0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C4BE29-637A-8249-853A-17D0176371B3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7;p4">
            <a:extLst>
              <a:ext uri="{FF2B5EF4-FFF2-40B4-BE49-F238E27FC236}">
                <a16:creationId xmlns:a16="http://schemas.microsoft.com/office/drawing/2014/main" id="{7745FA55-A17E-1442-B82C-EB919EC7125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1487" y="556576"/>
            <a:ext cx="11449855" cy="7609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400" b="1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CA" dirty="0"/>
              <a:t>Your Title Here</a:t>
            </a:r>
            <a:endParaRPr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5C67B29-3361-7044-B10F-1D2880365E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965325"/>
            <a:ext cx="11410818" cy="419417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60203-9422-4A4A-83AE-9349F3600C5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2025-02-25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31723-859E-6A40-B89A-CAD5E47EDE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3134F-C888-DF45-9DC4-837B891207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4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A04BE0-5C54-8543-A526-3B18831952A1}"/>
              </a:ext>
            </a:extLst>
          </p:cNvPr>
          <p:cNvSpPr/>
          <p:nvPr userDrawn="1"/>
        </p:nvSpPr>
        <p:spPr>
          <a:xfrm>
            <a:off x="6096000" y="0"/>
            <a:ext cx="61046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CA2EC1B-7F3B-E243-B93A-7186975219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4C0F9C-1D5F-D14A-89EC-85CD141784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5960" y="1579417"/>
            <a:ext cx="4178176" cy="387581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3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US" dirty="0"/>
              <a:t>Your Text Goes Here</a:t>
            </a:r>
          </a:p>
          <a:p>
            <a:pPr lvl="0"/>
            <a:r>
              <a:rPr lang="en-US" dirty="0"/>
              <a:t>Your Text Goes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15F37-35F6-DA4E-9480-0E302143DA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35BD11-B08F-2E4E-8A2A-C0A6527C5A21}" type="datetime1">
              <a:rPr lang="en-CA" smtClean="0"/>
              <a:t>2025-02-25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362A8-AC39-A24B-A550-5B87DC5173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C9496-36B1-9A4E-9804-213B9A36F7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28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6555AB-A659-BD40-978B-F47AA54B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91" y="365125"/>
            <a:ext cx="114108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DCE43-AFF8-8A43-98D1-00F3E9F4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91" y="1825625"/>
            <a:ext cx="114134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81EAD-ACA1-FE47-A8A5-C7966E097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05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535BD11-B08F-2E4E-8A2A-C0A6527C5A21}" type="datetime1">
              <a:rPr lang="en-CA" smtClean="0"/>
              <a:t>2025-02-25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6E2DD-2D19-1640-A6B3-94C55C6DD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35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2D2B5-C3DE-A045-A1E5-C92623BB7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1130C78-B4AB-6843-B818-B4CC8CBE3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8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6" r:id="rId4"/>
    <p:sldLayoutId id="2147483657" r:id="rId5"/>
    <p:sldLayoutId id="2147483663" r:id="rId6"/>
    <p:sldLayoutId id="2147483659" r:id="rId7"/>
    <p:sldLayoutId id="2147483660" r:id="rId8"/>
    <p:sldLayoutId id="2147483661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6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597C-96FF-B44A-9822-1524585B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8" y="1367703"/>
            <a:ext cx="5410279" cy="1412694"/>
          </a:xfrm>
        </p:spPr>
        <p:txBody>
          <a:bodyPr/>
          <a:lstStyle/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17" name="Picture 16" descr="Shape, polygon&#10;&#10;Description automatically generated">
            <a:extLst>
              <a:ext uri="{FF2B5EF4-FFF2-40B4-BE49-F238E27FC236}">
                <a16:creationId xmlns:a16="http://schemas.microsoft.com/office/drawing/2014/main" id="{558997A6-92B6-FE40-B4A7-0D227FF6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611" y="786296"/>
            <a:ext cx="4250402" cy="446425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C13C68B-2EAE-4F80-B5FE-C7FC547FE8E7}"/>
              </a:ext>
            </a:extLst>
          </p:cNvPr>
          <p:cNvSpPr txBox="1">
            <a:spLocks/>
          </p:cNvSpPr>
          <p:nvPr/>
        </p:nvSpPr>
        <p:spPr>
          <a:xfrm>
            <a:off x="595863" y="3531984"/>
            <a:ext cx="5410279" cy="5665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1" i="0" kern="0" cap="all" spc="-60" baseline="0">
                <a:solidFill>
                  <a:srgbClr val="F2CD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[Name]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22EF0D-C8E0-4BE7-A63A-7F923FF38112}"/>
              </a:ext>
            </a:extLst>
          </p:cNvPr>
          <p:cNvSpPr txBox="1">
            <a:spLocks/>
          </p:cNvSpPr>
          <p:nvPr/>
        </p:nvSpPr>
        <p:spPr>
          <a:xfrm>
            <a:off x="6974947" y="5902329"/>
            <a:ext cx="6266325" cy="10308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1" i="0" kern="0" cap="all" spc="-60" baseline="0">
                <a:solidFill>
                  <a:srgbClr val="F2CD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3600" dirty="0">
                <a:solidFill>
                  <a:srgbClr val="275D38"/>
                </a:solidFill>
              </a:rPr>
              <a:t>Research Day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D5718-0FC5-4286-A6FE-DFA2981A45BE}"/>
              </a:ext>
            </a:extLst>
          </p:cNvPr>
          <p:cNvSpPr txBox="1"/>
          <p:nvPr/>
        </p:nvSpPr>
        <p:spPr>
          <a:xfrm>
            <a:off x="6500440" y="6391012"/>
            <a:ext cx="5948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75D3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DEPARTMENT OF RADIOLOGY &amp; DIAGNOSTIC IMAGING</a:t>
            </a:r>
            <a:endParaRPr lang="en-CA" sz="1600" dirty="0">
              <a:solidFill>
                <a:srgbClr val="275D3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46689B-27D9-4CC3-8E0B-D294D9D24717}"/>
              </a:ext>
            </a:extLst>
          </p:cNvPr>
          <p:cNvSpPr/>
          <p:nvPr/>
        </p:nvSpPr>
        <p:spPr>
          <a:xfrm>
            <a:off x="500068" y="3885411"/>
            <a:ext cx="486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[PRESENTING AUTHOR LEVEL OF TRAINING] </a:t>
            </a:r>
          </a:p>
        </p:txBody>
      </p:sp>
    </p:spTree>
    <p:extLst>
      <p:ext uri="{BB962C8B-B14F-4D97-AF65-F5344CB8AC3E}">
        <p14:creationId xmlns:p14="http://schemas.microsoft.com/office/powerpoint/2010/main" val="247980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8491C-2C6E-A046-BE74-A631F615D6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1437" y="498930"/>
            <a:ext cx="9686167" cy="687387"/>
          </a:xfrm>
        </p:spPr>
        <p:txBody>
          <a:bodyPr/>
          <a:lstStyle/>
          <a:p>
            <a:r>
              <a:rPr lang="en-US" dirty="0"/>
              <a:t>Your Chart Title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218E7-E77A-F246-80F9-A276D5C77E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6B5A2-F097-CA44-81CC-6F86D14D72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1437" y="5983288"/>
            <a:ext cx="9686167" cy="207119"/>
          </a:xfrm>
        </p:spPr>
        <p:txBody>
          <a:bodyPr/>
          <a:lstStyle/>
          <a:p>
            <a:r>
              <a:rPr lang="en-US" dirty="0"/>
              <a:t>Your source information goes here</a:t>
            </a:r>
          </a:p>
        </p:txBody>
      </p:sp>
      <p:graphicFrame>
        <p:nvGraphicFramePr>
          <p:cNvPr id="6" name="Google Shape;177;p31">
            <a:extLst>
              <a:ext uri="{FF2B5EF4-FFF2-40B4-BE49-F238E27FC236}">
                <a16:creationId xmlns:a16="http://schemas.microsoft.com/office/drawing/2014/main" id="{406A50A6-2D51-CD43-B7CF-8CCDBE67A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200064"/>
              </p:ext>
            </p:extLst>
          </p:nvPr>
        </p:nvGraphicFramePr>
        <p:xfrm>
          <a:off x="1181437" y="1108203"/>
          <a:ext cx="9686167" cy="47091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79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56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9A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Tesque Pellen</a:t>
                      </a:r>
                      <a:br>
                        <a:rPr lang="en-CA" sz="1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CA" sz="1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et Purus Tiriestu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9A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Tesque Pellen</a:t>
                      </a:r>
                      <a:br>
                        <a:rPr lang="en-CA" sz="1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CA" sz="1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et Purus Tiriestu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9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Pellen Tesque</a:t>
                      </a:r>
                      <a:br>
                        <a:rPr lang="en-CA" sz="1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CA" sz="1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et Purus Tiriestu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9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8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LOREM</a:t>
                      </a:r>
                      <a:endParaRPr sz="1200" b="1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C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ABC</a:t>
                      </a:r>
                      <a:endParaRPr sz="1200" b="1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C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ABC</a:t>
                      </a:r>
                      <a:endParaRPr sz="1200" b="1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C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(%)</a:t>
                      </a:r>
                      <a:endParaRPr sz="1200" b="1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C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ABC</a:t>
                      </a:r>
                      <a:endParaRPr sz="1200" b="1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C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(%)</a:t>
                      </a:r>
                      <a:endParaRPr sz="1200" b="1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C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69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  <a:endParaRPr sz="1200" b="1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1234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1234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-12%</a:t>
                      </a:r>
                      <a:endParaRPr sz="14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</a:t>
                      </a:r>
                      <a:endParaRPr sz="14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123%</a:t>
                      </a:r>
                      <a:endParaRPr sz="14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69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  <a:endParaRPr sz="1200" b="1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1234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1234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123%</a:t>
                      </a:r>
                      <a:endParaRPr sz="14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</a:t>
                      </a:r>
                      <a:endParaRPr sz="14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123%</a:t>
                      </a:r>
                      <a:endParaRPr sz="14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220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Lorem Ipsum Dolor </a:t>
                      </a:r>
                      <a:b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Sit Amet Leroste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1234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1234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123%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123%</a:t>
                      </a:r>
                      <a:endParaRPr sz="14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869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  <a:endParaRPr sz="1200" b="1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1234</a:t>
                      </a:r>
                      <a:endParaRPr sz="14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1234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123%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123%</a:t>
                      </a:r>
                      <a:endParaRPr sz="14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678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Lorem Ipsum Dolor </a:t>
                      </a:r>
                      <a:b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Sit Amet Leroste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1234</a:t>
                      </a:r>
                      <a:endParaRPr sz="14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1234</a:t>
                      </a:r>
                      <a:endParaRPr sz="14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123%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123%</a:t>
                      </a:r>
                      <a:endParaRPr sz="14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869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  <a:endParaRPr sz="1200" b="1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12341</a:t>
                      </a:r>
                      <a:endParaRPr sz="14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1234</a:t>
                      </a:r>
                      <a:endParaRPr sz="14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-123%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0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0%</a:t>
                      </a:r>
                      <a:endParaRPr sz="1400" dirty="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869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</a:t>
                      </a:r>
                      <a:endParaRPr sz="1200" b="1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C2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1,234</a:t>
                      </a:r>
                      <a:endParaRPr sz="14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C2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1234</a:t>
                      </a:r>
                      <a:endParaRPr sz="14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C2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123%</a:t>
                      </a:r>
                      <a:endParaRPr sz="14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C2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123</a:t>
                      </a:r>
                      <a:endParaRPr sz="14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C2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12%</a:t>
                      </a:r>
                      <a:endParaRPr sz="14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C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615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  <a:endParaRPr sz="1200" b="1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4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$ 12,345,678</a:t>
                      </a:r>
                      <a:endParaRPr sz="14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$ 12,345,678</a:t>
                      </a:r>
                      <a:endParaRPr sz="14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678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Lorem Ipsum Dolor </a:t>
                      </a:r>
                      <a:b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CA" sz="1200" b="1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Sit Amet Leroste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$ 12,345,678</a:t>
                      </a:r>
                      <a:endParaRPr sz="14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$ 12,345,678</a:t>
                      </a:r>
                      <a:endParaRPr sz="14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74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9DDC49-5AC2-ED4E-91FC-156ED951DE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2442" y="1720827"/>
            <a:ext cx="9467114" cy="1079260"/>
          </a:xfrm>
        </p:spPr>
        <p:txBody>
          <a:bodyPr/>
          <a:lstStyle/>
          <a:p>
            <a:r>
              <a:rPr lang="en-US" dirty="0"/>
              <a:t>Your Chart Title Goes Here</a:t>
            </a:r>
          </a:p>
          <a:p>
            <a:r>
              <a:rPr lang="en-US" sz="2000" b="0" dirty="0"/>
              <a:t>Lorem tempus </a:t>
            </a:r>
            <a:r>
              <a:rPr lang="en-US" sz="2000" b="0" dirty="0" err="1"/>
              <a:t>mauris</a:t>
            </a:r>
            <a:r>
              <a:rPr lang="en-US" sz="2000" b="0" dirty="0"/>
              <a:t> </a:t>
            </a:r>
            <a:r>
              <a:rPr lang="en-US" sz="2000" b="0" dirty="0" err="1"/>
              <a:t>odio</a:t>
            </a:r>
            <a:r>
              <a:rPr lang="en-US" sz="2000" b="0" dirty="0"/>
              <a:t> sed gravida </a:t>
            </a:r>
            <a:r>
              <a:rPr lang="en-US" sz="2000" b="0" dirty="0" err="1"/>
              <a:t>sem</a:t>
            </a:r>
            <a:r>
              <a:rPr lang="en-US" sz="2000" b="0" dirty="0"/>
              <a:t> non </a:t>
            </a:r>
            <a:r>
              <a:rPr lang="en-US" sz="2000" b="0" dirty="0" err="1"/>
              <a:t>quis</a:t>
            </a:r>
            <a:r>
              <a:rPr lang="en-US" sz="2000" b="0" dirty="0"/>
              <a:t> </a:t>
            </a:r>
            <a:r>
              <a:rPr lang="en-US" sz="2000" b="0" dirty="0" err="1"/>
              <a:t>augue</a:t>
            </a:r>
            <a:r>
              <a:rPr lang="en-US" sz="2000" b="0" dirty="0"/>
              <a:t> </a:t>
            </a:r>
            <a:r>
              <a:rPr lang="en-US" sz="2000" b="0" dirty="0" err="1"/>
              <a:t>fermenum</a:t>
            </a:r>
            <a:r>
              <a:rPr lang="en-US" sz="2000" b="0" dirty="0"/>
              <a:t> </a:t>
            </a:r>
            <a:r>
              <a:rPr lang="en-US" sz="2000" b="0" dirty="0" err="1"/>
              <a:t>amet</a:t>
            </a:r>
            <a:r>
              <a:rPr lang="en-US" sz="2000" b="0" dirty="0"/>
              <a:t> </a:t>
            </a:r>
            <a:r>
              <a:rPr lang="en-US" sz="2000" b="0" dirty="0" err="1"/>
              <a:t>orci</a:t>
            </a:r>
            <a:r>
              <a:rPr lang="en-US" sz="2000" b="0" dirty="0"/>
              <a:t> sit </a:t>
            </a:r>
            <a:r>
              <a:rPr lang="en-US" sz="2000" b="0" dirty="0" err="1"/>
              <a:t>ullam</a:t>
            </a:r>
            <a:r>
              <a:rPr lang="en-US" sz="2000" b="0" dirty="0"/>
              <a:t> </a:t>
            </a:r>
            <a:r>
              <a:rPr lang="en-US" sz="2000" b="0" dirty="0" err="1"/>
              <a:t>corper</a:t>
            </a:r>
            <a:r>
              <a:rPr lang="en-US" sz="2000" b="0" dirty="0"/>
              <a:t> </a:t>
            </a:r>
            <a:r>
              <a:rPr lang="en-US" sz="2000" b="0" dirty="0" err="1"/>
              <a:t>iaculis</a:t>
            </a:r>
            <a:r>
              <a:rPr lang="en-US" sz="2000" b="0" dirty="0"/>
              <a:t> </a:t>
            </a:r>
            <a:r>
              <a:rPr lang="en-US" sz="2000" b="0" dirty="0" err="1"/>
              <a:t>fusce</a:t>
            </a:r>
            <a:r>
              <a:rPr lang="en-US" sz="2000" b="0" dirty="0"/>
              <a:t> </a:t>
            </a:r>
            <a:r>
              <a:rPr lang="en-US" sz="2000" b="0" dirty="0" err="1"/>
              <a:t>iaculis</a:t>
            </a:r>
            <a:r>
              <a:rPr lang="en-US" sz="2000" b="0" dirty="0"/>
              <a:t> </a:t>
            </a:r>
            <a:r>
              <a:rPr lang="en-US" sz="2000" b="0" dirty="0" err="1"/>
              <a:t>purus</a:t>
            </a:r>
            <a:r>
              <a:rPr lang="en-US" sz="2000" b="0" dirty="0"/>
              <a:t> vitae </a:t>
            </a:r>
            <a:r>
              <a:rPr lang="en-US" sz="2000" b="0" dirty="0" err="1"/>
              <a:t>intergi</a:t>
            </a:r>
            <a:r>
              <a:rPr lang="en-US" sz="2000" b="0" dirty="0"/>
              <a:t> </a:t>
            </a:r>
            <a:r>
              <a:rPr lang="en-US" sz="2000" b="0" dirty="0" err="1"/>
              <a:t>nec</a:t>
            </a:r>
            <a:r>
              <a:rPr lang="en-US" sz="2000" b="0" dirty="0"/>
              <a:t> </a:t>
            </a:r>
            <a:r>
              <a:rPr lang="en-US" sz="2000" b="0" dirty="0" err="1"/>
              <a:t>congue</a:t>
            </a:r>
            <a:r>
              <a:rPr lang="en-US" sz="2000" b="0" dirty="0"/>
              <a:t> tempus.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8286FA-D3B4-584A-A9AE-1E5DAF8B5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62442" y="5440454"/>
            <a:ext cx="9467114" cy="373062"/>
          </a:xfrm>
        </p:spPr>
        <p:txBody>
          <a:bodyPr/>
          <a:lstStyle/>
          <a:p>
            <a:r>
              <a:rPr lang="en-US" dirty="0"/>
              <a:t>Your source information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FF949-F7B3-D740-A5CF-33D504AE15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Google Shape;184;p32">
            <a:extLst>
              <a:ext uri="{FF2B5EF4-FFF2-40B4-BE49-F238E27FC236}">
                <a16:creationId xmlns:a16="http://schemas.microsoft.com/office/drawing/2014/main" id="{3D056A45-DE84-F141-8540-10C49A3F4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703441"/>
              </p:ext>
            </p:extLst>
          </p:nvPr>
        </p:nvGraphicFramePr>
        <p:xfrm>
          <a:off x="1362442" y="3095362"/>
          <a:ext cx="9467114" cy="204981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88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8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24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7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9A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Lorem </a:t>
                      </a:r>
                      <a:b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ipsum</a:t>
                      </a:r>
                      <a:endParaRPr sz="17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9A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Lorem </a:t>
                      </a:r>
                      <a:endParaRPr sz="17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Ipsum</a:t>
                      </a:r>
                      <a:endParaRPr sz="17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9A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Lorem </a:t>
                      </a:r>
                      <a:b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Ipsum</a:t>
                      </a:r>
                      <a:endParaRPr sz="17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9A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Lorem </a:t>
                      </a:r>
                      <a:b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Ipsum</a:t>
                      </a:r>
                      <a:endParaRPr sz="17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9A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Lorem </a:t>
                      </a:r>
                      <a:endParaRPr sz="17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Ipsum</a:t>
                      </a:r>
                      <a:endParaRPr sz="17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9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352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  <a:endParaRPr sz="17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C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1,2345</a:t>
                      </a:r>
                      <a:endParaRPr sz="17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7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1,2345</a:t>
                      </a:r>
                      <a:endParaRPr sz="17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7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1,2345</a:t>
                      </a:r>
                      <a:endParaRPr sz="17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1,2345</a:t>
                      </a:r>
                      <a:endParaRPr sz="2400" dirty="0">
                        <a:ln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1,2345</a:t>
                      </a:r>
                      <a:endParaRPr sz="2400" dirty="0">
                        <a:ln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963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  <a:endParaRPr sz="17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7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1,2345</a:t>
                      </a:r>
                      <a:endParaRPr sz="17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7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1,2345</a:t>
                      </a:r>
                      <a:endParaRPr sz="17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1,2345</a:t>
                      </a:r>
                      <a:endParaRPr sz="2400" dirty="0">
                        <a:ln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1,2345</a:t>
                      </a:r>
                      <a:endParaRPr sz="2400" dirty="0">
                        <a:ln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7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1,2345</a:t>
                      </a:r>
                      <a:endParaRPr sz="17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090">
                <a:tc>
                  <a:txBody>
                    <a:bodyPr/>
                    <a:lstStyle/>
                    <a:p>
                      <a:pPr marL="72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C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7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7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7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123%</a:t>
                      </a:r>
                      <a:endParaRPr sz="17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7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123%</a:t>
                      </a:r>
                      <a:endParaRPr sz="17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53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E8BFA6-6F4F-284F-B849-BFC3150A6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7875" y="1949884"/>
            <a:ext cx="5322888" cy="2853025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/>
              <a:t>Your text goes here</a:t>
            </a:r>
          </a:p>
          <a:p>
            <a:pPr>
              <a:lnSpc>
                <a:spcPct val="114000"/>
              </a:lnSpc>
            </a:pP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Add your text here lorem vitae dolor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enean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hendrerit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massa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nullam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mauris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ligula ac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metus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  Nunc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eu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bibendum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augue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 Gravida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orci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sit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amet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ullam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corper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iaculus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fusce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ifementum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purus</a:t>
            </a:r>
            <a:r>
              <a:rPr lang="en-US" sz="24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FF374-3D0A-4B45-ADBE-91791878F7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Picture Placeholder 12" descr="A group of people walking on a street with trees on either side&#10;&#10;Description automatically generated with low confidence">
            <a:extLst>
              <a:ext uri="{FF2B5EF4-FFF2-40B4-BE49-F238E27FC236}">
                <a16:creationId xmlns:a16="http://schemas.microsoft.com/office/drawing/2014/main" id="{C7FF0013-B197-7C4B-B67C-952C68533F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235" b="32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347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20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F146-09BD-9A4C-AF70-6F99A92E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/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B2116-578D-3947-8E60-D9AF5D6E5A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Your text goes here</a:t>
            </a:r>
          </a:p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Bullet item 1</a:t>
            </a:r>
          </a:p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Bullet item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A5355-0E3F-D942-B635-91942D1AE5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9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DD6BC9-FBC9-0342-9250-1E6B7D25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3A081-7AB5-F540-AD7E-B5C95C71F0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Your text goes here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Add more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345E3-C12B-3346-9E83-7940613FD3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7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0BC4-99D9-4613-9ECE-77D0445C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&amp; DISCUSSION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05268-861E-4E95-B892-89A777E90C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3A60A-73BD-4112-A405-FC54210452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8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DD6BC9-FBC9-0342-9250-1E6B7D25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3A081-7AB5-F540-AD7E-B5C95C71F0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Your text goes here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Add more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345E3-C12B-3346-9E83-7940613FD3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1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2EFB3-1213-BA4F-9D50-560E860A45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Title Goes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Bullet item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Bullet item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7AD17-6C1B-E54E-890D-E4C141E3E2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5F1698-B759-2348-8791-F3EDEA66AE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Title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7CA2E-5BF2-594F-92E1-B83ADA77D1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9D2FFB-4A3D-344A-871F-7C60C13C76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Your text goes here</a:t>
            </a:r>
          </a:p>
          <a:p>
            <a:r>
              <a:rPr lang="en-US" dirty="0"/>
              <a:t>1. Add more text here</a:t>
            </a:r>
          </a:p>
        </p:txBody>
      </p:sp>
    </p:spTree>
    <p:extLst>
      <p:ext uri="{BB962C8B-B14F-4D97-AF65-F5344CB8AC3E}">
        <p14:creationId xmlns:p14="http://schemas.microsoft.com/office/powerpoint/2010/main" val="142639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BAA3A-E242-3040-B527-22E36F83093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Your text goes here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Add more text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62F3-E482-1046-8767-6290BD46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Title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5EE12-8E4C-2847-87B8-FA830E8A7E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9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tanding on stairs&#10;&#10;Description automatically generated with medium confidence">
            <a:extLst>
              <a:ext uri="{FF2B5EF4-FFF2-40B4-BE49-F238E27FC236}">
                <a16:creationId xmlns:a16="http://schemas.microsoft.com/office/drawing/2014/main" id="{43CF34A2-61CD-B84A-BE6D-993A67CC8B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4" r="195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CB4C6-9E93-FC4B-8E71-469EC04865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text goes here lorem </a:t>
            </a:r>
            <a:r>
              <a:rPr lang="en-US" dirty="0" err="1"/>
              <a:t>ipsimus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Sustempes</a:t>
            </a:r>
            <a:r>
              <a:rPr lang="en-US" dirty="0"/>
              <a:t> ligula </a:t>
            </a:r>
            <a:r>
              <a:rPr lang="en-US" dirty="0" err="1"/>
              <a:t>tellus</a:t>
            </a:r>
            <a:r>
              <a:rPr lang="en-US" dirty="0"/>
              <a:t> gravida vel nisi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sit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meus </a:t>
            </a:r>
            <a:r>
              <a:rPr lang="en-US" dirty="0" err="1"/>
              <a:t>viterei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A3BFC-0E3F-0C4D-8960-C3F3DE304C3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1130C78-B4AB-6843-B818-B4CC8CBE361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2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A Palette">
      <a:dk1>
        <a:srgbClr val="000000"/>
      </a:dk1>
      <a:lt1>
        <a:srgbClr val="FFFFFF"/>
      </a:lt1>
      <a:dk2>
        <a:srgbClr val="275D37"/>
      </a:dk2>
      <a:lt2>
        <a:srgbClr val="F1CC00"/>
      </a:lt2>
      <a:accent1>
        <a:srgbClr val="F68D2E"/>
      </a:accent1>
      <a:accent2>
        <a:srgbClr val="E56954"/>
      </a:accent2>
      <a:accent3>
        <a:srgbClr val="C86BA8"/>
      </a:accent3>
      <a:accent4>
        <a:srgbClr val="007933"/>
      </a:accent4>
      <a:accent5>
        <a:srgbClr val="6CC249"/>
      </a:accent5>
      <a:accent6>
        <a:srgbClr val="6BBBAE"/>
      </a:accent6>
      <a:hlink>
        <a:srgbClr val="7BA3DB"/>
      </a:hlink>
      <a:folHlink>
        <a:srgbClr val="FFB6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367</Words>
  <Application>Microsoft Office PowerPoint</Application>
  <PresentationFormat>Widescreen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</vt:lpstr>
      <vt:lpstr>Roboto Light</vt:lpstr>
      <vt:lpstr>Office Theme</vt:lpstr>
      <vt:lpstr>PRESENTATION TITLE HERE</vt:lpstr>
      <vt:lpstr>BACKGROUND / INTRODUCTION</vt:lpstr>
      <vt:lpstr>METHODOLOGY</vt:lpstr>
      <vt:lpstr>RESULTS &amp; DISCUSSION</vt:lpstr>
      <vt:lpstr>CONCLUSION</vt:lpstr>
      <vt:lpstr>PowerPoint Presentation</vt:lpstr>
      <vt:lpstr>PowerPoint Presentation</vt:lpstr>
      <vt:lpstr>Your Title Goes Here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Microsoft Office User</dc:creator>
  <cp:lastModifiedBy>Christina Rachpaul</cp:lastModifiedBy>
  <cp:revision>80</cp:revision>
  <dcterms:created xsi:type="dcterms:W3CDTF">2021-08-27T13:13:24Z</dcterms:created>
  <dcterms:modified xsi:type="dcterms:W3CDTF">2025-02-25T18:03:40Z</dcterms:modified>
</cp:coreProperties>
</file>