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7" autoAdjust="0"/>
    <p:restoredTop sz="94690" autoAdjust="0"/>
  </p:normalViewPr>
  <p:slideViewPr>
    <p:cSldViewPr>
      <p:cViewPr varScale="1">
        <p:scale>
          <a:sx n="66" d="100"/>
          <a:sy n="66" d="100"/>
        </p:scale>
        <p:origin x="5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D1A-056D-40CF-867C-76F11599DF6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35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A05-D53F-4DFF-920F-28F711F47F3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7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A05-D53F-4DFF-920F-28F711F47F3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524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A05-D53F-4DFF-920F-28F711F47F3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88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2CC1-6214-4A76-9C12-657ADF648F6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382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51E7-D1D7-4173-B6C2-05B9FFD6A00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92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09A-2953-4711-A549-6DB1415259B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15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6893-8661-46BE-B7AA-D7A3305EE1F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14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C69-9E11-49E4-B607-2AFBD12BED5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723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3717-5743-44DB-B56A-69611A890A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489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9D60-320F-4F2A-9CB9-041B86C537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589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8510-8C93-455B-A111-DEBADAA50FE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87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F339-CED1-4604-8541-7290BDAB5C3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189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459A7C2-E8AA-4F31-8FA4-0526D2FADF2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929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40B0A05-D53F-4DFF-920F-28F711F47F3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922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Million Dollar Accounts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20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Century Gothic</vt:lpstr>
      <vt:lpstr>Tahoma</vt:lpstr>
      <vt:lpstr>Trebuchet MS</vt:lpstr>
      <vt:lpstr>Wingdings</vt:lpstr>
      <vt:lpstr>Wingdings 2</vt:lpstr>
      <vt:lpstr>Quotable</vt:lpstr>
      <vt:lpstr>Million Dollar Accounts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Million Dollar Accounts</dc:title>
  <dc:creator>Carol Hurtig</dc:creator>
  <cp:lastModifiedBy>Stephan Gigliotti</cp:lastModifiedBy>
  <cp:revision>7</cp:revision>
  <dcterms:created xsi:type="dcterms:W3CDTF">1999-01-24T00:33:48Z</dcterms:created>
  <dcterms:modified xsi:type="dcterms:W3CDTF">2013-04-22T06:40:32Z</dcterms:modified>
</cp:coreProperties>
</file>