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9"/>
  </p:notesMasterIdLst>
  <p:sldIdLst>
    <p:sldId id="257" r:id="rId2"/>
    <p:sldId id="258" r:id="rId3"/>
    <p:sldId id="267" r:id="rId4"/>
    <p:sldId id="259" r:id="rId5"/>
    <p:sldId id="265" r:id="rId6"/>
    <p:sldId id="261" r:id="rId7"/>
    <p:sldId id="266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384" autoAdjust="0"/>
  </p:normalViewPr>
  <p:slideViewPr>
    <p:cSldViewPr>
      <p:cViewPr varScale="1">
        <p:scale>
          <a:sx n="70" d="100"/>
          <a:sy n="70" d="100"/>
        </p:scale>
        <p:origin x="5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17CCF-90ED-4ADF-9F24-23B847255FC5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33DF7-5478-464B-9EAE-6F5A7B201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39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33DF7-5478-464B-9EAE-6F5A7B2017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8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4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1F6F097-2C2E-49E9-A2A0-AEC5C1BC6AA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733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0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079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210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41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540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008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9739-B777-412F-959C-E317A9A171C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68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6F3-E3B7-4283-B20F-246D38E8F1A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31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16F0-2576-462C-92FC-AAFF4B0EE7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9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9567-A8C1-461B-B5CE-ABFCFE6A19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07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660E-37E7-41B5-8410-0FDDAD5CDE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83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1094-2C48-451B-8D60-832D47C92B2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42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9C89-649F-44FF-A2F2-7F08515E5B9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67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6570-4558-4A2A-9031-BC0AC5FD8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4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696C0-AA12-49AE-BD37-F2C2644B53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49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9B8D-486D-48C4-B5F9-CF3025B8A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5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1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800" i="1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2276872"/>
            <a:ext cx="5888736" cy="1143000"/>
          </a:xfrm>
          <a:noFill/>
          <a:ln/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WORLDSHOP </a:t>
            </a:r>
            <a:r>
              <a:rPr lang="en-US" dirty="0" smtClean="0">
                <a:solidFill>
                  <a:schemeClr val="accent2"/>
                </a:solidFill>
              </a:rPr>
              <a:t>IMPORTS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720" y="3598327"/>
            <a:ext cx="5179080" cy="1377651"/>
          </a:xfrm>
          <a:noFill/>
          <a:ln/>
        </p:spPr>
        <p:txBody>
          <a:bodyPr>
            <a:normAutofit/>
          </a:bodyPr>
          <a:lstStyle/>
          <a:p>
            <a:pPr marL="0" lvl="1"/>
            <a:r>
              <a:rPr lang="en-US" sz="40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The Year in Review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64496" y="5991671"/>
            <a:ext cx="471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“I like where I’ve been…”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Changes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Separation of Human Resources and Finance Departments</a:t>
            </a:r>
          </a:p>
          <a:p>
            <a:r>
              <a:rPr lang="en-US" dirty="0"/>
              <a:t>New Customers</a:t>
            </a:r>
          </a:p>
          <a:p>
            <a:r>
              <a:rPr lang="en-US" dirty="0"/>
              <a:t>New Office in Beijing</a:t>
            </a:r>
          </a:p>
          <a:p>
            <a:r>
              <a:rPr lang="en-US" dirty="0"/>
              <a:t>Expansion in Africa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</a:p>
          <a:p>
            <a:r>
              <a:rPr lang="en-US" dirty="0" smtClean="0"/>
              <a:t>Events</a:t>
            </a:r>
          </a:p>
          <a:p>
            <a:r>
              <a:rPr lang="en-US" dirty="0" smtClean="0"/>
              <a:t>Who We’ll Miss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005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Financial Performance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Income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Revenue by Region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Africa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Europe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Middle Asia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East Asia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Australia &amp; Pacific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Mexico &amp; Central America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South </a:t>
            </a:r>
            <a:r>
              <a:rPr lang="en-US" sz="2000" dirty="0" smtClean="0"/>
              <a:t>America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Products</a:t>
            </a:r>
          </a:p>
          <a:p>
            <a:pPr lvl="2"/>
            <a:r>
              <a:rPr lang="en-US" dirty="0"/>
              <a:t>Electronics</a:t>
            </a:r>
          </a:p>
          <a:p>
            <a:pPr lvl="2"/>
            <a:r>
              <a:rPr lang="en-US" dirty="0"/>
              <a:t>Clothing</a:t>
            </a:r>
          </a:p>
          <a:p>
            <a:r>
              <a:rPr lang="en-US" dirty="0"/>
              <a:t>Best-Selling Products</a:t>
            </a:r>
          </a:p>
          <a:p>
            <a:pPr lvl="2"/>
            <a:r>
              <a:rPr lang="en-US" dirty="0"/>
              <a:t>Electronics</a:t>
            </a:r>
          </a:p>
          <a:p>
            <a:pPr lvl="2"/>
            <a:r>
              <a:rPr lang="en-US" dirty="0"/>
              <a:t>Jewelry</a:t>
            </a:r>
          </a:p>
          <a:p>
            <a:pPr lvl="2"/>
            <a:r>
              <a:rPr lang="en-US" dirty="0"/>
              <a:t>Toys</a:t>
            </a:r>
          </a:p>
          <a:p>
            <a:pPr lvl="2"/>
            <a:r>
              <a:rPr lang="en-US" dirty="0"/>
              <a:t>Arts &amp; Crafts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Next Year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Further Development and Marketing of Internet Retail Sales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Expansion of Headquarters in Winnipeg, Canada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New Offices in New Orleans, U.S. and Lima, Peru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Hiring of 700 New Employees Worldwide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chemeClr val="accent2"/>
                </a:solidFill>
              </a:rPr>
              <a:t>WORLDSHOP IMPORTS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40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Just Another Great Year…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40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The Best Is Yet to Come!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869160"/>
            <a:ext cx="5491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“…and I love where I’m going</a:t>
            </a:r>
            <a:r>
              <a:rPr lang="en-US" i="1" dirty="0"/>
              <a:t>.” </a:t>
            </a:r>
            <a:r>
              <a:rPr lang="en-US" i="1" dirty="0" smtClean="0"/>
              <a:t>— R.D.</a:t>
            </a:r>
            <a:endParaRPr lang="en-US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467</TotalTime>
  <Words>131</Words>
  <Application>Microsoft Office PowerPoint</Application>
  <PresentationFormat>On-screen Show (4:3)</PresentationFormat>
  <Paragraphs>41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Times New Roman</vt:lpstr>
      <vt:lpstr>Organic</vt:lpstr>
      <vt:lpstr>WORLDSHOP IMPORTS</vt:lpstr>
      <vt:lpstr>Changes</vt:lpstr>
      <vt:lpstr>People</vt:lpstr>
      <vt:lpstr>Financial Performance</vt:lpstr>
      <vt:lpstr>Products</vt:lpstr>
      <vt:lpstr>Next Year</vt:lpstr>
      <vt:lpstr>WORLDSHOP IMPORTS</vt:lpstr>
    </vt:vector>
  </TitlesOfParts>
  <Company>DCF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WORLDSHOP IMPORTS The year in review</dc:title>
  <dc:creator>Yasko Morimoto</dc:creator>
  <cp:lastModifiedBy>Stephan Gigliotti</cp:lastModifiedBy>
  <cp:revision>36</cp:revision>
  <dcterms:created xsi:type="dcterms:W3CDTF">1999-01-07T11:27:32Z</dcterms:created>
  <dcterms:modified xsi:type="dcterms:W3CDTF">2013-04-23T02:58:51Z</dcterms:modified>
</cp:coreProperties>
</file>