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7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582F-9365-469B-A296-60A62A2B20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91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E2A3-8225-423B-9941-74A2A8EA17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1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E2A3-8225-423B-9941-74A2A8EA17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3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E2A3-8225-423B-9941-74A2A8EA1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0525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E2A3-8225-423B-9941-74A2A8EA17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37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E2A3-8225-423B-9941-74A2A8EA1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7949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E2A3-8225-423B-9941-74A2A8EA17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67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C483-9A85-4C88-8212-798D95E798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45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DCD7-5AC8-433D-9A3A-CEC2BC8F7C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63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FAAC82A-74E8-4D1E-9D98-AF335FCF44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6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4078-A2D3-4329-959A-74294E148E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65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64E0-A44F-43AA-81BF-569DA157D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9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9AFA-D5EE-41D8-9283-CC27670E47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3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7DC7-54CC-435B-85CA-BDFB4CEB9C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8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F362-B4B7-4027-9F58-52B71C62F3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9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C9E9-ED06-4EE9-8DA5-336CCCD912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3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9BA9-EBC7-4ECB-B0B0-08BBDB021D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2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FA4C-01EC-419B-BBD9-32E44D67C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2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E9EE2A3-8225-423B-9941-74A2A8EA17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584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  <p:sldLayoutId id="2147483725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Join the Green Team!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Corporate Environmental Program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Waste Not, Want Not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Company-wide recycling stations</a:t>
            </a:r>
          </a:p>
          <a:p>
            <a:pPr lvl="1"/>
            <a:r>
              <a:rPr lang="en-US" dirty="0" smtClean="0"/>
              <a:t>Paper bins in copy room</a:t>
            </a:r>
          </a:p>
          <a:p>
            <a:pPr lvl="1"/>
            <a:r>
              <a:rPr lang="en-US" dirty="0" smtClean="0"/>
              <a:t>Glass and aluminum bins in break room</a:t>
            </a:r>
          </a:p>
          <a:p>
            <a:r>
              <a:rPr lang="en-US" dirty="0" smtClean="0"/>
              <a:t>Compost heap in south parking lot</a:t>
            </a:r>
          </a:p>
          <a:p>
            <a:r>
              <a:rPr lang="en-US" dirty="0" smtClean="0"/>
              <a:t>Carpool sign up sheet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Recycling Breakdown</a:t>
            </a:r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idx="1"/>
          </p:nvPr>
        </p:nvSpPr>
        <p:spPr/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 part of the solution!</a:t>
            </a:r>
            <a:endParaRPr lang="en-US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447800" y="5791200"/>
            <a:ext cx="6026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The Green Team: Putting It All Together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914400"/>
            <a:ext cx="3657600" cy="36576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54</TotalTime>
  <Words>55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Times New Roman</vt:lpstr>
      <vt:lpstr>Wingdings 3</vt:lpstr>
      <vt:lpstr>Slice</vt:lpstr>
      <vt:lpstr>Join the Green Team!</vt:lpstr>
      <vt:lpstr>Waste Not, Want Not</vt:lpstr>
      <vt:lpstr>Recycling Breakdown</vt:lpstr>
      <vt:lpstr>Be a part of the solution!</vt:lpstr>
    </vt:vector>
  </TitlesOfParts>
  <Company>DCF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the Green Team!</dc:title>
  <dc:creator>Carol Hurtig</dc:creator>
  <cp:lastModifiedBy>Stephan Gigliotti</cp:lastModifiedBy>
  <cp:revision>10</cp:revision>
  <dcterms:created xsi:type="dcterms:W3CDTF">1997-03-09T21:13:58Z</dcterms:created>
  <dcterms:modified xsi:type="dcterms:W3CDTF">2013-10-05T01:49:41Z</dcterms:modified>
</cp:coreProperties>
</file>