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  <p:sldMasterId id="2147483689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8" d="100"/>
          <a:sy n="78" d="100"/>
        </p:scale>
        <p:origin x="30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A0639E-74D4-44AF-98B8-5E459DD433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55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97BE36-6C8F-4077-8C7D-D42F5E0B25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1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8CFC7-0605-4AE5-AF31-1836290D1DD7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854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2D17F-C99A-45F6-BF84-44FF0B9FB53E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4370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03063-51E0-44C8-8614-F24A7BFC9854}" type="slidenum">
              <a:rPr lang="en-US"/>
              <a:pPr/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7851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48064-6745-432C-A8FF-F58F6B01CA18}" type="slidenum">
              <a:rPr lang="en-US"/>
              <a:pPr/>
              <a:t>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346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9A0991-3763-44C4-8189-962B455B8A16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645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00063" y="1714500"/>
            <a:ext cx="8215341" cy="442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8F25-8B21-450E-A26F-8271378E1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611C-862B-4F72-9508-1A8B72E6E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0051-E576-42D1-8334-25DDF968C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00063" y="1714500"/>
            <a:ext cx="8215341" cy="442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C72C585-42A1-4334-870B-698DAC0697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86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D91F-174C-4361-96D4-1368ACD8F6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1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B9FD49F-C59C-4BE3-A33B-BB296DDBC1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14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A2AC3F6-50DA-444B-B72C-EECCB8721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41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9DE173C-BA92-49A2-A0B9-EF08E9720A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08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86A0B-62BA-4CBB-9988-BC83CCA6FB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2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C585-42A1-4334-870B-698DAC0697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22F6-F38A-4951-B819-1D9853AE39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34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7EC-0B9B-4D7C-B5F3-8EF4F0129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73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0388F25-8B21-450E-A26F-8271378E1E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960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6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0061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9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2488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48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611C-862B-4F72-9508-1A8B72E6E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121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0051-E576-42D1-8334-25DDF968C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5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D91F-174C-4361-96D4-1368ACD8F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FD49F-C59C-4BE3-A33B-BB296DDBC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3F6-50DA-444B-B72C-EECCB8721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E173C-BA92-49A2-A0B9-EF08E972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86A0B-62BA-4CBB-9988-BC83CCA6F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22F6-F38A-4951-B819-1D9853AE39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7EC-0B9B-4D7C-B5F3-8EF4F01290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2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oleObject" Target="file:///C:\P152en_data\Table%202.docx!OLE_LINK1" TargetMode="Externa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Saving the Earth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6778625" y="0"/>
          <a:ext cx="2365375" cy="226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Clip" r:id="rId4" imgW="919886" imgH="879653" progId="">
                  <p:embed/>
                </p:oleObj>
              </mc:Choice>
              <mc:Fallback>
                <p:oleObj name="Clip" r:id="rId4" imgW="919886" imgH="879653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25" y="0"/>
                        <a:ext cx="2365375" cy="226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3246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Aluminum Cans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3505200" y="4419600"/>
            <a:ext cx="2197100" cy="1587500"/>
          </a:xfrm>
          <a:prstGeom prst="cube">
            <a:avLst>
              <a:gd name="adj" fmla="val 24995"/>
            </a:avLst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Regular Paper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9144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Newsprint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8210550" y="0"/>
          <a:ext cx="93345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Clip" r:id="rId4" imgW="933602" imgH="893369" progId="">
                  <p:embed/>
                </p:oleObj>
              </mc:Choice>
              <mc:Fallback>
                <p:oleObj name="Clip" r:id="rId4" imgW="933602" imgH="893369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0550" y="0"/>
                        <a:ext cx="933450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876843"/>
              </p:ext>
            </p:extLst>
          </p:nvPr>
        </p:nvGraphicFramePr>
        <p:xfrm>
          <a:off x="1825625" y="1757363"/>
          <a:ext cx="5491163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Document" r:id="rId6" imgW="5491805" imgH="3343060" progId="Word.Document.12">
                  <p:link updateAutomatic="1"/>
                </p:oleObj>
              </mc:Choice>
              <mc:Fallback>
                <p:oleObj name="Document" r:id="rId6" imgW="5491805" imgH="334306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25625" y="1757363"/>
                        <a:ext cx="5491163" cy="334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recycling paper save trees?</a:t>
            </a:r>
          </a:p>
          <a:p>
            <a:r>
              <a:rPr lang="en-US" dirty="0" smtClean="0"/>
              <a:t>Can recycled paper be recycled?</a:t>
            </a:r>
          </a:p>
          <a:p>
            <a:r>
              <a:rPr lang="en-US" dirty="0" smtClean="0"/>
              <a:t>Does recycled paper have to be bleached?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al and Gree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 and Green</Template>
  <TotalTime>146</TotalTime>
  <Words>60</Words>
  <Application>Microsoft Office PowerPoint</Application>
  <PresentationFormat>On-screen Show (4:3)</PresentationFormat>
  <Paragraphs>19</Paragraphs>
  <Slides>5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Natural and Green</vt:lpstr>
      <vt:lpstr>Wisp</vt:lpstr>
      <vt:lpstr>C:\P152en_data\Table 2.docx!OLE_LINK1</vt:lpstr>
      <vt:lpstr>Clip</vt:lpstr>
      <vt:lpstr>Saving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47</cp:revision>
  <dcterms:created xsi:type="dcterms:W3CDTF">1997-01-31T19:19:54Z</dcterms:created>
  <dcterms:modified xsi:type="dcterms:W3CDTF">2013-10-05T04:53:24Z</dcterms:modified>
</cp:coreProperties>
</file>