
<file path=[Content_Types].xml><?xml version="1.0" encoding="utf-8"?>
<Types xmlns="http://schemas.openxmlformats.org/package/2006/content-types">
  <Default Extension="mp3" ContentType="audio/mpeg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354" autoAdjust="0"/>
  </p:normalViewPr>
  <p:slideViewPr>
    <p:cSldViewPr>
      <p:cViewPr varScale="1">
        <p:scale>
          <a:sx n="74" d="100"/>
          <a:sy n="74" d="100"/>
        </p:scale>
        <p:origin x="39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106699751861042"/>
          <c:y val="8.5308056872037921E-2"/>
          <c:w val="0.43672456575682383"/>
          <c:h val="0.83412322274881512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April</c:v>
                </c:pt>
              </c:strCache>
            </c:strRef>
          </c:tx>
          <c:spPr>
            <a:solidFill>
              <a:schemeClr val="accent1"/>
            </a:solidFill>
            <a:ln w="12700">
              <a:solidFill>
                <a:schemeClr val="tx1"/>
              </a:solidFill>
              <a:prstDash val="solid"/>
            </a:ln>
          </c:spPr>
          <c:dPt>
            <c:idx val="0"/>
            <c:bubble3D val="0"/>
            <c:explosion val="15"/>
            <c:spPr>
              <a:pattFill prst="lgCheck">
                <a:fgClr>
                  <a:srgbClr xmlns:mc="http://schemas.openxmlformats.org/markup-compatibility/2006" xmlns:a14="http://schemas.microsoft.com/office/drawing/2010/main" val="FF00FF" mc:Ignorable="a14" a14:legacySpreadsheetColorIndex="37"/>
                </a:fgClr>
                <a:bgClr>
                  <a:srgbClr xmlns:mc="http://schemas.openxmlformats.org/markup-compatibility/2006" xmlns:a14="http://schemas.microsoft.com/office/drawing/2010/main" val="009999" mc:Ignorable="a14" a14:legacySpreadsheetColorIndex="24"/>
                </a:bgClr>
              </a:pattFill>
              <a:ln w="12700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chemeClr val="accent2"/>
              </a:solidFill>
              <a:ln w="12700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chemeClr val="hlink"/>
              </a:solidFill>
              <a:ln w="12700">
                <a:solidFill>
                  <a:schemeClr val="tx1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800" b="1" i="1" u="none" strike="noStrike" baseline="0">
                    <a:solidFill>
                      <a:schemeClr val="tx1"/>
                    </a:solidFill>
                    <a:latin typeface="Comic Sans MS"/>
                    <a:ea typeface="Comic Sans MS"/>
                    <a:cs typeface="Comic Sans M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Cans</c:v>
                </c:pt>
                <c:pt idx="1">
                  <c:v>Bottles</c:v>
                </c:pt>
                <c:pt idx="2">
                  <c:v>Newsprint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</c:v>
                </c:pt>
                <c:pt idx="1">
                  <c:v>13</c:v>
                </c:pt>
                <c:pt idx="2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1885856079404462"/>
          <c:y val="0.38151658767772512"/>
          <c:w val="0.17617866004962779"/>
          <c:h val="0.23696682464454977"/>
        </c:manualLayout>
      </c:layout>
      <c:overlay val="0"/>
      <c:spPr>
        <a:noFill/>
        <a:ln w="3175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330BE370-01FE-4113-B618-1F34EA4788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237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3008EDA-83CC-4E23-8D35-3E112CC4A0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121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3008EDA-83CC-4E23-8D35-3E112CC4A0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2574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3008EDA-83CC-4E23-8D35-3E112CC4A0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4721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3008EDA-83CC-4E23-8D35-3E112CC4A0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2597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3008EDA-83CC-4E23-8D35-3E112CC4A0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2192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043F-DCFF-43C3-B41F-A604F0B5D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1912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B40E8-188E-4C2A-98BF-A9E8D5602F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2601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46900D1-2C72-4D35-8897-580506B6694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2334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DFCFEA1-3F07-46B5-A629-74052A33C88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9372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3B73A5E-81C6-4D85-A82B-4579D8B2ED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387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48AFB-773A-4D17-B789-79D93FF685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101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81A92A7-21B5-4F32-9A22-D7309DD875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850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E362687-8E0E-45F2-92F9-667D1D473B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454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4300CC4-C28E-4664-ADFC-1223F8E7DA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254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DFDB-2748-4E30-8A00-C4A76C953A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037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8A9A3-1862-4D60-BB66-C7C6F93D62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531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7B139-A2EA-4A32-86F2-4DBE4517CCF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04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61D6E27-6607-434A-8015-B474127BC0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63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04"/>
            <a:ext cx="1952272" cy="6853049"/>
            <a:chOff x="6627813" y="195650"/>
            <a:chExt cx="1952625" cy="5678101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65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3008EDA-83CC-4E23-8D35-3E112CC4A0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15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  <p:sldLayoutId id="2147483702" r:id="rId18"/>
    <p:sldLayoutId id="2147483703" r:id="rId19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Join the Green Team!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Corporate Environmental Program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Waste Not, Want Not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Company-wide recycling stations</a:t>
            </a:r>
          </a:p>
          <a:p>
            <a:pPr lvl="1"/>
            <a:r>
              <a:rPr lang="en-US" dirty="0" smtClean="0"/>
              <a:t>Paper bins in copy room</a:t>
            </a:r>
          </a:p>
          <a:p>
            <a:pPr lvl="1"/>
            <a:r>
              <a:rPr lang="en-US" dirty="0" smtClean="0"/>
              <a:t>Glass and aluminum bins in break room</a:t>
            </a:r>
          </a:p>
          <a:p>
            <a:r>
              <a:rPr lang="en-US" dirty="0" smtClean="0"/>
              <a:t>Compost heap in south parking lot</a:t>
            </a:r>
          </a:p>
          <a:p>
            <a:r>
              <a:rPr lang="en-US" dirty="0" smtClean="0"/>
              <a:t>Carpool sign up sheet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Recycling Breakdown</a:t>
            </a:r>
            <a:endParaRPr lang="en-US" dirty="0"/>
          </a:p>
        </p:txBody>
      </p:sp>
      <p:graphicFrame>
        <p:nvGraphicFramePr>
          <p:cNvPr id="2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36600" y="2032000"/>
          <a:ext cx="7670800" cy="401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Chart bld="category" animBg="0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 a part of the solution!</a:t>
            </a:r>
            <a:endParaRPr lang="en-US" dirty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447800" y="5791200"/>
            <a:ext cx="600081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/>
              <a:t>The Green Team: Putting It All Together</a:t>
            </a:r>
          </a:p>
          <a:p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405" y="1772816"/>
            <a:ext cx="36576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Recycling Players</a:t>
            </a:r>
            <a:endParaRPr lang="en-US" dirty="0"/>
          </a:p>
        </p:txBody>
      </p:sp>
      <p:grpSp>
        <p:nvGrpSpPr>
          <p:cNvPr id="2" name="Organization Chart 7"/>
          <p:cNvGrpSpPr>
            <a:grpSpLocks/>
          </p:cNvGrpSpPr>
          <p:nvPr/>
        </p:nvGrpSpPr>
        <p:grpSpPr bwMode="auto">
          <a:xfrm>
            <a:off x="685800" y="1981200"/>
            <a:ext cx="7772400" cy="4114800"/>
            <a:chOff x="431" y="1223"/>
            <a:chExt cx="2662" cy="1783"/>
          </a:xfrm>
        </p:grpSpPr>
        <p:cxnSp>
          <p:nvCxnSpPr>
            <p:cNvPr id="9235" name="_s9235"/>
            <p:cNvCxnSpPr>
              <a:cxnSpLocks noChangeShapeType="1"/>
              <a:stCxn id="9" idx="3"/>
              <a:endCxn id="7" idx="2"/>
            </p:cNvCxnSpPr>
            <p:nvPr/>
          </p:nvCxnSpPr>
          <p:spPr bwMode="auto">
            <a:xfrm flipV="1">
              <a:off x="2422" y="2142"/>
              <a:ext cx="143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33" name="_s9233"/>
            <p:cNvCxnSpPr>
              <a:cxnSpLocks noChangeShapeType="1"/>
              <a:stCxn id="8" idx="0"/>
              <a:endCxn id="7" idx="2"/>
            </p:cNvCxnSpPr>
            <p:nvPr/>
          </p:nvCxnSpPr>
          <p:spPr bwMode="auto">
            <a:xfrm rot="16200000">
              <a:off x="2278" y="2429"/>
              <a:ext cx="576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31" name="_s9231"/>
            <p:cNvCxnSpPr>
              <a:cxnSpLocks noChangeShapeType="1"/>
              <a:stCxn id="6" idx="0"/>
              <a:endCxn id="4" idx="2"/>
            </p:cNvCxnSpPr>
            <p:nvPr/>
          </p:nvCxnSpPr>
          <p:spPr bwMode="auto">
            <a:xfrm rot="16200000">
              <a:off x="888" y="2213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30" name="_s9230"/>
            <p:cNvCxnSpPr>
              <a:cxnSpLocks noChangeShapeType="1"/>
              <a:stCxn id="7" idx="0"/>
              <a:endCxn id="3" idx="2"/>
            </p:cNvCxnSpPr>
            <p:nvPr/>
          </p:nvCxnSpPr>
          <p:spPr bwMode="auto">
            <a:xfrm rot="5400000" flipH="1">
              <a:off x="2096" y="1385"/>
              <a:ext cx="136" cy="802"/>
            </a:xfrm>
            <a:prstGeom prst="bentConnector3">
              <a:avLst>
                <a:gd name="adj1" fmla="val 36546"/>
              </a:avLst>
            </a:prstGeom>
            <a:noFill/>
            <a:ln w="28575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28" name="_s9228"/>
            <p:cNvCxnSpPr>
              <a:cxnSpLocks noChangeShapeType="1"/>
              <a:stCxn id="4" idx="0"/>
              <a:endCxn id="3" idx="2"/>
            </p:cNvCxnSpPr>
            <p:nvPr/>
          </p:nvCxnSpPr>
          <p:spPr bwMode="auto">
            <a:xfrm rot="16200000">
              <a:off x="1293" y="1384"/>
              <a:ext cx="136" cy="804"/>
            </a:xfrm>
            <a:prstGeom prst="bentConnector3">
              <a:avLst>
                <a:gd name="adj1" fmla="val 36546"/>
              </a:avLst>
            </a:prstGeom>
            <a:noFill/>
            <a:ln w="28575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" name="_s9224"/>
            <p:cNvSpPr>
              <a:spLocks noChangeArrowheads="1"/>
            </p:cNvSpPr>
            <p:nvPr/>
          </p:nvSpPr>
          <p:spPr bwMode="auto">
            <a:xfrm>
              <a:off x="1163" y="1223"/>
              <a:ext cx="1199" cy="48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38100" cmpd="dbl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none" lIns="85954" tIns="42977" rIns="85954" bIns="42977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9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charset="0"/>
                </a:rPr>
                <a:t>Frank Summer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charset="0"/>
                </a:rPr>
                <a:t>Director</a:t>
              </a:r>
            </a:p>
          </p:txBody>
        </p:sp>
        <p:sp>
          <p:nvSpPr>
            <p:cNvPr id="4" name="_s9225"/>
            <p:cNvSpPr>
              <a:spLocks noChangeArrowheads="1"/>
            </p:cNvSpPr>
            <p:nvPr/>
          </p:nvSpPr>
          <p:spPr bwMode="auto">
            <a:xfrm>
              <a:off x="431" y="1854"/>
              <a:ext cx="1056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85954" tIns="42977" rIns="85954" bIns="42977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charset="0"/>
                </a:rPr>
                <a:t>Armelle O’Dell</a:t>
              </a:r>
            </a:p>
          </p:txBody>
        </p:sp>
        <p:sp>
          <p:nvSpPr>
            <p:cNvPr id="6" name="_s9226"/>
            <p:cNvSpPr>
              <a:spLocks noChangeArrowheads="1"/>
            </p:cNvSpPr>
            <p:nvPr/>
          </p:nvSpPr>
          <p:spPr bwMode="auto">
            <a:xfrm>
              <a:off x="503" y="2286"/>
              <a:ext cx="912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85954" tIns="42977" rIns="85954" bIns="42977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charset="0"/>
                </a:rPr>
                <a:t>Rita Bourne</a:t>
              </a:r>
            </a:p>
          </p:txBody>
        </p:sp>
        <p:sp>
          <p:nvSpPr>
            <p:cNvPr id="7" name="_s9227"/>
            <p:cNvSpPr>
              <a:spLocks noChangeArrowheads="1"/>
            </p:cNvSpPr>
            <p:nvPr/>
          </p:nvSpPr>
          <p:spPr bwMode="auto">
            <a:xfrm>
              <a:off x="2037" y="1854"/>
              <a:ext cx="1056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85954" tIns="42977" rIns="85954" bIns="42977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charset="0"/>
                </a:rPr>
                <a:t>Jamie Wise</a:t>
              </a:r>
            </a:p>
          </p:txBody>
        </p:sp>
        <p:sp>
          <p:nvSpPr>
            <p:cNvPr id="8" name="_s9232"/>
            <p:cNvSpPr>
              <a:spLocks noChangeArrowheads="1"/>
            </p:cNvSpPr>
            <p:nvPr/>
          </p:nvSpPr>
          <p:spPr bwMode="auto">
            <a:xfrm>
              <a:off x="2109" y="2718"/>
              <a:ext cx="912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85954" tIns="42977" rIns="85954" bIns="42977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charset="0"/>
                </a:rPr>
                <a:t>Bruce Spring</a:t>
              </a:r>
            </a:p>
          </p:txBody>
        </p:sp>
        <p:sp>
          <p:nvSpPr>
            <p:cNvPr id="9" name="_s9234"/>
            <p:cNvSpPr>
              <a:spLocks noChangeArrowheads="1"/>
            </p:cNvSpPr>
            <p:nvPr/>
          </p:nvSpPr>
          <p:spPr bwMode="auto">
            <a:xfrm>
              <a:off x="1558" y="2286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85954" tIns="42977" rIns="85954" bIns="42977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charset="0"/>
                </a:rPr>
                <a:t>Tracy Bush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Number Game</a:t>
            </a:r>
            <a:endParaRPr lang="en-US" dirty="0"/>
          </a:p>
        </p:txBody>
      </p:sp>
      <p:graphicFrame>
        <p:nvGraphicFramePr>
          <p:cNvPr id="11287" name="Group 23"/>
          <p:cNvGraphicFramePr>
            <a:graphicFrameLocks noGrp="1"/>
          </p:cNvGraphicFramePr>
          <p:nvPr>
            <p:ph type="tbl"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table">
            <a:tbl>
              <a:tblPr/>
              <a:tblGrid>
                <a:gridCol w="2590800"/>
                <a:gridCol w="2590800"/>
                <a:gridCol w="2590800"/>
              </a:tblGrid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Last Month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Year-to-Date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Bottles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 a Cleaner Future</a:t>
            </a:r>
            <a:endParaRPr lang="en-US" dirty="0"/>
          </a:p>
        </p:txBody>
      </p:sp>
      <p:pic>
        <p:nvPicPr>
          <p:cNvPr id="13317" name="Picture 5" descr="Crystal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9912" y="2636912"/>
            <a:ext cx="1714500" cy="1428750"/>
          </a:xfrm>
          <a:prstGeom prst="rect">
            <a:avLst/>
          </a:prstGeom>
          <a:noFill/>
        </p:spPr>
      </p:pic>
      <p:pic>
        <p:nvPicPr>
          <p:cNvPr id="2" name="Music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fade in="2000" out="2000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028384" y="5877272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9665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291</TotalTime>
  <Words>91</Words>
  <Application>Microsoft Office PowerPoint</Application>
  <PresentationFormat>On-screen Show (4:3)</PresentationFormat>
  <Paragraphs>29</Paragraphs>
  <Slides>7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Times New Roman</vt:lpstr>
      <vt:lpstr>Wingdings 3</vt:lpstr>
      <vt:lpstr>Wisp</vt:lpstr>
      <vt:lpstr>Join the Green Team!</vt:lpstr>
      <vt:lpstr>Waste Not, Want Not</vt:lpstr>
      <vt:lpstr>Recycling Breakdown</vt:lpstr>
      <vt:lpstr>Be a part of the solution!</vt:lpstr>
      <vt:lpstr>The Recycling Players</vt:lpstr>
      <vt:lpstr>The Number Game</vt:lpstr>
      <vt:lpstr>See a Cleaner Future</vt:lpstr>
    </vt:vector>
  </TitlesOfParts>
  <Company>DCF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 the Green Team!</dc:title>
  <dc:creator>Carol Hurtig</dc:creator>
  <cp:lastModifiedBy>Stephan Gigliotti</cp:lastModifiedBy>
  <cp:revision>28</cp:revision>
  <dcterms:created xsi:type="dcterms:W3CDTF">1997-03-09T21:13:58Z</dcterms:created>
  <dcterms:modified xsi:type="dcterms:W3CDTF">2013-10-15T02:09:29Z</dcterms:modified>
</cp:coreProperties>
</file>