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  <p:sldMasterId id="2147483733" r:id="rId2"/>
  </p:sldMasterIdLst>
  <p:notesMasterIdLst>
    <p:notesMasterId r:id="rId8"/>
  </p:notesMasterIdLst>
  <p:handoutMasterIdLst>
    <p:handoutMasterId r:id="rId9"/>
  </p:handoutMasterIdLst>
  <p:sldIdLst>
    <p:sldId id="263" r:id="rId3"/>
    <p:sldId id="262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8" autoAdjust="0"/>
    <p:restoredTop sz="91005" autoAdjust="0"/>
  </p:normalViewPr>
  <p:slideViewPr>
    <p:cSldViewPr showGuides="1">
      <p:cViewPr varScale="1">
        <p:scale>
          <a:sx n="68" d="100"/>
          <a:sy n="68" d="100"/>
        </p:scale>
        <p:origin x="4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237" cy="7223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29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69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28625" y="1500188"/>
            <a:ext cx="828675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28625" y="1500188"/>
            <a:ext cx="828675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96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37" y="246191"/>
            <a:ext cx="684085" cy="65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73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9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14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01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37" y="246191"/>
            <a:ext cx="684085" cy="65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92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6715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42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395288"/>
            <a:ext cx="3363912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19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11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95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54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689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66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7477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44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04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0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2466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8100"/>
            <a:ext cx="1101725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6715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5288"/>
            <a:ext cx="3363912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60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3490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8100"/>
            <a:ext cx="1101725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6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3.docx!OLE_LINK1" TargetMode="Externa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Saving the Earth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63246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Aluminum Cans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635375" y="4365625"/>
            <a:ext cx="2197100" cy="1587500"/>
          </a:xfrm>
          <a:prstGeom prst="cube">
            <a:avLst>
              <a:gd name="adj" fmla="val 24995"/>
            </a:avLst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Regular Paper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9144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Newsprint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Biodegradable dishes used in lunchroom</a:t>
            </a:r>
          </a:p>
          <a:p>
            <a:r>
              <a:rPr lang="en-US" smtClean="0"/>
              <a:t>Compost heap in south parking lot</a:t>
            </a:r>
          </a:p>
          <a:p>
            <a:r>
              <a:rPr lang="en-US" smtClean="0"/>
              <a:t>Carpool sign up sheet</a:t>
            </a:r>
          </a:p>
          <a:p>
            <a:r>
              <a:rPr lang="en-US" smtClean="0"/>
              <a:t>Give your car a tune-up!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47107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7800611"/>
              </p:ext>
            </p:extLst>
          </p:nvPr>
        </p:nvGraphicFramePr>
        <p:xfrm>
          <a:off x="3101975" y="2449513"/>
          <a:ext cx="2876550" cy="260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Document" r:id="rId3" imgW="5491805" imgH="4969190" progId="Word.Document.12">
                  <p:link updateAutomatic="1"/>
                </p:oleObj>
              </mc:Choice>
              <mc:Fallback>
                <p:oleObj name="Document" r:id="rId3" imgW="5491805" imgH="4969190" progId="Word.Document.12">
                  <p:link updateAutomatic="1"/>
                  <p:pic>
                    <p:nvPicPr>
                      <p:cNvPr id="0" name="Picture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1975" y="2449513"/>
                        <a:ext cx="2876550" cy="260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Does recycled paper save trees?</a:t>
            </a:r>
          </a:p>
          <a:p>
            <a:r>
              <a:rPr lang="en-US" smtClean="0"/>
              <a:t>Can recycled paper be recycled?</a:t>
            </a:r>
          </a:p>
          <a:p>
            <a:r>
              <a:rPr lang="en-US" smtClean="0"/>
              <a:t>Does recycled paper have to be bleached?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al and Gree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 and Green</Template>
  <TotalTime>944</TotalTime>
  <Words>61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Natural and Green</vt:lpstr>
      <vt:lpstr>Wisp</vt:lpstr>
      <vt:lpstr>C:\P152en_data\Table 3.docx!OLE_LINK1</vt:lpstr>
      <vt:lpstr>Saving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Stephan Gigliotti</cp:lastModifiedBy>
  <cp:revision>104</cp:revision>
  <dcterms:created xsi:type="dcterms:W3CDTF">1997-01-31T19:19:54Z</dcterms:created>
  <dcterms:modified xsi:type="dcterms:W3CDTF">2013-10-11T06:12:20Z</dcterms:modified>
</cp:coreProperties>
</file>