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707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390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4334933" y="1169931"/>
            <a:ext cx="4814835" cy="4993802"/>
            <a:chOff x="4334933" y="1169931"/>
            <a:chExt cx="4814835" cy="4993802"/>
          </a:xfrm>
        </p:grpSpPr>
        <p:cxnSp>
          <p:nvCxnSpPr>
            <p:cNvPr id="17" name="Straight Connector 16"/>
            <p:cNvCxnSpPr/>
            <p:nvPr/>
          </p:nvCxnSpPr>
          <p:spPr>
            <a:xfrm flipH="1">
              <a:off x="6009259" y="1169931"/>
              <a:ext cx="3134741" cy="313474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H="1">
              <a:off x="4334933" y="1348898"/>
              <a:ext cx="4814835" cy="481483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5225595" y="1469269"/>
              <a:ext cx="3912054" cy="391205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H="1">
              <a:off x="5304588" y="1307856"/>
              <a:ext cx="3839412" cy="3839412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H="1">
              <a:off x="5707078" y="1770196"/>
              <a:ext cx="3430571" cy="343057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533400"/>
            <a:ext cx="6154713" cy="3124201"/>
          </a:xfrm>
        </p:spPr>
        <p:txBody>
          <a:bodyPr anchor="b">
            <a:normAutofit/>
          </a:bodyPr>
          <a:lstStyle>
            <a:lvl1pPr algn="l">
              <a:defRPr sz="44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843868"/>
            <a:ext cx="4954250" cy="1913466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C582F-9365-469B-A296-60A62A2B20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43919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533400" y="533400"/>
            <a:ext cx="8077200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762002" y="3843867"/>
            <a:ext cx="7281332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EE2A3-8225-423B-9941-74A2A8EA173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92111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077200" cy="2895600"/>
          </a:xfrm>
        </p:spPr>
        <p:txBody>
          <a:bodyPr anchor="ctr">
            <a:normAutofit/>
          </a:bodyPr>
          <a:lstStyle>
            <a:lvl1pPr algn="l">
              <a:defRPr sz="2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114800"/>
            <a:ext cx="6383552" cy="1905000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EE2A3-8225-423B-9941-74A2A8EA173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8930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3" y="533400"/>
            <a:ext cx="6859787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66800" y="3429000"/>
            <a:ext cx="6402467" cy="4826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301070"/>
            <a:ext cx="6382361" cy="171873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EE2A3-8225-423B-9941-74A2A8EA173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1052511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429000"/>
            <a:ext cx="6382361" cy="1697400"/>
          </a:xfrm>
        </p:spPr>
        <p:txBody>
          <a:bodyPr anchor="b">
            <a:normAutofit/>
          </a:bodyPr>
          <a:lstStyle>
            <a:lvl1pPr algn="l">
              <a:defRPr sz="2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132980"/>
            <a:ext cx="6383552" cy="886819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EE2A3-8225-423B-9941-74A2A8EA173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643765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4" y="533400"/>
            <a:ext cx="6859786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886200"/>
            <a:ext cx="638236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953000"/>
            <a:ext cx="63823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EE2A3-8225-423B-9941-74A2A8EA173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3794901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7525658" cy="28956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2800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928534"/>
            <a:ext cx="6382361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766735"/>
            <a:ext cx="6382360" cy="1253065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EE2A3-8225-423B-9941-74A2A8EA173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966745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 algn="l">
              <a:defRPr sz="2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1"/>
            <a:ext cx="6554867" cy="376767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8AC483-9A85-4C88-8212-798D95E798E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54544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66406" y="533400"/>
            <a:ext cx="2044194" cy="4419600"/>
          </a:xfrm>
        </p:spPr>
        <p:txBody>
          <a:bodyPr vert="eaVert"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0"/>
            <a:ext cx="5850012" cy="54864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5DCD7-5AC8-433D-9A3A-CEC2BC8F7CE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426398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2FAAC82A-74E8-4D1E-9D98-AF335FCF44E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06676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533400"/>
            <a:ext cx="6554867" cy="3767670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34078-A2D3-4329-959A-74294E148EB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96655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981199"/>
            <a:ext cx="6402468" cy="2319867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487333"/>
            <a:ext cx="6402467" cy="1532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764E0-A44F-43AA-81BF-569DA157DE3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83939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Content Placeholder 3"/>
          <p:cNvSpPr>
            <a:spLocks noGrp="1"/>
          </p:cNvSpPr>
          <p:nvPr>
            <p:ph sz="half" idx="13"/>
          </p:nvPr>
        </p:nvSpPr>
        <p:spPr>
          <a:xfrm>
            <a:off x="533400" y="533400"/>
            <a:ext cx="3949967" cy="3767667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533400"/>
            <a:ext cx="3948238" cy="37592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E9AFA-D5EE-41D8-9283-CC27670E477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86357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1" y="533400"/>
            <a:ext cx="3716866" cy="609600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399" y="1143000"/>
            <a:ext cx="3945467" cy="3158067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55016" y="566738"/>
            <a:ext cx="376405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1143000"/>
            <a:ext cx="3956705" cy="3149600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A7DC7-54CC-435B-85CA-BDFB4CEB9C3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82882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8F362-B4B7-4027-9F58-52B71C62F3A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27994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3C9E9-ED06-4EE9-8DA5-336CCCD912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03379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8667" y="533400"/>
            <a:ext cx="3200400" cy="1524000"/>
          </a:xfrm>
        </p:spPr>
        <p:txBody>
          <a:bodyPr anchor="b">
            <a:normAutofit/>
          </a:bodyPr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399" y="533400"/>
            <a:ext cx="4438755" cy="54864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18667" y="2209802"/>
            <a:ext cx="32004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89BA9-EBC7-4ECB-B0B0-08BBDB021D9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07292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5800" y="1447800"/>
            <a:ext cx="3563258" cy="11430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762000" y="914400"/>
            <a:ext cx="3280974" cy="48006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96027" y="2743200"/>
            <a:ext cx="3564223" cy="2082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33400" y="6172200"/>
            <a:ext cx="581172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DFA4C-01EC-419B-BBD9-32E44D67C2A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60218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6670675" y="3894667"/>
            <a:ext cx="2470456" cy="2658533"/>
            <a:chOff x="6687077" y="3259666"/>
            <a:chExt cx="2981857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8756120" y="3259666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6687077" y="3486677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7772400" y="3581400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7923214" y="3433394"/>
              <a:ext cx="1739738" cy="173974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8398935" y="3985317"/>
              <a:ext cx="1264017" cy="126401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33401"/>
            <a:ext cx="6554867" cy="37676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30245" y="6172203"/>
            <a:ext cx="1200463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6172200"/>
            <a:ext cx="5811724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74426" y="5578478"/>
            <a:ext cx="856907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28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8E9EE2A3-8225-423B-9941-74A2A8EA173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875841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  <p:sldLayoutId id="2147483725" r:id="rId18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Join the Green Team!</a:t>
            </a:r>
            <a:endParaRPr lang="en-US" dirty="0"/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Corporate Environmental Program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Waste Not, Want Not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Company-wide recycling stations</a:t>
            </a:r>
          </a:p>
          <a:p>
            <a:pPr lvl="1"/>
            <a:r>
              <a:rPr lang="en-US" dirty="0" smtClean="0"/>
              <a:t>Paper bins in copy room</a:t>
            </a:r>
          </a:p>
          <a:p>
            <a:pPr lvl="1"/>
            <a:r>
              <a:rPr lang="en-US" dirty="0" smtClean="0"/>
              <a:t>Glass and aluminum bins in break room</a:t>
            </a:r>
          </a:p>
          <a:p>
            <a:r>
              <a:rPr lang="en-US" dirty="0" smtClean="0"/>
              <a:t>Compost heap in south parking lot</a:t>
            </a:r>
          </a:p>
          <a:p>
            <a:r>
              <a:rPr lang="en-US" dirty="0" smtClean="0"/>
              <a:t>Carpool sign up sheet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Recycling Breakdown</a:t>
            </a:r>
            <a:endParaRPr lang="en-US" dirty="0"/>
          </a:p>
        </p:txBody>
      </p:sp>
      <p:sp>
        <p:nvSpPr>
          <p:cNvPr id="5" name="Chart Placeholder 4"/>
          <p:cNvSpPr>
            <a:spLocks noGrp="1"/>
          </p:cNvSpPr>
          <p:nvPr>
            <p:ph type="chart" idx="1"/>
          </p:nvPr>
        </p:nvSpPr>
        <p:spPr/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 a part of the solution!</a:t>
            </a:r>
            <a:endParaRPr lang="en-US" dirty="0"/>
          </a:p>
        </p:txBody>
      </p:sp>
      <p:sp>
        <p:nvSpPr>
          <p:cNvPr id="6148" name="Rectangle 4"/>
          <p:cNvSpPr>
            <a:spLocks noChangeArrowheads="1"/>
          </p:cNvSpPr>
          <p:nvPr/>
        </p:nvSpPr>
        <p:spPr bwMode="auto">
          <a:xfrm>
            <a:off x="1447800" y="5791200"/>
            <a:ext cx="60261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/>
              <a:t>The Green Team: Putting It All Together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800" y="914400"/>
            <a:ext cx="3657600" cy="3657600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Slice">
  <a:themeElements>
    <a:clrScheme name="Slice">
      <a:dk1>
        <a:sysClr val="windowText" lastClr="000000"/>
      </a:dk1>
      <a:lt1>
        <a:sysClr val="window" lastClr="FFFFFF"/>
      </a:lt1>
      <a:dk2>
        <a:srgbClr val="537D0B"/>
      </a:dk2>
      <a:lt2>
        <a:srgbClr val="A9E257"/>
      </a:lt2>
      <a:accent1>
        <a:srgbClr val="38540A"/>
      </a:accent1>
      <a:accent2>
        <a:srgbClr val="31A274"/>
      </a:accent2>
      <a:accent3>
        <a:srgbClr val="236073"/>
      </a:accent3>
      <a:accent4>
        <a:srgbClr val="6C4D90"/>
      </a:accent4>
      <a:accent5>
        <a:srgbClr val="983C27"/>
      </a:accent5>
      <a:accent6>
        <a:srgbClr val="CD811F"/>
      </a:accent6>
      <a:hlink>
        <a:srgbClr val="293F06"/>
      </a:hlink>
      <a:folHlink>
        <a:srgbClr val="68883A"/>
      </a:folHlink>
    </a:clrScheme>
    <a:fontScheme name="Slic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3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2700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9759155-7935-4C61-A06C-C04380D1B16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TC104033923[[fn=Depth]]</Template>
  <TotalTime>54</TotalTime>
  <Words>55</Words>
  <Application>Microsoft Office PowerPoint</Application>
  <PresentationFormat>On-screen Show (4:3)</PresentationFormat>
  <Paragraphs>11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Century Gothic</vt:lpstr>
      <vt:lpstr>Times New Roman</vt:lpstr>
      <vt:lpstr>Wingdings 3</vt:lpstr>
      <vt:lpstr>Slice</vt:lpstr>
      <vt:lpstr>Join the Green Team!</vt:lpstr>
      <vt:lpstr>Waste Not, Want Not</vt:lpstr>
      <vt:lpstr>Recycling Breakdown</vt:lpstr>
      <vt:lpstr>Be a part of the solution!</vt:lpstr>
    </vt:vector>
  </TitlesOfParts>
  <Company>DCF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Join the Green Team!</dc:title>
  <dc:creator>Carol Hurtig</dc:creator>
  <cp:lastModifiedBy>Stephan Gigliotti</cp:lastModifiedBy>
  <cp:revision>10</cp:revision>
  <dcterms:created xsi:type="dcterms:W3CDTF">1997-03-09T21:13:58Z</dcterms:created>
  <dcterms:modified xsi:type="dcterms:W3CDTF">2013-10-05T01:49:41Z</dcterms:modified>
</cp:coreProperties>
</file>