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02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5884" autoAdjust="0"/>
    <p:restoredTop sz="90929"/>
  </p:normalViewPr>
  <p:slideViewPr>
    <p:cSldViewPr showGuides="1">
      <p:cViewPr varScale="1">
        <p:scale>
          <a:sx n="64" d="100"/>
          <a:sy n="64" d="100"/>
        </p:scale>
        <p:origin x="72" y="13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Oval 9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66440" y="2226503"/>
            <a:ext cx="5917679" cy="2550877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6440" y="4777380"/>
            <a:ext cx="5917679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7498080" y="1828800"/>
            <a:ext cx="990599" cy="22865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6236208" y="3264408"/>
            <a:ext cx="3859795" cy="228660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E4DC7804-096B-48E1-BAD3-7A4E80F0FF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69177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10204164">
              <a:off x="426788" y="4564241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6" name="Rectangle 15"/>
            <p:cNvSpPr/>
            <p:nvPr/>
          </p:nvSpPr>
          <p:spPr>
            <a:xfrm>
              <a:off x="421503" y="402165"/>
              <a:ext cx="8327939" cy="31411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 bwMode="gray">
            <a:xfrm rot="10800000">
              <a:off x="485023" y="2670079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0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4961454"/>
            <a:ext cx="642200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66441" y="685800"/>
            <a:ext cx="6422004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866440" y="5528192"/>
            <a:ext cx="6422004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F25773FC-2BE2-4A55-BCB5-A397E9A9E6C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96112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21010068">
              <a:off x="6359946" y="2780895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Rectangle 8"/>
            <p:cNvSpPr/>
            <p:nvPr/>
          </p:nvSpPr>
          <p:spPr>
            <a:xfrm>
              <a:off x="485023" y="4343399"/>
              <a:ext cx="8182128" cy="211243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 bwMode="gray">
            <a:xfrm>
              <a:off x="485023" y="2854646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927100"/>
            <a:ext cx="6422005" cy="1692720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3488023"/>
            <a:ext cx="6422005" cy="2536857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F25773FC-2BE2-4A55-BCB5-A397E9A9E6C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027614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21010068">
              <a:off x="6359946" y="4309201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10"/>
            <p:cNvSpPr/>
            <p:nvPr/>
          </p:nvSpPr>
          <p:spPr bwMode="gray">
            <a:xfrm>
              <a:off x="485023" y="4381500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4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3" name="TextBox 22"/>
          <p:cNvSpPr txBox="1"/>
          <p:nvPr/>
        </p:nvSpPr>
        <p:spPr bwMode="gray">
          <a:xfrm>
            <a:off x="647430" y="651690"/>
            <a:ext cx="6015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4" name="TextBox 13"/>
          <p:cNvSpPr txBox="1"/>
          <p:nvPr/>
        </p:nvSpPr>
        <p:spPr bwMode="gray">
          <a:xfrm>
            <a:off x="7069418" y="2900292"/>
            <a:ext cx="61906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060" y="927099"/>
            <a:ext cx="6160385" cy="2882179"/>
          </a:xfrm>
        </p:spPr>
        <p:txBody>
          <a:bodyPr anchor="ctr"/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387278" y="3809278"/>
            <a:ext cx="5646143" cy="333113"/>
          </a:xfrm>
        </p:spPr>
        <p:txBody>
          <a:bodyPr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5000816"/>
            <a:ext cx="6343673" cy="1010619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F25773FC-2BE2-4A55-BCB5-A397E9A9E6C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851799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5"/>
            <p:cNvSpPr/>
            <p:nvPr/>
          </p:nvSpPr>
          <p:spPr bwMode="gray">
            <a:xfrm rot="21010068">
              <a:off x="6359946" y="431124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7"/>
            <p:cNvSpPr/>
            <p:nvPr/>
          </p:nvSpPr>
          <p:spPr bwMode="gray">
            <a:xfrm>
              <a:off x="485023" y="4381500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7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2057400"/>
            <a:ext cx="6422005" cy="20955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1" y="5024908"/>
            <a:ext cx="6422004" cy="994891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F25773FC-2BE2-4A55-BCB5-A397E9A9E6C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250641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927100"/>
            <a:ext cx="6423593" cy="709864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0" y="2489200"/>
            <a:ext cx="2313432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5"/>
          </p:nvPr>
        </p:nvSpPr>
        <p:spPr>
          <a:xfrm>
            <a:off x="866440" y="3147164"/>
            <a:ext cx="2313432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05614" y="2489200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6"/>
          </p:nvPr>
        </p:nvSpPr>
        <p:spPr>
          <a:xfrm>
            <a:off x="3408471" y="3147164"/>
            <a:ext cx="2318918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58642" y="2489200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7"/>
          </p:nvPr>
        </p:nvSpPr>
        <p:spPr>
          <a:xfrm>
            <a:off x="5960935" y="3147164"/>
            <a:ext cx="2316625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3294530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5849521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F25773FC-2BE2-4A55-BCB5-A397E9A9E6C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003944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927100"/>
            <a:ext cx="6345260" cy="709864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0" y="4179596"/>
            <a:ext cx="2313432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019055" y="2489200"/>
            <a:ext cx="2015144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8"/>
          </p:nvPr>
        </p:nvSpPr>
        <p:spPr>
          <a:xfrm>
            <a:off x="866439" y="4837558"/>
            <a:ext cx="2313432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11125" y="4179595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8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553189" y="2489200"/>
            <a:ext cx="2015144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3411125" y="4848208"/>
            <a:ext cx="2318918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58642" y="4179596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9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6108641" y="2489200"/>
            <a:ext cx="2015144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5958642" y="4837558"/>
            <a:ext cx="2318918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40" name="Straight Connector 39"/>
          <p:cNvCxnSpPr/>
          <p:nvPr/>
        </p:nvCxnSpPr>
        <p:spPr>
          <a:xfrm>
            <a:off x="3290019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5849521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F25773FC-2BE2-4A55-BCB5-A397E9A9E6C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54777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21301" y="6387910"/>
            <a:ext cx="990599" cy="228659"/>
          </a:xfr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16133" y="6387910"/>
            <a:ext cx="3859795" cy="228660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96749F8-D1D6-4716-AF7C-47374E0838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330166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1588" y="0"/>
            <a:ext cx="9120420" cy="6860798"/>
            <a:chOff x="-1588" y="0"/>
            <a:chExt cx="9120420" cy="6860798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Freeform 5"/>
            <p:cNvSpPr/>
            <p:nvPr/>
          </p:nvSpPr>
          <p:spPr bwMode="gray">
            <a:xfrm rot="4966650">
              <a:off x="4673046" y="5107506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</p:grpSp>
      <p:sp>
        <p:nvSpPr>
          <p:cNvPr id="17" name="Rectangle 16"/>
          <p:cNvSpPr/>
          <p:nvPr/>
        </p:nvSpPr>
        <p:spPr>
          <a:xfrm>
            <a:off x="414867" y="402165"/>
            <a:ext cx="4610565" cy="6053670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Freeform 9"/>
          <p:cNvSpPr/>
          <p:nvPr/>
        </p:nvSpPr>
        <p:spPr bwMode="gray">
          <a:xfrm rot="5400000">
            <a:off x="1299309" y="1765596"/>
            <a:ext cx="5995993" cy="3326809"/>
          </a:xfrm>
          <a:custGeom>
            <a:avLst/>
            <a:gdLst/>
            <a:ahLst/>
            <a:cxnLst/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</p:sp>
      <p:sp>
        <p:nvSpPr>
          <p:cNvPr id="18" name="Freeform 5"/>
          <p:cNvSpPr>
            <a:spLocks noEditPoints="1"/>
          </p:cNvSpPr>
          <p:nvPr/>
        </p:nvSpPr>
        <p:spPr bwMode="gray">
          <a:xfrm>
            <a:off x="0" y="0"/>
            <a:ext cx="9144000" cy="6858000"/>
          </a:xfrm>
          <a:custGeom>
            <a:avLst/>
            <a:gdLst/>
            <a:ahLst/>
            <a:cxnLst/>
            <a:rect l="0" t="0" r="r" b="b"/>
            <a:pathLst>
              <a:path w="5760" h="4320">
                <a:moveTo>
                  <a:pt x="0" y="0"/>
                </a:moveTo>
                <a:lnTo>
                  <a:pt x="0" y="4320"/>
                </a:lnTo>
                <a:lnTo>
                  <a:pt x="5760" y="4320"/>
                </a:lnTo>
                <a:lnTo>
                  <a:pt x="5760" y="0"/>
                </a:lnTo>
                <a:lnTo>
                  <a:pt x="0" y="0"/>
                </a:lnTo>
                <a:close/>
                <a:moveTo>
                  <a:pt x="5444" y="4004"/>
                </a:moveTo>
                <a:lnTo>
                  <a:pt x="324" y="4004"/>
                </a:lnTo>
                <a:lnTo>
                  <a:pt x="324" y="324"/>
                </a:lnTo>
                <a:lnTo>
                  <a:pt x="5444" y="324"/>
                </a:lnTo>
                <a:lnTo>
                  <a:pt x="5444" y="4004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174928" y="1447799"/>
            <a:ext cx="1113516" cy="4572001"/>
          </a:xfrm>
        </p:spPr>
        <p:txBody>
          <a:bodyPr vert="eaVert" anchor="ctr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66738" y="1447799"/>
            <a:ext cx="4416936" cy="457200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8546" y="6365498"/>
            <a:ext cx="3859795" cy="228660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9F48ED2F-071D-4DC6-B422-96AA91D722B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597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5970" y="927098"/>
            <a:ext cx="6343672" cy="709865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674C38A2-A237-463A-ACF0-CE29F203BDC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6295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 bwMode="gray">
            <a:xfrm rot="16200000">
              <a:off x="3105027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/>
            <p:nvPr/>
          </p:nvSpPr>
          <p:spPr bwMode="gray">
            <a:xfrm rot="15687606">
              <a:off x="3320102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534" y="2257588"/>
            <a:ext cx="3090672" cy="3020344"/>
          </a:xfrm>
        </p:spPr>
        <p:txBody>
          <a:bodyPr anchor="ctr"/>
          <a:lstStyle>
            <a:lvl1pPr algn="l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19261" y="2257588"/>
            <a:ext cx="3082516" cy="302034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ED37173D-1FD0-4DF8-A4B6-7139F4B69B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19643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66440" y="2489200"/>
            <a:ext cx="3636980" cy="353060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0581" y="2489203"/>
            <a:ext cx="3636980" cy="353060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757D9CC7-F205-41C9-B496-184176AAB4D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8033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9918" y="2489200"/>
            <a:ext cx="3633502" cy="75929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66440" y="3248490"/>
            <a:ext cx="3636980" cy="2771311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0581" y="2489200"/>
            <a:ext cx="3636979" cy="75663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0581" y="3245835"/>
            <a:ext cx="3636980" cy="277396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DD10BB0B-08FE-4EEA-9D0A-5401A40054D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63047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B165430E-C07C-4189-B5A9-80F84496095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59590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7F442974-442F-476A-8824-95FC069ECA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1446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 bwMode="gray">
            <a:xfrm rot="16200000">
              <a:off x="2548536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2" name="Freeform 5"/>
            <p:cNvSpPr/>
            <p:nvPr/>
          </p:nvSpPr>
          <p:spPr bwMode="gray">
            <a:xfrm rot="15687606">
              <a:off x="2769747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1447800"/>
            <a:ext cx="2712590" cy="1495588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68927" y="1447800"/>
            <a:ext cx="3632850" cy="45720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866441" y="3086845"/>
            <a:ext cx="2712589" cy="2933701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10E9DF33-0663-434F-87BE-90D6469CB09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8138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 bwMode="gray">
            <a:xfrm rot="16200000">
              <a:off x="2852610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 rot="15687606">
              <a:off x="3074559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1381390"/>
            <a:ext cx="2987089" cy="157480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722909" y="1320800"/>
            <a:ext cx="2791102" cy="42164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3086100"/>
            <a:ext cx="2987089" cy="24511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1F73A5C-9A1A-4C84-B59F-F830F599A70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9227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Freeform 5"/>
            <p:cNvSpPr/>
            <p:nvPr/>
          </p:nvSpPr>
          <p:spPr bwMode="gray">
            <a:xfrm rot="21010068">
              <a:off x="6359946" y="179029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5" name="Freeform 24"/>
            <p:cNvSpPr/>
            <p:nvPr/>
          </p:nvSpPr>
          <p:spPr bwMode="gray">
            <a:xfrm>
              <a:off x="485023" y="1856450"/>
              <a:ext cx="8173954" cy="4535226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866440" y="927099"/>
            <a:ext cx="6345260" cy="7098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4382" y="2489200"/>
            <a:ext cx="6345260" cy="353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74443" y="6365498"/>
            <a:ext cx="990599" cy="22865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 b="1" i="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0843" y="6365497"/>
            <a:ext cx="3859795" cy="2286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 b="1" i="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8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>
                <a:solidFill>
                  <a:schemeClr val="bg1"/>
                </a:solidFill>
              </a:defRPr>
            </a:lvl1pPr>
          </a:lstStyle>
          <a:p>
            <a:fld id="{F25773FC-2BE2-4A55-BCB5-A397E9A9E6C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5091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  <p:sldLayoutId id="2147483714" r:id="rId12"/>
    <p:sldLayoutId id="2147483715" r:id="rId13"/>
    <p:sldLayoutId id="2147483716" r:id="rId14"/>
    <p:sldLayoutId id="2147483717" r:id="rId15"/>
    <p:sldLayoutId id="2147483718" r:id="rId16"/>
    <p:sldLayoutId id="214748371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200" b="0" i="0" kern="1200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685800" indent="-283464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96012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3444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50876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8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0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5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4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Ensure A Healthy Future!</a:t>
            </a:r>
            <a:endParaRPr lang="en-US" dirty="0"/>
          </a:p>
        </p:txBody>
      </p:sp>
      <p:sp>
        <p:nvSpPr>
          <p:cNvPr id="15" name="Content Placeholder 1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Recycling Is </a:t>
            </a:r>
            <a:r>
              <a:rPr lang="en-US" dirty="0" smtClean="0"/>
              <a:t>The </a:t>
            </a:r>
            <a:r>
              <a:rPr lang="en-US" dirty="0" smtClean="0"/>
              <a:t>Key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Find the recycling stations in your area</a:t>
            </a:r>
          </a:p>
          <a:p>
            <a:pPr lvl="1"/>
            <a:r>
              <a:rPr lang="en-US" smtClean="0"/>
              <a:t>Paper bins in copy room</a:t>
            </a:r>
          </a:p>
          <a:p>
            <a:pPr lvl="1"/>
            <a:r>
              <a:rPr lang="en-US" smtClean="0"/>
              <a:t>Glass and aluminum bins in lunch room</a:t>
            </a:r>
          </a:p>
          <a:p>
            <a:pPr lvl="1"/>
            <a:r>
              <a:rPr lang="en-US" smtClean="0"/>
              <a:t>Compost heap in south parking lot</a:t>
            </a:r>
            <a:endParaRPr 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It Is Our Future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Choices for the future</a:t>
            </a:r>
          </a:p>
          <a:p>
            <a:pPr lvl="1"/>
            <a:r>
              <a:rPr lang="en-US" dirty="0" smtClean="0"/>
              <a:t>Company-wide recycling stations</a:t>
            </a:r>
          </a:p>
          <a:p>
            <a:pPr lvl="1"/>
            <a:r>
              <a:rPr lang="en-US" dirty="0" smtClean="0"/>
              <a:t>Car-pool to clear traffic - and the air</a:t>
            </a:r>
          </a:p>
          <a:p>
            <a:pPr lvl="1"/>
            <a:r>
              <a:rPr lang="en-US" dirty="0" smtClean="0"/>
              <a:t>Commuter train program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 Boardroom">
  <a:themeElements>
    <a:clrScheme name="Ion Boardroom">
      <a:dk1>
        <a:sysClr val="windowText" lastClr="000000"/>
      </a:dk1>
      <a:lt1>
        <a:sysClr val="window" lastClr="FFFFFF"/>
      </a:lt1>
      <a:dk2>
        <a:srgbClr val="3B3059"/>
      </a:dk2>
      <a:lt2>
        <a:srgbClr val="EBEBEB"/>
      </a:lt2>
      <a:accent1>
        <a:srgbClr val="B31166"/>
      </a:accent1>
      <a:accent2>
        <a:srgbClr val="E33D6F"/>
      </a:accent2>
      <a:accent3>
        <a:srgbClr val="E45F3C"/>
      </a:accent3>
      <a:accent4>
        <a:srgbClr val="E9943A"/>
      </a:accent4>
      <a:accent5>
        <a:srgbClr val="9B6BF2"/>
      </a:accent5>
      <a:accent6>
        <a:srgbClr val="D53DD0"/>
      </a:accent6>
      <a:hlink>
        <a:srgbClr val="8F8F8F"/>
      </a:hlink>
      <a:folHlink>
        <a:srgbClr val="A5A5A5"/>
      </a:folHlink>
    </a:clrScheme>
    <a:fontScheme name="Ion Boardroom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 Boardroom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8502691-933B-45FE-8764-BA278511EF2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127</TotalTime>
  <Words>56</Words>
  <Application>Microsoft Office PowerPoint</Application>
  <PresentationFormat>On-screen Show (4:3)</PresentationFormat>
  <Paragraphs>11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Century Gothic</vt:lpstr>
      <vt:lpstr>Times New Roman</vt:lpstr>
      <vt:lpstr>Wingdings 3</vt:lpstr>
      <vt:lpstr>Ion Boardroom</vt:lpstr>
      <vt:lpstr>Ensure A Healthy Future!</vt:lpstr>
      <vt:lpstr>Recycling Is The Key</vt:lpstr>
      <vt:lpstr>It Is Our Future</vt:lpstr>
    </vt:vector>
  </TitlesOfParts>
  <Company>DCF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Ensure a healthy future!</dc:title>
  <dc:creator>Stephan Gigliotti</dc:creator>
  <cp:lastModifiedBy>Stephan Gigliotti</cp:lastModifiedBy>
  <cp:revision>11</cp:revision>
  <dcterms:created xsi:type="dcterms:W3CDTF">1997-01-28T17:37:06Z</dcterms:created>
  <dcterms:modified xsi:type="dcterms:W3CDTF">2013-10-05T03:36:40Z</dcterms:modified>
</cp:coreProperties>
</file>

<file path=docProps/thumbnail.jpeg>
</file>