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40" r:id="rId1"/>
  </p:sldMasterIdLst>
  <p:sldIdLst>
    <p:sldId id="256" r:id="rId2"/>
    <p:sldId id="261" r:id="rId3"/>
    <p:sldId id="260" r:id="rId4"/>
    <p:sldId id="262" r:id="rId5"/>
    <p:sldId id="263" r:id="rId6"/>
    <p:sldId id="264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242" autoAdjust="0"/>
    <p:restoredTop sz="86504" autoAdjust="0"/>
  </p:normalViewPr>
  <p:slideViewPr>
    <p:cSldViewPr>
      <p:cViewPr varScale="1">
        <p:scale>
          <a:sx n="63" d="100"/>
          <a:sy n="63" d="100"/>
        </p:scale>
        <p:origin x="222" y="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00DB6E-7EE6-4C8A-8259-8D44F4AE93E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33602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EB9D0-8643-45B7-A2E4-5C9F20065E7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40987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36A914-CDC2-46EE-B392-093544C25BF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35534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36D70-694C-4400-AD30-109E39E66A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96656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2DA90B-92D2-4D81-ADAC-B5582954948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73022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AC1C76-D001-4E2D-BD5E-5E6494CC2E2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21584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CF820-19DD-4020-8EB5-06482E4CF10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1495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02DABF-1552-4449-98B0-7945F972987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95834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79461A-5CC8-4299-8410-9E48924819E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85609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7D9F92-B203-4902-BCE1-4D079A693BC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1235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A94EE9-7A6F-4E25-8E5A-4F4B6987AD5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1621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BFE0F2-B9C7-43BE-9D74-C141D7AF985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51543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41" r:id="rId1"/>
    <p:sldLayoutId id="2147483842" r:id="rId2"/>
    <p:sldLayoutId id="2147483843" r:id="rId3"/>
    <p:sldLayoutId id="2147483844" r:id="rId4"/>
    <p:sldLayoutId id="2147483845" r:id="rId5"/>
    <p:sldLayoutId id="2147483846" r:id="rId6"/>
    <p:sldLayoutId id="2147483847" r:id="rId7"/>
    <p:sldLayoutId id="2147483848" r:id="rId8"/>
    <p:sldLayoutId id="2147483849" r:id="rId9"/>
    <p:sldLayoutId id="2147483850" r:id="rId10"/>
    <p:sldLayoutId id="214748385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This Year’s Personal Vacation Specials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n-US" sz="2400"/>
              <a:t>As a </a:t>
            </a:r>
            <a:r>
              <a:rPr lang="en-US" sz="2400" smtClean="0"/>
              <a:t>way </a:t>
            </a:r>
            <a:r>
              <a:rPr lang="en-US" sz="2400"/>
              <a:t>of thanking us for our business, Global Business Travel is offering all employees of </a:t>
            </a:r>
            <a:r>
              <a:rPr lang="en-US" sz="2400" dirty="0" err="1"/>
              <a:t>WorldShop</a:t>
            </a:r>
            <a:r>
              <a:rPr lang="en-US" sz="2400" dirty="0"/>
              <a:t> Imports the following tour-package specials.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Morocco 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South Africa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Thailand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India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/>
              <a:t>“Just our way of saying thank you for your business.”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-- Jerry Pym, President</a:t>
            </a:r>
            <a:br>
              <a:rPr lang="en-US"/>
            </a:br>
            <a:r>
              <a:rPr lang="en-US"/>
              <a:t>Global Business Travel</a:t>
            </a:r>
          </a:p>
          <a:p>
            <a:r>
              <a:rPr lang="en-US" sz="2800"/>
              <a:t>Prices include all transportation, accommodations, and tour packages per person, per week.</a:t>
            </a:r>
          </a:p>
          <a:p>
            <a:r>
              <a:rPr lang="en-US"/>
              <a:t>For more information, contact Linda Wu in Purchasing.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</TotalTime>
  <Words>52</Words>
  <Application>Microsoft Office PowerPoint</Application>
  <PresentationFormat>On-screen Show (4:3)</PresentationFormat>
  <Paragraphs>10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This Year’s Personal Vacation Specials</vt:lpstr>
      <vt:lpstr>Morocco </vt:lpstr>
      <vt:lpstr>South Africa</vt:lpstr>
      <vt:lpstr>Thailand</vt:lpstr>
      <vt:lpstr>India</vt:lpstr>
      <vt:lpstr>“Just our way of saying thank you for your business.”</vt:lpstr>
    </vt:vector>
  </TitlesOfParts>
  <Company>DCF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Year’s Personal Vacation Specials</dc:title>
  <dc:creator>User02</dc:creator>
  <cp:lastModifiedBy>Silvie Lambert</cp:lastModifiedBy>
  <cp:revision>10</cp:revision>
  <dcterms:created xsi:type="dcterms:W3CDTF">2003-04-11T19:32:45Z</dcterms:created>
  <dcterms:modified xsi:type="dcterms:W3CDTF">2016-07-29T03:11:17Z</dcterms:modified>
</cp:coreProperties>
</file>

<file path=docProps/thumbnail.jpeg>
</file>