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5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69" autoAdjust="0"/>
    <p:restoredTop sz="94698" autoAdjust="0"/>
  </p:normalViewPr>
  <p:slideViewPr>
    <p:cSldViewPr>
      <p:cViewPr varScale="1">
        <p:scale>
          <a:sx n="69" d="100"/>
          <a:sy n="69" d="100"/>
        </p:scale>
        <p:origin x="546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34272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13731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458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7182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5075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3456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69227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0856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2506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60334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273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6EEF37-5D3A-4B37-AEB3-4F2BF32DEFA7}" type="datetimeFigureOut">
              <a:rPr lang="en-US" smtClean="0"/>
              <a:pPr/>
              <a:t>7/28/2016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6BEDC2-8A9F-49C3-85AF-78B34B2B78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03140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6" r:id="rId1"/>
    <p:sldLayoutId id="2147483807" r:id="rId2"/>
    <p:sldLayoutId id="2147483808" r:id="rId3"/>
    <p:sldLayoutId id="2147483809" r:id="rId4"/>
    <p:sldLayoutId id="2147483810" r:id="rId5"/>
    <p:sldLayoutId id="2147483811" r:id="rId6"/>
    <p:sldLayoutId id="2147483812" r:id="rId7"/>
    <p:sldLayoutId id="2147483813" r:id="rId8"/>
    <p:sldLayoutId id="2147483814" r:id="rId9"/>
    <p:sldLayoutId id="2147483815" r:id="rId10"/>
    <p:sldLayoutId id="2147483816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WORLDSHOP IMPORTS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The Year in Review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4778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Changes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Separation of Human Resources and Finance Departments</a:t>
            </a:r>
          </a:p>
          <a:p>
            <a:r>
              <a:rPr lang="en-US" dirty="0" smtClean="0"/>
              <a:t>New Customers</a:t>
            </a:r>
          </a:p>
          <a:p>
            <a:r>
              <a:rPr lang="en-US" dirty="0" smtClean="0"/>
              <a:t>New Office in Beijing</a:t>
            </a:r>
          </a:p>
          <a:p>
            <a:r>
              <a:rPr lang="en-US" dirty="0" smtClean="0"/>
              <a:t>Expansion in Africa</a:t>
            </a:r>
          </a:p>
        </p:txBody>
      </p:sp>
    </p:spTree>
    <p:extLst>
      <p:ext uri="{BB962C8B-B14F-4D97-AF65-F5344CB8AC3E}">
        <p14:creationId xmlns:p14="http://schemas.microsoft.com/office/powerpoint/2010/main" val="17118924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Financial Performance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000" dirty="0" smtClean="0"/>
              <a:t>Income</a:t>
            </a:r>
          </a:p>
          <a:p>
            <a:pPr>
              <a:lnSpc>
                <a:spcPct val="90000"/>
              </a:lnSpc>
            </a:pPr>
            <a:r>
              <a:rPr lang="en-US" sz="2000" dirty="0" smtClean="0"/>
              <a:t>Revenue by Region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Africa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Europe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Middle Asia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East Asia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Australia &amp; Pacific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Mexico &amp; Central America</a:t>
            </a:r>
          </a:p>
          <a:p>
            <a:pPr lvl="1">
              <a:lnSpc>
                <a:spcPct val="90000"/>
              </a:lnSpc>
            </a:pPr>
            <a:r>
              <a:rPr lang="en-US" sz="2000" dirty="0" smtClean="0"/>
              <a:t>South America</a:t>
            </a:r>
          </a:p>
          <a:p>
            <a:pPr>
              <a:lnSpc>
                <a:spcPct val="90000"/>
              </a:lnSpc>
            </a:pPr>
            <a:r>
              <a:rPr lang="en-US" sz="2000" dirty="0" smtClean="0"/>
              <a:t>Balance Sheet</a:t>
            </a:r>
          </a:p>
          <a:p>
            <a:pPr>
              <a:lnSpc>
                <a:spcPct val="90000"/>
              </a:lnSpc>
            </a:pPr>
            <a:r>
              <a:rPr lang="en-US" sz="2000" dirty="0" smtClean="0"/>
              <a:t>Assets</a:t>
            </a:r>
          </a:p>
          <a:p>
            <a:pPr>
              <a:lnSpc>
                <a:spcPct val="90000"/>
              </a:lnSpc>
            </a:pPr>
            <a:r>
              <a:rPr lang="en-US" sz="2000" dirty="0" smtClean="0"/>
              <a:t>Stock Performance</a:t>
            </a:r>
          </a:p>
        </p:txBody>
      </p:sp>
    </p:spTree>
    <p:extLst>
      <p:ext uri="{BB962C8B-B14F-4D97-AF65-F5344CB8AC3E}">
        <p14:creationId xmlns:p14="http://schemas.microsoft.com/office/powerpoint/2010/main" val="1101042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Products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New Products</a:t>
            </a:r>
          </a:p>
          <a:p>
            <a:pPr lvl="2"/>
            <a:r>
              <a:rPr lang="en-US" dirty="0" smtClean="0"/>
              <a:t>Electronics</a:t>
            </a:r>
          </a:p>
          <a:p>
            <a:pPr lvl="2"/>
            <a:r>
              <a:rPr lang="en-US" dirty="0" smtClean="0"/>
              <a:t>Clothing</a:t>
            </a:r>
          </a:p>
          <a:p>
            <a:r>
              <a:rPr lang="en-US" dirty="0" smtClean="0"/>
              <a:t>Best-Selling Products</a:t>
            </a:r>
          </a:p>
          <a:p>
            <a:pPr lvl="2"/>
            <a:r>
              <a:rPr lang="en-US" dirty="0" smtClean="0"/>
              <a:t>Electronics</a:t>
            </a:r>
          </a:p>
          <a:p>
            <a:pPr lvl="2"/>
            <a:r>
              <a:rPr lang="en-US" dirty="0" smtClean="0"/>
              <a:t>Jewelry</a:t>
            </a:r>
          </a:p>
          <a:p>
            <a:pPr lvl="2"/>
            <a:r>
              <a:rPr lang="en-US" dirty="0" smtClean="0"/>
              <a:t>Toys</a:t>
            </a:r>
          </a:p>
          <a:p>
            <a:pPr lvl="2"/>
            <a:r>
              <a:rPr lang="en-US" dirty="0" smtClean="0"/>
              <a:t>Arts &amp; Crafts</a:t>
            </a:r>
          </a:p>
        </p:txBody>
      </p:sp>
    </p:spTree>
    <p:extLst>
      <p:ext uri="{BB962C8B-B14F-4D97-AF65-F5344CB8AC3E}">
        <p14:creationId xmlns:p14="http://schemas.microsoft.com/office/powerpoint/2010/main" val="12973991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Year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 smtClean="0"/>
              <a:t>Further Development and Marketing of Internet Retail Sales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Expansion of Headquarters in Winnipeg, Canada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New Offices in New Orleans, U.S. and Lima, Peru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Hiring of 700 New Employees Worldwide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00461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WORLDSHOP IMPORTS</a:t>
            </a:r>
            <a:br>
              <a:rPr lang="en-US" dirty="0" smtClean="0"/>
            </a:br>
            <a:r>
              <a:rPr lang="en-US" dirty="0" smtClean="0"/>
              <a:t>Just Another Great Year…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Best Is Yet to Come!</a:t>
            </a:r>
            <a:endParaRPr lang="en-US" sz="1800" dirty="0" smtClean="0"/>
          </a:p>
        </p:txBody>
      </p:sp>
    </p:spTree>
    <p:extLst>
      <p:ext uri="{BB962C8B-B14F-4D97-AF65-F5344CB8AC3E}">
        <p14:creationId xmlns:p14="http://schemas.microsoft.com/office/powerpoint/2010/main" val="14900787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</TotalTime>
  <Words>106</Words>
  <Application>Microsoft Office PowerPoint</Application>
  <PresentationFormat>On-screen Show (4:3)</PresentationFormat>
  <Paragraphs>36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WORLDSHOP IMPORTS</vt:lpstr>
      <vt:lpstr>Changes</vt:lpstr>
      <vt:lpstr>Financial Performance</vt:lpstr>
      <vt:lpstr>Products</vt:lpstr>
      <vt:lpstr>Next Year</vt:lpstr>
      <vt:lpstr>WORLDSHOP IMPORTS Just Another Great Year…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Yasko Morimoto</dc:creator>
  <cp:lastModifiedBy>Silvie Lambert</cp:lastModifiedBy>
  <cp:revision>17</cp:revision>
  <dcterms:created xsi:type="dcterms:W3CDTF">2010-09-11T00:34:12Z</dcterms:created>
  <dcterms:modified xsi:type="dcterms:W3CDTF">2016-07-29T03:07:33Z</dcterms:modified>
</cp:coreProperties>
</file>

<file path=docProps/thumbnail.jpeg>
</file>