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7" r:id="rId2"/>
    <p:sldId id="258" r:id="rId3"/>
    <p:sldId id="259" r:id="rId4"/>
    <p:sldId id="265" r:id="rId5"/>
    <p:sldId id="260" r:id="rId6"/>
    <p:sldId id="264" r:id="rId7"/>
    <p:sldId id="261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31" autoAdjust="0"/>
    <p:restoredTop sz="86472" autoAdjust="0"/>
  </p:normalViewPr>
  <p:slideViewPr>
    <p:cSldViewPr>
      <p:cViewPr varScale="1">
        <p:scale>
          <a:sx n="63" d="100"/>
          <a:sy n="63" d="100"/>
        </p:scale>
        <p:origin x="150" y="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95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D745F9-C3E8-4FAD-95E4-EC99B999017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657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0253A-1110-422B-8AEC-C763ECF901C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4129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67BFF8-7F17-4A4E-932A-07EC2AEA305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11428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EB03DD-C571-481B-AAD7-6A5DE88EC35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57139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5EC7A-9FAE-4CEA-B84F-7E1428F9D2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073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3FB605-2C0C-4176-B742-70B12D6E682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5491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62E9D3-0C56-4C8F-8A26-75E588F7A82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9012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0C74EA-A942-4673-B705-ACAEA4B2772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0695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7ADDD-5643-4AF1-B9B9-C1317F11005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71510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7B195A-DDDC-469E-897E-A0D292AECFA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01081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A876BB-037A-4638-880A-87D3ED55B49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35919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855039-4568-423A-AC3B-AD32F099E4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74063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  <a:noFill/>
          <a:ln/>
        </p:spPr>
        <p:txBody>
          <a:bodyPr/>
          <a:lstStyle/>
          <a:p>
            <a:r>
              <a:rPr lang="en-US" dirty="0"/>
              <a:t>WORLDSHOP </a:t>
            </a:r>
            <a:r>
              <a:rPr lang="en-US" dirty="0" smtClean="0"/>
              <a:t>IMPORTS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noFill/>
          <a:ln/>
        </p:spPr>
        <p:txBody>
          <a:bodyPr/>
          <a:lstStyle/>
          <a:p>
            <a:pPr lvl="1" algn="l"/>
            <a:r>
              <a:rPr lang="en-US" dirty="0"/>
              <a:t>               The Year in Review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dirty="0"/>
              <a:t>Changes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Separation of Human Resources and Finance Departments</a:t>
            </a:r>
          </a:p>
          <a:p>
            <a:r>
              <a:rPr lang="en-US"/>
              <a:t>New Customers</a:t>
            </a:r>
          </a:p>
          <a:p>
            <a:r>
              <a:rPr lang="en-US"/>
              <a:t>New Office in Beijing</a:t>
            </a:r>
          </a:p>
          <a:p>
            <a:r>
              <a:rPr lang="en-US"/>
              <a:t>Expansion in Africa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dirty="0"/>
              <a:t>Financial Performance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idx="1"/>
          </p:nvPr>
        </p:nvSpPr>
        <p:spPr>
          <a:noFill/>
          <a:ln/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000"/>
              <a:t>Income</a:t>
            </a:r>
          </a:p>
          <a:p>
            <a:pPr>
              <a:lnSpc>
                <a:spcPct val="90000"/>
              </a:lnSpc>
            </a:pPr>
            <a:r>
              <a:rPr lang="en-US" sz="2000"/>
              <a:t>Revenue by Region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Africa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Europe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Middle Asia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East Asia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Australia &amp; Pacific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Mexico &amp; Central America</a:t>
            </a:r>
          </a:p>
          <a:p>
            <a:pPr lvl="1">
              <a:lnSpc>
                <a:spcPct val="90000"/>
              </a:lnSpc>
            </a:pPr>
            <a:r>
              <a:rPr lang="en-US" sz="2000"/>
              <a:t>South America</a:t>
            </a:r>
          </a:p>
          <a:p>
            <a:pPr>
              <a:lnSpc>
                <a:spcPct val="90000"/>
              </a:lnSpc>
            </a:pPr>
            <a:r>
              <a:rPr lang="en-US" sz="2000"/>
              <a:t>Balance Sheet</a:t>
            </a:r>
          </a:p>
          <a:p>
            <a:pPr>
              <a:lnSpc>
                <a:spcPct val="90000"/>
              </a:lnSpc>
            </a:pPr>
            <a:r>
              <a:rPr lang="en-US" sz="2000"/>
              <a:t>Assets</a:t>
            </a:r>
          </a:p>
          <a:p>
            <a:pPr>
              <a:lnSpc>
                <a:spcPct val="90000"/>
              </a:lnSpc>
            </a:pPr>
            <a:r>
              <a:rPr lang="en-US" sz="2000"/>
              <a:t>Stock Performance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Awards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endParaRPr lang="en-CA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dirty="0"/>
              <a:t>New Products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idx="1"/>
          </p:nvPr>
        </p:nvSpPr>
        <p:spPr>
          <a:noFill/>
          <a:ln/>
        </p:spPr>
        <p:txBody>
          <a:bodyPr/>
          <a:lstStyle/>
          <a:p>
            <a:pPr lvl="1"/>
            <a:r>
              <a:rPr lang="en-US"/>
              <a:t>Electronics</a:t>
            </a:r>
          </a:p>
          <a:p>
            <a:pPr lvl="1"/>
            <a:r>
              <a:rPr lang="en-US"/>
              <a:t>Clothing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Best-Selling Products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US"/>
              <a:t>Electronics</a:t>
            </a:r>
          </a:p>
          <a:p>
            <a:pPr lvl="1"/>
            <a:r>
              <a:rPr lang="en-US"/>
              <a:t>Jewelry</a:t>
            </a:r>
          </a:p>
          <a:p>
            <a:pPr lvl="1"/>
            <a:r>
              <a:rPr lang="en-US"/>
              <a:t>Toys</a:t>
            </a:r>
          </a:p>
          <a:p>
            <a:pPr lvl="1"/>
            <a:r>
              <a:rPr lang="en-US"/>
              <a:t>Arts &amp; Crafts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dirty="0"/>
              <a:t>Next Year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idx="1"/>
          </p:nvPr>
        </p:nvSpPr>
        <p:spPr>
          <a:noFill/>
          <a:ln/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Expansion of Headquarters in Winnipeg, Canada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Further Development and Marketing of Internet Retail Sales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Hiring of 700 New Employees Worldwide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New Offices in New Orleans, U.S. and Lima, Peru</a:t>
            </a:r>
          </a:p>
          <a:p>
            <a:pPr algn="ctr">
              <a:lnSpc>
                <a:spcPct val="90000"/>
              </a:lnSpc>
            </a:pPr>
            <a:r>
              <a:rPr lang="en-US" dirty="0"/>
              <a:t>WORLDSHOP IMPORTS</a:t>
            </a:r>
            <a:br>
              <a:rPr lang="en-US" dirty="0"/>
            </a:br>
            <a:r>
              <a:rPr lang="en-US" sz="2000" dirty="0"/>
              <a:t>Just Another Great Year…</a:t>
            </a:r>
            <a:endParaRPr lang="en-US" dirty="0"/>
          </a:p>
          <a:p>
            <a:pPr algn="ctr">
              <a:lnSpc>
                <a:spcPct val="90000"/>
              </a:lnSpc>
              <a:buClr>
                <a:schemeClr val="tx1"/>
              </a:buClr>
              <a:buFontTx/>
              <a:buNone/>
            </a:pPr>
            <a:r>
              <a:rPr lang="en-US" sz="2800" dirty="0">
                <a:solidFill>
                  <a:srgbClr val="0033CC"/>
                </a:solidFill>
              </a:rPr>
              <a:t>  </a:t>
            </a:r>
            <a:r>
              <a:rPr lang="en-US" sz="4400" dirty="0"/>
              <a:t>The Best Is Yet </a:t>
            </a:r>
            <a:r>
              <a:rPr lang="en-US" sz="4400" dirty="0" smtClean="0"/>
              <a:t>to Come</a:t>
            </a:r>
            <a:r>
              <a:rPr lang="en-US" sz="4400" dirty="0"/>
              <a:t>!</a:t>
            </a:r>
            <a:endParaRPr lang="en-US" sz="28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203</TotalTime>
  <Words>100</Words>
  <Application>Microsoft Office PowerPoint</Application>
  <PresentationFormat>On-screen Show (4:3)</PresentationFormat>
  <Paragraphs>36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Calibri</vt:lpstr>
      <vt:lpstr>Calibri Light</vt:lpstr>
      <vt:lpstr>Times New Roman</vt:lpstr>
      <vt:lpstr>Office Theme</vt:lpstr>
      <vt:lpstr>WORLDSHOP IMPORTS</vt:lpstr>
      <vt:lpstr>Changes</vt:lpstr>
      <vt:lpstr>Financial Performance</vt:lpstr>
      <vt:lpstr>Awards</vt:lpstr>
      <vt:lpstr>New Products</vt:lpstr>
      <vt:lpstr>Best-Selling Products</vt:lpstr>
      <vt:lpstr>Next Year</vt:lpstr>
    </vt:vector>
  </TitlesOfParts>
  <Company>DCF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WORLDSHOP IMPORTS The year in review</dc:title>
  <dc:creator>Yasko Morimoto</dc:creator>
  <cp:lastModifiedBy>Silvie Lambert</cp:lastModifiedBy>
  <cp:revision>20</cp:revision>
  <dcterms:created xsi:type="dcterms:W3CDTF">1999-01-07T11:27:32Z</dcterms:created>
  <dcterms:modified xsi:type="dcterms:W3CDTF">2016-07-29T03:10:04Z</dcterms:modified>
</cp:coreProperties>
</file>

<file path=docProps/thumbnail.jpeg>
</file>