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1" r:id="rId1"/>
    <p:sldMasterId id="2147483733" r:id="rId2"/>
  </p:sldMasterIdLst>
  <p:notesMasterIdLst>
    <p:notesMasterId r:id="rId8"/>
  </p:notesMasterIdLst>
  <p:handoutMasterIdLst>
    <p:handoutMasterId r:id="rId9"/>
  </p:handoutMasterIdLst>
  <p:sldIdLst>
    <p:sldId id="263" r:id="rId3"/>
    <p:sldId id="262" r:id="rId4"/>
    <p:sldId id="261" r:id="rId5"/>
    <p:sldId id="264" r:id="rId6"/>
    <p:sldId id="265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58" autoAdjust="0"/>
    <p:restoredTop sz="91005" autoAdjust="0"/>
  </p:normalViewPr>
  <p:slideViewPr>
    <p:cSldViewPr showGuides="1">
      <p:cViewPr varScale="1">
        <p:scale>
          <a:sx n="66" d="100"/>
          <a:sy n="66" d="100"/>
        </p:scale>
        <p:origin x="49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237" cy="72237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AED8DE0-16D4-4C2B-9D32-F42EC0AF896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2296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7E01E44-1EE7-445E-81CF-B83C4602D6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269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cyc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6"/>
          <p:cNvSpPr>
            <a:spLocks/>
          </p:cNvSpPr>
          <p:nvPr/>
        </p:nvSpPr>
        <p:spPr bwMode="auto">
          <a:xfrm>
            <a:off x="7691480" y="333374"/>
            <a:ext cx="1095362" cy="1095362"/>
          </a:xfrm>
          <a:custGeom>
            <a:avLst/>
            <a:gdLst/>
            <a:ahLst/>
            <a:cxnLst>
              <a:cxn ang="0">
                <a:pos x="760" y="632"/>
              </a:cxn>
              <a:cxn ang="0">
                <a:pos x="834" y="610"/>
              </a:cxn>
              <a:cxn ang="0">
                <a:pos x="888" y="548"/>
              </a:cxn>
              <a:cxn ang="0">
                <a:pos x="876" y="470"/>
              </a:cxn>
              <a:cxn ang="0">
                <a:pos x="820" y="398"/>
              </a:cxn>
              <a:cxn ang="0">
                <a:pos x="635" y="564"/>
              </a:cxn>
              <a:cxn ang="0">
                <a:pos x="320" y="658"/>
              </a:cxn>
              <a:cxn ang="0">
                <a:pos x="257" y="680"/>
              </a:cxn>
              <a:cxn ang="0">
                <a:pos x="311" y="576"/>
              </a:cxn>
              <a:cxn ang="0">
                <a:pos x="320" y="403"/>
              </a:cxn>
              <a:cxn ang="0">
                <a:pos x="499" y="271"/>
              </a:cxn>
              <a:cxn ang="0">
                <a:pos x="480" y="229"/>
              </a:cxn>
              <a:cxn ang="0">
                <a:pos x="503" y="191"/>
              </a:cxn>
              <a:cxn ang="0">
                <a:pos x="547" y="264"/>
              </a:cxn>
              <a:cxn ang="0">
                <a:pos x="585" y="338"/>
              </a:cxn>
              <a:cxn ang="0">
                <a:pos x="745" y="255"/>
              </a:cxn>
              <a:cxn ang="0">
                <a:pos x="696" y="172"/>
              </a:cxn>
              <a:cxn ang="0">
                <a:pos x="635" y="137"/>
              </a:cxn>
              <a:cxn ang="0">
                <a:pos x="592" y="125"/>
              </a:cxn>
              <a:cxn ang="0">
                <a:pos x="780" y="74"/>
              </a:cxn>
              <a:cxn ang="0">
                <a:pos x="936" y="222"/>
              </a:cxn>
              <a:cxn ang="0">
                <a:pos x="1019" y="422"/>
              </a:cxn>
              <a:cxn ang="0">
                <a:pos x="1004" y="666"/>
              </a:cxn>
              <a:cxn ang="0">
                <a:pos x="876" y="876"/>
              </a:cxn>
              <a:cxn ang="0">
                <a:pos x="666" y="1003"/>
              </a:cxn>
              <a:cxn ang="0">
                <a:pos x="410" y="1016"/>
              </a:cxn>
              <a:cxn ang="0">
                <a:pos x="186" y="909"/>
              </a:cxn>
              <a:cxn ang="0">
                <a:pos x="40" y="712"/>
              </a:cxn>
              <a:cxn ang="0">
                <a:pos x="2" y="460"/>
              </a:cxn>
              <a:cxn ang="0">
                <a:pos x="87" y="226"/>
              </a:cxn>
              <a:cxn ang="0">
                <a:pos x="268" y="62"/>
              </a:cxn>
              <a:cxn ang="0">
                <a:pos x="512" y="0"/>
              </a:cxn>
              <a:cxn ang="0">
                <a:pos x="578" y="4"/>
              </a:cxn>
              <a:cxn ang="0">
                <a:pos x="579" y="123"/>
              </a:cxn>
              <a:cxn ang="0">
                <a:pos x="509" y="116"/>
              </a:cxn>
              <a:cxn ang="0">
                <a:pos x="420" y="122"/>
              </a:cxn>
              <a:cxn ang="0">
                <a:pos x="375" y="134"/>
              </a:cxn>
              <a:cxn ang="0">
                <a:pos x="433" y="142"/>
              </a:cxn>
              <a:cxn ang="0">
                <a:pos x="453" y="200"/>
              </a:cxn>
              <a:cxn ang="0">
                <a:pos x="404" y="173"/>
              </a:cxn>
              <a:cxn ang="0">
                <a:pos x="339" y="191"/>
              </a:cxn>
              <a:cxn ang="0">
                <a:pos x="277" y="262"/>
              </a:cxn>
              <a:cxn ang="0">
                <a:pos x="298" y="333"/>
              </a:cxn>
              <a:cxn ang="0">
                <a:pos x="165" y="468"/>
              </a:cxn>
              <a:cxn ang="0">
                <a:pos x="127" y="568"/>
              </a:cxn>
              <a:cxn ang="0">
                <a:pos x="154" y="673"/>
              </a:cxn>
              <a:cxn ang="0">
                <a:pos x="213" y="773"/>
              </a:cxn>
              <a:cxn ang="0">
                <a:pos x="267" y="829"/>
              </a:cxn>
              <a:cxn ang="0">
                <a:pos x="259" y="808"/>
              </a:cxn>
              <a:cxn ang="0">
                <a:pos x="257" y="680"/>
              </a:cxn>
              <a:cxn ang="0">
                <a:pos x="284" y="754"/>
              </a:cxn>
              <a:cxn ang="0">
                <a:pos x="305" y="820"/>
              </a:cxn>
              <a:cxn ang="0">
                <a:pos x="377" y="846"/>
              </a:cxn>
              <a:cxn ang="0">
                <a:pos x="470" y="841"/>
              </a:cxn>
              <a:cxn ang="0">
                <a:pos x="633" y="850"/>
              </a:cxn>
              <a:cxn ang="0">
                <a:pos x="709" y="848"/>
              </a:cxn>
              <a:cxn ang="0">
                <a:pos x="805" y="793"/>
              </a:cxn>
              <a:cxn ang="0">
                <a:pos x="870" y="697"/>
              </a:cxn>
              <a:cxn ang="0">
                <a:pos x="910" y="574"/>
              </a:cxn>
              <a:cxn ang="0">
                <a:pos x="866" y="632"/>
              </a:cxn>
              <a:cxn ang="0">
                <a:pos x="743" y="668"/>
              </a:cxn>
              <a:cxn ang="0">
                <a:pos x="639" y="670"/>
              </a:cxn>
            </a:cxnLst>
            <a:rect l="0" t="0" r="r" b="b"/>
            <a:pathLst>
              <a:path w="1027" h="1027">
                <a:moveTo>
                  <a:pt x="719" y="581"/>
                </a:moveTo>
                <a:lnTo>
                  <a:pt x="749" y="628"/>
                </a:lnTo>
                <a:lnTo>
                  <a:pt x="750" y="629"/>
                </a:lnTo>
                <a:lnTo>
                  <a:pt x="753" y="630"/>
                </a:lnTo>
                <a:lnTo>
                  <a:pt x="760" y="632"/>
                </a:lnTo>
                <a:lnTo>
                  <a:pt x="769" y="632"/>
                </a:lnTo>
                <a:lnTo>
                  <a:pt x="781" y="630"/>
                </a:lnTo>
                <a:lnTo>
                  <a:pt x="796" y="627"/>
                </a:lnTo>
                <a:lnTo>
                  <a:pt x="813" y="620"/>
                </a:lnTo>
                <a:lnTo>
                  <a:pt x="834" y="610"/>
                </a:lnTo>
                <a:lnTo>
                  <a:pt x="851" y="598"/>
                </a:lnTo>
                <a:lnTo>
                  <a:pt x="865" y="587"/>
                </a:lnTo>
                <a:lnTo>
                  <a:pt x="875" y="574"/>
                </a:lnTo>
                <a:lnTo>
                  <a:pt x="883" y="561"/>
                </a:lnTo>
                <a:lnTo>
                  <a:pt x="888" y="548"/>
                </a:lnTo>
                <a:lnTo>
                  <a:pt x="890" y="534"/>
                </a:lnTo>
                <a:lnTo>
                  <a:pt x="891" y="521"/>
                </a:lnTo>
                <a:lnTo>
                  <a:pt x="890" y="507"/>
                </a:lnTo>
                <a:lnTo>
                  <a:pt x="886" y="489"/>
                </a:lnTo>
                <a:lnTo>
                  <a:pt x="876" y="470"/>
                </a:lnTo>
                <a:lnTo>
                  <a:pt x="865" y="451"/>
                </a:lnTo>
                <a:lnTo>
                  <a:pt x="851" y="434"/>
                </a:lnTo>
                <a:lnTo>
                  <a:pt x="838" y="419"/>
                </a:lnTo>
                <a:lnTo>
                  <a:pt x="827" y="406"/>
                </a:lnTo>
                <a:lnTo>
                  <a:pt x="820" y="398"/>
                </a:lnTo>
                <a:lnTo>
                  <a:pt x="817" y="396"/>
                </a:lnTo>
                <a:lnTo>
                  <a:pt x="660" y="488"/>
                </a:lnTo>
                <a:lnTo>
                  <a:pt x="719" y="581"/>
                </a:lnTo>
                <a:lnTo>
                  <a:pt x="635" y="611"/>
                </a:lnTo>
                <a:lnTo>
                  <a:pt x="635" y="564"/>
                </a:lnTo>
                <a:lnTo>
                  <a:pt x="514" y="749"/>
                </a:lnTo>
                <a:lnTo>
                  <a:pt x="547" y="801"/>
                </a:lnTo>
                <a:lnTo>
                  <a:pt x="474" y="801"/>
                </a:lnTo>
                <a:lnTo>
                  <a:pt x="474" y="658"/>
                </a:lnTo>
                <a:lnTo>
                  <a:pt x="320" y="658"/>
                </a:lnTo>
                <a:lnTo>
                  <a:pt x="318" y="660"/>
                </a:lnTo>
                <a:lnTo>
                  <a:pt x="311" y="668"/>
                </a:lnTo>
                <a:lnTo>
                  <a:pt x="302" y="682"/>
                </a:lnTo>
                <a:lnTo>
                  <a:pt x="294" y="702"/>
                </a:lnTo>
                <a:lnTo>
                  <a:pt x="257" y="680"/>
                </a:lnTo>
                <a:lnTo>
                  <a:pt x="265" y="662"/>
                </a:lnTo>
                <a:lnTo>
                  <a:pt x="275" y="640"/>
                </a:lnTo>
                <a:lnTo>
                  <a:pt x="288" y="618"/>
                </a:lnTo>
                <a:lnTo>
                  <a:pt x="299" y="596"/>
                </a:lnTo>
                <a:lnTo>
                  <a:pt x="311" y="576"/>
                </a:lnTo>
                <a:lnTo>
                  <a:pt x="320" y="561"/>
                </a:lnTo>
                <a:lnTo>
                  <a:pt x="326" y="550"/>
                </a:lnTo>
                <a:lnTo>
                  <a:pt x="328" y="546"/>
                </a:lnTo>
                <a:lnTo>
                  <a:pt x="410" y="595"/>
                </a:lnTo>
                <a:lnTo>
                  <a:pt x="320" y="403"/>
                </a:lnTo>
                <a:lnTo>
                  <a:pt x="260" y="406"/>
                </a:lnTo>
                <a:lnTo>
                  <a:pt x="298" y="333"/>
                </a:lnTo>
                <a:lnTo>
                  <a:pt x="409" y="407"/>
                </a:lnTo>
                <a:lnTo>
                  <a:pt x="499" y="272"/>
                </a:lnTo>
                <a:lnTo>
                  <a:pt x="499" y="271"/>
                </a:lnTo>
                <a:lnTo>
                  <a:pt x="497" y="267"/>
                </a:lnTo>
                <a:lnTo>
                  <a:pt x="495" y="260"/>
                </a:lnTo>
                <a:lnTo>
                  <a:pt x="492" y="251"/>
                </a:lnTo>
                <a:lnTo>
                  <a:pt x="487" y="240"/>
                </a:lnTo>
                <a:lnTo>
                  <a:pt x="480" y="229"/>
                </a:lnTo>
                <a:lnTo>
                  <a:pt x="470" y="217"/>
                </a:lnTo>
                <a:lnTo>
                  <a:pt x="457" y="205"/>
                </a:lnTo>
                <a:lnTo>
                  <a:pt x="492" y="178"/>
                </a:lnTo>
                <a:lnTo>
                  <a:pt x="497" y="184"/>
                </a:lnTo>
                <a:lnTo>
                  <a:pt x="503" y="191"/>
                </a:lnTo>
                <a:lnTo>
                  <a:pt x="508" y="198"/>
                </a:lnTo>
                <a:lnTo>
                  <a:pt x="514" y="205"/>
                </a:lnTo>
                <a:lnTo>
                  <a:pt x="524" y="222"/>
                </a:lnTo>
                <a:lnTo>
                  <a:pt x="535" y="241"/>
                </a:lnTo>
                <a:lnTo>
                  <a:pt x="547" y="264"/>
                </a:lnTo>
                <a:lnTo>
                  <a:pt x="559" y="286"/>
                </a:lnTo>
                <a:lnTo>
                  <a:pt x="569" y="306"/>
                </a:lnTo>
                <a:lnTo>
                  <a:pt x="577" y="323"/>
                </a:lnTo>
                <a:lnTo>
                  <a:pt x="583" y="333"/>
                </a:lnTo>
                <a:lnTo>
                  <a:pt x="585" y="338"/>
                </a:lnTo>
                <a:lnTo>
                  <a:pt x="491" y="388"/>
                </a:lnTo>
                <a:lnTo>
                  <a:pt x="709" y="412"/>
                </a:lnTo>
                <a:lnTo>
                  <a:pt x="827" y="218"/>
                </a:lnTo>
                <a:lnTo>
                  <a:pt x="746" y="259"/>
                </a:lnTo>
                <a:lnTo>
                  <a:pt x="745" y="255"/>
                </a:lnTo>
                <a:lnTo>
                  <a:pt x="741" y="244"/>
                </a:lnTo>
                <a:lnTo>
                  <a:pt x="734" y="229"/>
                </a:lnTo>
                <a:lnTo>
                  <a:pt x="723" y="210"/>
                </a:lnTo>
                <a:lnTo>
                  <a:pt x="711" y="192"/>
                </a:lnTo>
                <a:lnTo>
                  <a:pt x="696" y="172"/>
                </a:lnTo>
                <a:lnTo>
                  <a:pt x="678" y="156"/>
                </a:lnTo>
                <a:lnTo>
                  <a:pt x="658" y="145"/>
                </a:lnTo>
                <a:lnTo>
                  <a:pt x="651" y="141"/>
                </a:lnTo>
                <a:lnTo>
                  <a:pt x="643" y="139"/>
                </a:lnTo>
                <a:lnTo>
                  <a:pt x="635" y="137"/>
                </a:lnTo>
                <a:lnTo>
                  <a:pt x="626" y="133"/>
                </a:lnTo>
                <a:lnTo>
                  <a:pt x="618" y="131"/>
                </a:lnTo>
                <a:lnTo>
                  <a:pt x="609" y="129"/>
                </a:lnTo>
                <a:lnTo>
                  <a:pt x="601" y="127"/>
                </a:lnTo>
                <a:lnTo>
                  <a:pt x="592" y="125"/>
                </a:lnTo>
                <a:lnTo>
                  <a:pt x="616" y="10"/>
                </a:lnTo>
                <a:lnTo>
                  <a:pt x="660" y="20"/>
                </a:lnTo>
                <a:lnTo>
                  <a:pt x="701" y="35"/>
                </a:lnTo>
                <a:lnTo>
                  <a:pt x="742" y="54"/>
                </a:lnTo>
                <a:lnTo>
                  <a:pt x="780" y="74"/>
                </a:lnTo>
                <a:lnTo>
                  <a:pt x="815" y="99"/>
                </a:lnTo>
                <a:lnTo>
                  <a:pt x="850" y="125"/>
                </a:lnTo>
                <a:lnTo>
                  <a:pt x="881" y="155"/>
                </a:lnTo>
                <a:lnTo>
                  <a:pt x="910" y="187"/>
                </a:lnTo>
                <a:lnTo>
                  <a:pt x="936" y="222"/>
                </a:lnTo>
                <a:lnTo>
                  <a:pt x="959" y="258"/>
                </a:lnTo>
                <a:lnTo>
                  <a:pt x="979" y="297"/>
                </a:lnTo>
                <a:lnTo>
                  <a:pt x="996" y="337"/>
                </a:lnTo>
                <a:lnTo>
                  <a:pt x="1010" y="378"/>
                </a:lnTo>
                <a:lnTo>
                  <a:pt x="1019" y="422"/>
                </a:lnTo>
                <a:lnTo>
                  <a:pt x="1025" y="467"/>
                </a:lnTo>
                <a:lnTo>
                  <a:pt x="1027" y="513"/>
                </a:lnTo>
                <a:lnTo>
                  <a:pt x="1025" y="566"/>
                </a:lnTo>
                <a:lnTo>
                  <a:pt x="1017" y="617"/>
                </a:lnTo>
                <a:lnTo>
                  <a:pt x="1004" y="666"/>
                </a:lnTo>
                <a:lnTo>
                  <a:pt x="987" y="712"/>
                </a:lnTo>
                <a:lnTo>
                  <a:pt x="965" y="757"/>
                </a:lnTo>
                <a:lnTo>
                  <a:pt x="940" y="800"/>
                </a:lnTo>
                <a:lnTo>
                  <a:pt x="910" y="840"/>
                </a:lnTo>
                <a:lnTo>
                  <a:pt x="876" y="876"/>
                </a:lnTo>
                <a:lnTo>
                  <a:pt x="840" y="909"/>
                </a:lnTo>
                <a:lnTo>
                  <a:pt x="800" y="939"/>
                </a:lnTo>
                <a:lnTo>
                  <a:pt x="758" y="964"/>
                </a:lnTo>
                <a:lnTo>
                  <a:pt x="713" y="986"/>
                </a:lnTo>
                <a:lnTo>
                  <a:pt x="666" y="1003"/>
                </a:lnTo>
                <a:lnTo>
                  <a:pt x="616" y="1016"/>
                </a:lnTo>
                <a:lnTo>
                  <a:pt x="565" y="1024"/>
                </a:lnTo>
                <a:lnTo>
                  <a:pt x="512" y="1027"/>
                </a:lnTo>
                <a:lnTo>
                  <a:pt x="461" y="1024"/>
                </a:lnTo>
                <a:lnTo>
                  <a:pt x="410" y="1016"/>
                </a:lnTo>
                <a:lnTo>
                  <a:pt x="360" y="1003"/>
                </a:lnTo>
                <a:lnTo>
                  <a:pt x="313" y="986"/>
                </a:lnTo>
                <a:lnTo>
                  <a:pt x="268" y="964"/>
                </a:lnTo>
                <a:lnTo>
                  <a:pt x="227" y="939"/>
                </a:lnTo>
                <a:lnTo>
                  <a:pt x="186" y="909"/>
                </a:lnTo>
                <a:lnTo>
                  <a:pt x="151" y="876"/>
                </a:lnTo>
                <a:lnTo>
                  <a:pt x="117" y="840"/>
                </a:lnTo>
                <a:lnTo>
                  <a:pt x="87" y="800"/>
                </a:lnTo>
                <a:lnTo>
                  <a:pt x="62" y="757"/>
                </a:lnTo>
                <a:lnTo>
                  <a:pt x="40" y="712"/>
                </a:lnTo>
                <a:lnTo>
                  <a:pt x="23" y="666"/>
                </a:lnTo>
                <a:lnTo>
                  <a:pt x="10" y="617"/>
                </a:lnTo>
                <a:lnTo>
                  <a:pt x="2" y="566"/>
                </a:lnTo>
                <a:lnTo>
                  <a:pt x="0" y="513"/>
                </a:lnTo>
                <a:lnTo>
                  <a:pt x="2" y="460"/>
                </a:lnTo>
                <a:lnTo>
                  <a:pt x="10" y="409"/>
                </a:lnTo>
                <a:lnTo>
                  <a:pt x="23" y="360"/>
                </a:lnTo>
                <a:lnTo>
                  <a:pt x="40" y="314"/>
                </a:lnTo>
                <a:lnTo>
                  <a:pt x="62" y="269"/>
                </a:lnTo>
                <a:lnTo>
                  <a:pt x="87" y="226"/>
                </a:lnTo>
                <a:lnTo>
                  <a:pt x="117" y="186"/>
                </a:lnTo>
                <a:lnTo>
                  <a:pt x="151" y="150"/>
                </a:lnTo>
                <a:lnTo>
                  <a:pt x="186" y="117"/>
                </a:lnTo>
                <a:lnTo>
                  <a:pt x="227" y="87"/>
                </a:lnTo>
                <a:lnTo>
                  <a:pt x="268" y="62"/>
                </a:lnTo>
                <a:lnTo>
                  <a:pt x="313" y="40"/>
                </a:lnTo>
                <a:lnTo>
                  <a:pt x="360" y="23"/>
                </a:lnTo>
                <a:lnTo>
                  <a:pt x="410" y="10"/>
                </a:lnTo>
                <a:lnTo>
                  <a:pt x="461" y="2"/>
                </a:lnTo>
                <a:lnTo>
                  <a:pt x="512" y="0"/>
                </a:lnTo>
                <a:lnTo>
                  <a:pt x="526" y="0"/>
                </a:lnTo>
                <a:lnTo>
                  <a:pt x="539" y="1"/>
                </a:lnTo>
                <a:lnTo>
                  <a:pt x="552" y="1"/>
                </a:lnTo>
                <a:lnTo>
                  <a:pt x="565" y="2"/>
                </a:lnTo>
                <a:lnTo>
                  <a:pt x="578" y="4"/>
                </a:lnTo>
                <a:lnTo>
                  <a:pt x="591" y="5"/>
                </a:lnTo>
                <a:lnTo>
                  <a:pt x="603" y="8"/>
                </a:lnTo>
                <a:lnTo>
                  <a:pt x="616" y="10"/>
                </a:lnTo>
                <a:lnTo>
                  <a:pt x="592" y="125"/>
                </a:lnTo>
                <a:lnTo>
                  <a:pt x="579" y="123"/>
                </a:lnTo>
                <a:lnTo>
                  <a:pt x="565" y="121"/>
                </a:lnTo>
                <a:lnTo>
                  <a:pt x="552" y="119"/>
                </a:lnTo>
                <a:lnTo>
                  <a:pt x="538" y="117"/>
                </a:lnTo>
                <a:lnTo>
                  <a:pt x="523" y="117"/>
                </a:lnTo>
                <a:lnTo>
                  <a:pt x="509" y="116"/>
                </a:lnTo>
                <a:lnTo>
                  <a:pt x="494" y="116"/>
                </a:lnTo>
                <a:lnTo>
                  <a:pt x="480" y="116"/>
                </a:lnTo>
                <a:lnTo>
                  <a:pt x="458" y="117"/>
                </a:lnTo>
                <a:lnTo>
                  <a:pt x="438" y="118"/>
                </a:lnTo>
                <a:lnTo>
                  <a:pt x="420" y="122"/>
                </a:lnTo>
                <a:lnTo>
                  <a:pt x="405" y="125"/>
                </a:lnTo>
                <a:lnTo>
                  <a:pt x="393" y="129"/>
                </a:lnTo>
                <a:lnTo>
                  <a:pt x="383" y="131"/>
                </a:lnTo>
                <a:lnTo>
                  <a:pt x="378" y="133"/>
                </a:lnTo>
                <a:lnTo>
                  <a:pt x="375" y="134"/>
                </a:lnTo>
                <a:lnTo>
                  <a:pt x="379" y="134"/>
                </a:lnTo>
                <a:lnTo>
                  <a:pt x="387" y="134"/>
                </a:lnTo>
                <a:lnTo>
                  <a:pt x="398" y="134"/>
                </a:lnTo>
                <a:lnTo>
                  <a:pt x="415" y="137"/>
                </a:lnTo>
                <a:lnTo>
                  <a:pt x="433" y="142"/>
                </a:lnTo>
                <a:lnTo>
                  <a:pt x="453" y="149"/>
                </a:lnTo>
                <a:lnTo>
                  <a:pt x="472" y="162"/>
                </a:lnTo>
                <a:lnTo>
                  <a:pt x="492" y="178"/>
                </a:lnTo>
                <a:lnTo>
                  <a:pt x="457" y="205"/>
                </a:lnTo>
                <a:lnTo>
                  <a:pt x="453" y="200"/>
                </a:lnTo>
                <a:lnTo>
                  <a:pt x="448" y="196"/>
                </a:lnTo>
                <a:lnTo>
                  <a:pt x="443" y="193"/>
                </a:lnTo>
                <a:lnTo>
                  <a:pt x="439" y="190"/>
                </a:lnTo>
                <a:lnTo>
                  <a:pt x="420" y="179"/>
                </a:lnTo>
                <a:lnTo>
                  <a:pt x="404" y="173"/>
                </a:lnTo>
                <a:lnTo>
                  <a:pt x="389" y="172"/>
                </a:lnTo>
                <a:lnTo>
                  <a:pt x="375" y="173"/>
                </a:lnTo>
                <a:lnTo>
                  <a:pt x="363" y="178"/>
                </a:lnTo>
                <a:lnTo>
                  <a:pt x="350" y="184"/>
                </a:lnTo>
                <a:lnTo>
                  <a:pt x="339" y="191"/>
                </a:lnTo>
                <a:lnTo>
                  <a:pt x="327" y="198"/>
                </a:lnTo>
                <a:lnTo>
                  <a:pt x="313" y="210"/>
                </a:lnTo>
                <a:lnTo>
                  <a:pt x="299" y="226"/>
                </a:lnTo>
                <a:lnTo>
                  <a:pt x="288" y="244"/>
                </a:lnTo>
                <a:lnTo>
                  <a:pt x="277" y="262"/>
                </a:lnTo>
                <a:lnTo>
                  <a:pt x="269" y="279"/>
                </a:lnTo>
                <a:lnTo>
                  <a:pt x="264" y="293"/>
                </a:lnTo>
                <a:lnTo>
                  <a:pt x="259" y="304"/>
                </a:lnTo>
                <a:lnTo>
                  <a:pt x="258" y="307"/>
                </a:lnTo>
                <a:lnTo>
                  <a:pt x="298" y="333"/>
                </a:lnTo>
                <a:lnTo>
                  <a:pt x="260" y="406"/>
                </a:lnTo>
                <a:lnTo>
                  <a:pt x="99" y="415"/>
                </a:lnTo>
                <a:lnTo>
                  <a:pt x="174" y="456"/>
                </a:lnTo>
                <a:lnTo>
                  <a:pt x="171" y="459"/>
                </a:lnTo>
                <a:lnTo>
                  <a:pt x="165" y="468"/>
                </a:lnTo>
                <a:lnTo>
                  <a:pt x="157" y="483"/>
                </a:lnTo>
                <a:lnTo>
                  <a:pt x="146" y="500"/>
                </a:lnTo>
                <a:lnTo>
                  <a:pt x="137" y="522"/>
                </a:lnTo>
                <a:lnTo>
                  <a:pt x="130" y="545"/>
                </a:lnTo>
                <a:lnTo>
                  <a:pt x="127" y="568"/>
                </a:lnTo>
                <a:lnTo>
                  <a:pt x="128" y="591"/>
                </a:lnTo>
                <a:lnTo>
                  <a:pt x="132" y="611"/>
                </a:lnTo>
                <a:lnTo>
                  <a:pt x="138" y="632"/>
                </a:lnTo>
                <a:lnTo>
                  <a:pt x="145" y="652"/>
                </a:lnTo>
                <a:lnTo>
                  <a:pt x="154" y="673"/>
                </a:lnTo>
                <a:lnTo>
                  <a:pt x="165" y="694"/>
                </a:lnTo>
                <a:lnTo>
                  <a:pt x="175" y="716"/>
                </a:lnTo>
                <a:lnTo>
                  <a:pt x="188" y="735"/>
                </a:lnTo>
                <a:lnTo>
                  <a:pt x="200" y="756"/>
                </a:lnTo>
                <a:lnTo>
                  <a:pt x="213" y="773"/>
                </a:lnTo>
                <a:lnTo>
                  <a:pt x="227" y="789"/>
                </a:lnTo>
                <a:lnTo>
                  <a:pt x="238" y="802"/>
                </a:lnTo>
                <a:lnTo>
                  <a:pt x="250" y="814"/>
                </a:lnTo>
                <a:lnTo>
                  <a:pt x="260" y="822"/>
                </a:lnTo>
                <a:lnTo>
                  <a:pt x="267" y="829"/>
                </a:lnTo>
                <a:lnTo>
                  <a:pt x="272" y="832"/>
                </a:lnTo>
                <a:lnTo>
                  <a:pt x="274" y="833"/>
                </a:lnTo>
                <a:lnTo>
                  <a:pt x="272" y="830"/>
                </a:lnTo>
                <a:lnTo>
                  <a:pt x="266" y="822"/>
                </a:lnTo>
                <a:lnTo>
                  <a:pt x="259" y="808"/>
                </a:lnTo>
                <a:lnTo>
                  <a:pt x="251" y="789"/>
                </a:lnTo>
                <a:lnTo>
                  <a:pt x="245" y="766"/>
                </a:lnTo>
                <a:lnTo>
                  <a:pt x="243" y="740"/>
                </a:lnTo>
                <a:lnTo>
                  <a:pt x="246" y="711"/>
                </a:lnTo>
                <a:lnTo>
                  <a:pt x="257" y="680"/>
                </a:lnTo>
                <a:lnTo>
                  <a:pt x="294" y="702"/>
                </a:lnTo>
                <a:lnTo>
                  <a:pt x="290" y="713"/>
                </a:lnTo>
                <a:lnTo>
                  <a:pt x="287" y="725"/>
                </a:lnTo>
                <a:lnTo>
                  <a:pt x="286" y="739"/>
                </a:lnTo>
                <a:lnTo>
                  <a:pt x="284" y="754"/>
                </a:lnTo>
                <a:lnTo>
                  <a:pt x="284" y="774"/>
                </a:lnTo>
                <a:lnTo>
                  <a:pt x="288" y="791"/>
                </a:lnTo>
                <a:lnTo>
                  <a:pt x="291" y="803"/>
                </a:lnTo>
                <a:lnTo>
                  <a:pt x="298" y="812"/>
                </a:lnTo>
                <a:lnTo>
                  <a:pt x="305" y="820"/>
                </a:lnTo>
                <a:lnTo>
                  <a:pt x="314" y="827"/>
                </a:lnTo>
                <a:lnTo>
                  <a:pt x="325" y="833"/>
                </a:lnTo>
                <a:lnTo>
                  <a:pt x="336" y="838"/>
                </a:lnTo>
                <a:lnTo>
                  <a:pt x="355" y="843"/>
                </a:lnTo>
                <a:lnTo>
                  <a:pt x="377" y="846"/>
                </a:lnTo>
                <a:lnTo>
                  <a:pt x="400" y="847"/>
                </a:lnTo>
                <a:lnTo>
                  <a:pt x="421" y="846"/>
                </a:lnTo>
                <a:lnTo>
                  <a:pt x="442" y="845"/>
                </a:lnTo>
                <a:lnTo>
                  <a:pt x="459" y="842"/>
                </a:lnTo>
                <a:lnTo>
                  <a:pt x="470" y="841"/>
                </a:lnTo>
                <a:lnTo>
                  <a:pt x="474" y="840"/>
                </a:lnTo>
                <a:lnTo>
                  <a:pt x="474" y="801"/>
                </a:lnTo>
                <a:lnTo>
                  <a:pt x="547" y="801"/>
                </a:lnTo>
                <a:lnTo>
                  <a:pt x="636" y="940"/>
                </a:lnTo>
                <a:lnTo>
                  <a:pt x="633" y="850"/>
                </a:lnTo>
                <a:lnTo>
                  <a:pt x="638" y="850"/>
                </a:lnTo>
                <a:lnTo>
                  <a:pt x="648" y="852"/>
                </a:lnTo>
                <a:lnTo>
                  <a:pt x="666" y="852"/>
                </a:lnTo>
                <a:lnTo>
                  <a:pt x="686" y="852"/>
                </a:lnTo>
                <a:lnTo>
                  <a:pt x="709" y="848"/>
                </a:lnTo>
                <a:lnTo>
                  <a:pt x="732" y="843"/>
                </a:lnTo>
                <a:lnTo>
                  <a:pt x="755" y="834"/>
                </a:lnTo>
                <a:lnTo>
                  <a:pt x="775" y="822"/>
                </a:lnTo>
                <a:lnTo>
                  <a:pt x="790" y="808"/>
                </a:lnTo>
                <a:lnTo>
                  <a:pt x="805" y="793"/>
                </a:lnTo>
                <a:lnTo>
                  <a:pt x="819" y="776"/>
                </a:lnTo>
                <a:lnTo>
                  <a:pt x="833" y="757"/>
                </a:lnTo>
                <a:lnTo>
                  <a:pt x="845" y="738"/>
                </a:lnTo>
                <a:lnTo>
                  <a:pt x="858" y="718"/>
                </a:lnTo>
                <a:lnTo>
                  <a:pt x="870" y="697"/>
                </a:lnTo>
                <a:lnTo>
                  <a:pt x="880" y="675"/>
                </a:lnTo>
                <a:lnTo>
                  <a:pt x="896" y="636"/>
                </a:lnTo>
                <a:lnTo>
                  <a:pt x="905" y="604"/>
                </a:lnTo>
                <a:lnTo>
                  <a:pt x="909" y="582"/>
                </a:lnTo>
                <a:lnTo>
                  <a:pt x="910" y="574"/>
                </a:lnTo>
                <a:lnTo>
                  <a:pt x="909" y="578"/>
                </a:lnTo>
                <a:lnTo>
                  <a:pt x="904" y="587"/>
                </a:lnTo>
                <a:lnTo>
                  <a:pt x="896" y="601"/>
                </a:lnTo>
                <a:lnTo>
                  <a:pt x="883" y="616"/>
                </a:lnTo>
                <a:lnTo>
                  <a:pt x="866" y="632"/>
                </a:lnTo>
                <a:lnTo>
                  <a:pt x="845" y="647"/>
                </a:lnTo>
                <a:lnTo>
                  <a:pt x="819" y="658"/>
                </a:lnTo>
                <a:lnTo>
                  <a:pt x="787" y="665"/>
                </a:lnTo>
                <a:lnTo>
                  <a:pt x="767" y="667"/>
                </a:lnTo>
                <a:lnTo>
                  <a:pt x="743" y="668"/>
                </a:lnTo>
                <a:lnTo>
                  <a:pt x="717" y="668"/>
                </a:lnTo>
                <a:lnTo>
                  <a:pt x="693" y="670"/>
                </a:lnTo>
                <a:lnTo>
                  <a:pt x="670" y="670"/>
                </a:lnTo>
                <a:lnTo>
                  <a:pt x="652" y="670"/>
                </a:lnTo>
                <a:lnTo>
                  <a:pt x="639" y="670"/>
                </a:lnTo>
                <a:lnTo>
                  <a:pt x="635" y="670"/>
                </a:lnTo>
                <a:lnTo>
                  <a:pt x="635" y="611"/>
                </a:lnTo>
                <a:lnTo>
                  <a:pt x="719" y="581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2">
                <a:shade val="48000"/>
                <a:satMod val="110000"/>
              </a:schemeClr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28625" y="1500188"/>
            <a:ext cx="8286750" cy="471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ECD30-BE16-4348-8553-38F4AF4D17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98847-9A5C-46BD-BABA-A0B7D31445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5B60-974F-4AC8-B1FE-9E8F5CD6FF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Recyc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6"/>
          <p:cNvSpPr>
            <a:spLocks/>
          </p:cNvSpPr>
          <p:nvPr/>
        </p:nvSpPr>
        <p:spPr bwMode="auto">
          <a:xfrm>
            <a:off x="7691480" y="333374"/>
            <a:ext cx="1095362" cy="1095362"/>
          </a:xfrm>
          <a:custGeom>
            <a:avLst/>
            <a:gdLst/>
            <a:ahLst/>
            <a:cxnLst>
              <a:cxn ang="0">
                <a:pos x="760" y="632"/>
              </a:cxn>
              <a:cxn ang="0">
                <a:pos x="834" y="610"/>
              </a:cxn>
              <a:cxn ang="0">
                <a:pos x="888" y="548"/>
              </a:cxn>
              <a:cxn ang="0">
                <a:pos x="876" y="470"/>
              </a:cxn>
              <a:cxn ang="0">
                <a:pos x="820" y="398"/>
              </a:cxn>
              <a:cxn ang="0">
                <a:pos x="635" y="564"/>
              </a:cxn>
              <a:cxn ang="0">
                <a:pos x="320" y="658"/>
              </a:cxn>
              <a:cxn ang="0">
                <a:pos x="257" y="680"/>
              </a:cxn>
              <a:cxn ang="0">
                <a:pos x="311" y="576"/>
              </a:cxn>
              <a:cxn ang="0">
                <a:pos x="320" y="403"/>
              </a:cxn>
              <a:cxn ang="0">
                <a:pos x="499" y="271"/>
              </a:cxn>
              <a:cxn ang="0">
                <a:pos x="480" y="229"/>
              </a:cxn>
              <a:cxn ang="0">
                <a:pos x="503" y="191"/>
              </a:cxn>
              <a:cxn ang="0">
                <a:pos x="547" y="264"/>
              </a:cxn>
              <a:cxn ang="0">
                <a:pos x="585" y="338"/>
              </a:cxn>
              <a:cxn ang="0">
                <a:pos x="745" y="255"/>
              </a:cxn>
              <a:cxn ang="0">
                <a:pos x="696" y="172"/>
              </a:cxn>
              <a:cxn ang="0">
                <a:pos x="635" y="137"/>
              </a:cxn>
              <a:cxn ang="0">
                <a:pos x="592" y="125"/>
              </a:cxn>
              <a:cxn ang="0">
                <a:pos x="780" y="74"/>
              </a:cxn>
              <a:cxn ang="0">
                <a:pos x="936" y="222"/>
              </a:cxn>
              <a:cxn ang="0">
                <a:pos x="1019" y="422"/>
              </a:cxn>
              <a:cxn ang="0">
                <a:pos x="1004" y="666"/>
              </a:cxn>
              <a:cxn ang="0">
                <a:pos x="876" y="876"/>
              </a:cxn>
              <a:cxn ang="0">
                <a:pos x="666" y="1003"/>
              </a:cxn>
              <a:cxn ang="0">
                <a:pos x="410" y="1016"/>
              </a:cxn>
              <a:cxn ang="0">
                <a:pos x="186" y="909"/>
              </a:cxn>
              <a:cxn ang="0">
                <a:pos x="40" y="712"/>
              </a:cxn>
              <a:cxn ang="0">
                <a:pos x="2" y="460"/>
              </a:cxn>
              <a:cxn ang="0">
                <a:pos x="87" y="226"/>
              </a:cxn>
              <a:cxn ang="0">
                <a:pos x="268" y="62"/>
              </a:cxn>
              <a:cxn ang="0">
                <a:pos x="512" y="0"/>
              </a:cxn>
              <a:cxn ang="0">
                <a:pos x="578" y="4"/>
              </a:cxn>
              <a:cxn ang="0">
                <a:pos x="579" y="123"/>
              </a:cxn>
              <a:cxn ang="0">
                <a:pos x="509" y="116"/>
              </a:cxn>
              <a:cxn ang="0">
                <a:pos x="420" y="122"/>
              </a:cxn>
              <a:cxn ang="0">
                <a:pos x="375" y="134"/>
              </a:cxn>
              <a:cxn ang="0">
                <a:pos x="433" y="142"/>
              </a:cxn>
              <a:cxn ang="0">
                <a:pos x="453" y="200"/>
              </a:cxn>
              <a:cxn ang="0">
                <a:pos x="404" y="173"/>
              </a:cxn>
              <a:cxn ang="0">
                <a:pos x="339" y="191"/>
              </a:cxn>
              <a:cxn ang="0">
                <a:pos x="277" y="262"/>
              </a:cxn>
              <a:cxn ang="0">
                <a:pos x="298" y="333"/>
              </a:cxn>
              <a:cxn ang="0">
                <a:pos x="165" y="468"/>
              </a:cxn>
              <a:cxn ang="0">
                <a:pos x="127" y="568"/>
              </a:cxn>
              <a:cxn ang="0">
                <a:pos x="154" y="673"/>
              </a:cxn>
              <a:cxn ang="0">
                <a:pos x="213" y="773"/>
              </a:cxn>
              <a:cxn ang="0">
                <a:pos x="267" y="829"/>
              </a:cxn>
              <a:cxn ang="0">
                <a:pos x="259" y="808"/>
              </a:cxn>
              <a:cxn ang="0">
                <a:pos x="257" y="680"/>
              </a:cxn>
              <a:cxn ang="0">
                <a:pos x="284" y="754"/>
              </a:cxn>
              <a:cxn ang="0">
                <a:pos x="305" y="820"/>
              </a:cxn>
              <a:cxn ang="0">
                <a:pos x="377" y="846"/>
              </a:cxn>
              <a:cxn ang="0">
                <a:pos x="470" y="841"/>
              </a:cxn>
              <a:cxn ang="0">
                <a:pos x="633" y="850"/>
              </a:cxn>
              <a:cxn ang="0">
                <a:pos x="709" y="848"/>
              </a:cxn>
              <a:cxn ang="0">
                <a:pos x="805" y="793"/>
              </a:cxn>
              <a:cxn ang="0">
                <a:pos x="870" y="697"/>
              </a:cxn>
              <a:cxn ang="0">
                <a:pos x="910" y="574"/>
              </a:cxn>
              <a:cxn ang="0">
                <a:pos x="866" y="632"/>
              </a:cxn>
              <a:cxn ang="0">
                <a:pos x="743" y="668"/>
              </a:cxn>
              <a:cxn ang="0">
                <a:pos x="639" y="670"/>
              </a:cxn>
            </a:cxnLst>
            <a:rect l="0" t="0" r="r" b="b"/>
            <a:pathLst>
              <a:path w="1027" h="1027">
                <a:moveTo>
                  <a:pt x="719" y="581"/>
                </a:moveTo>
                <a:lnTo>
                  <a:pt x="749" y="628"/>
                </a:lnTo>
                <a:lnTo>
                  <a:pt x="750" y="629"/>
                </a:lnTo>
                <a:lnTo>
                  <a:pt x="753" y="630"/>
                </a:lnTo>
                <a:lnTo>
                  <a:pt x="760" y="632"/>
                </a:lnTo>
                <a:lnTo>
                  <a:pt x="769" y="632"/>
                </a:lnTo>
                <a:lnTo>
                  <a:pt x="781" y="630"/>
                </a:lnTo>
                <a:lnTo>
                  <a:pt x="796" y="627"/>
                </a:lnTo>
                <a:lnTo>
                  <a:pt x="813" y="620"/>
                </a:lnTo>
                <a:lnTo>
                  <a:pt x="834" y="610"/>
                </a:lnTo>
                <a:lnTo>
                  <a:pt x="851" y="598"/>
                </a:lnTo>
                <a:lnTo>
                  <a:pt x="865" y="587"/>
                </a:lnTo>
                <a:lnTo>
                  <a:pt x="875" y="574"/>
                </a:lnTo>
                <a:lnTo>
                  <a:pt x="883" y="561"/>
                </a:lnTo>
                <a:lnTo>
                  <a:pt x="888" y="548"/>
                </a:lnTo>
                <a:lnTo>
                  <a:pt x="890" y="534"/>
                </a:lnTo>
                <a:lnTo>
                  <a:pt x="891" y="521"/>
                </a:lnTo>
                <a:lnTo>
                  <a:pt x="890" y="507"/>
                </a:lnTo>
                <a:lnTo>
                  <a:pt x="886" y="489"/>
                </a:lnTo>
                <a:lnTo>
                  <a:pt x="876" y="470"/>
                </a:lnTo>
                <a:lnTo>
                  <a:pt x="865" y="451"/>
                </a:lnTo>
                <a:lnTo>
                  <a:pt x="851" y="434"/>
                </a:lnTo>
                <a:lnTo>
                  <a:pt x="838" y="419"/>
                </a:lnTo>
                <a:lnTo>
                  <a:pt x="827" y="406"/>
                </a:lnTo>
                <a:lnTo>
                  <a:pt x="820" y="398"/>
                </a:lnTo>
                <a:lnTo>
                  <a:pt x="817" y="396"/>
                </a:lnTo>
                <a:lnTo>
                  <a:pt x="660" y="488"/>
                </a:lnTo>
                <a:lnTo>
                  <a:pt x="719" y="581"/>
                </a:lnTo>
                <a:lnTo>
                  <a:pt x="635" y="611"/>
                </a:lnTo>
                <a:lnTo>
                  <a:pt x="635" y="564"/>
                </a:lnTo>
                <a:lnTo>
                  <a:pt x="514" y="749"/>
                </a:lnTo>
                <a:lnTo>
                  <a:pt x="547" y="801"/>
                </a:lnTo>
                <a:lnTo>
                  <a:pt x="474" y="801"/>
                </a:lnTo>
                <a:lnTo>
                  <a:pt x="474" y="658"/>
                </a:lnTo>
                <a:lnTo>
                  <a:pt x="320" y="658"/>
                </a:lnTo>
                <a:lnTo>
                  <a:pt x="318" y="660"/>
                </a:lnTo>
                <a:lnTo>
                  <a:pt x="311" y="668"/>
                </a:lnTo>
                <a:lnTo>
                  <a:pt x="302" y="682"/>
                </a:lnTo>
                <a:lnTo>
                  <a:pt x="294" y="702"/>
                </a:lnTo>
                <a:lnTo>
                  <a:pt x="257" y="680"/>
                </a:lnTo>
                <a:lnTo>
                  <a:pt x="265" y="662"/>
                </a:lnTo>
                <a:lnTo>
                  <a:pt x="275" y="640"/>
                </a:lnTo>
                <a:lnTo>
                  <a:pt x="288" y="618"/>
                </a:lnTo>
                <a:lnTo>
                  <a:pt x="299" y="596"/>
                </a:lnTo>
                <a:lnTo>
                  <a:pt x="311" y="576"/>
                </a:lnTo>
                <a:lnTo>
                  <a:pt x="320" y="561"/>
                </a:lnTo>
                <a:lnTo>
                  <a:pt x="326" y="550"/>
                </a:lnTo>
                <a:lnTo>
                  <a:pt x="328" y="546"/>
                </a:lnTo>
                <a:lnTo>
                  <a:pt x="410" y="595"/>
                </a:lnTo>
                <a:lnTo>
                  <a:pt x="320" y="403"/>
                </a:lnTo>
                <a:lnTo>
                  <a:pt x="260" y="406"/>
                </a:lnTo>
                <a:lnTo>
                  <a:pt x="298" y="333"/>
                </a:lnTo>
                <a:lnTo>
                  <a:pt x="409" y="407"/>
                </a:lnTo>
                <a:lnTo>
                  <a:pt x="499" y="272"/>
                </a:lnTo>
                <a:lnTo>
                  <a:pt x="499" y="271"/>
                </a:lnTo>
                <a:lnTo>
                  <a:pt x="497" y="267"/>
                </a:lnTo>
                <a:lnTo>
                  <a:pt x="495" y="260"/>
                </a:lnTo>
                <a:lnTo>
                  <a:pt x="492" y="251"/>
                </a:lnTo>
                <a:lnTo>
                  <a:pt x="487" y="240"/>
                </a:lnTo>
                <a:lnTo>
                  <a:pt x="480" y="229"/>
                </a:lnTo>
                <a:lnTo>
                  <a:pt x="470" y="217"/>
                </a:lnTo>
                <a:lnTo>
                  <a:pt x="457" y="205"/>
                </a:lnTo>
                <a:lnTo>
                  <a:pt x="492" y="178"/>
                </a:lnTo>
                <a:lnTo>
                  <a:pt x="497" y="184"/>
                </a:lnTo>
                <a:lnTo>
                  <a:pt x="503" y="191"/>
                </a:lnTo>
                <a:lnTo>
                  <a:pt x="508" y="198"/>
                </a:lnTo>
                <a:lnTo>
                  <a:pt x="514" y="205"/>
                </a:lnTo>
                <a:lnTo>
                  <a:pt x="524" y="222"/>
                </a:lnTo>
                <a:lnTo>
                  <a:pt x="535" y="241"/>
                </a:lnTo>
                <a:lnTo>
                  <a:pt x="547" y="264"/>
                </a:lnTo>
                <a:lnTo>
                  <a:pt x="559" y="286"/>
                </a:lnTo>
                <a:lnTo>
                  <a:pt x="569" y="306"/>
                </a:lnTo>
                <a:lnTo>
                  <a:pt x="577" y="323"/>
                </a:lnTo>
                <a:lnTo>
                  <a:pt x="583" y="333"/>
                </a:lnTo>
                <a:lnTo>
                  <a:pt x="585" y="338"/>
                </a:lnTo>
                <a:lnTo>
                  <a:pt x="491" y="388"/>
                </a:lnTo>
                <a:lnTo>
                  <a:pt x="709" y="412"/>
                </a:lnTo>
                <a:lnTo>
                  <a:pt x="827" y="218"/>
                </a:lnTo>
                <a:lnTo>
                  <a:pt x="746" y="259"/>
                </a:lnTo>
                <a:lnTo>
                  <a:pt x="745" y="255"/>
                </a:lnTo>
                <a:lnTo>
                  <a:pt x="741" y="244"/>
                </a:lnTo>
                <a:lnTo>
                  <a:pt x="734" y="229"/>
                </a:lnTo>
                <a:lnTo>
                  <a:pt x="723" y="210"/>
                </a:lnTo>
                <a:lnTo>
                  <a:pt x="711" y="192"/>
                </a:lnTo>
                <a:lnTo>
                  <a:pt x="696" y="172"/>
                </a:lnTo>
                <a:lnTo>
                  <a:pt x="678" y="156"/>
                </a:lnTo>
                <a:lnTo>
                  <a:pt x="658" y="145"/>
                </a:lnTo>
                <a:lnTo>
                  <a:pt x="651" y="141"/>
                </a:lnTo>
                <a:lnTo>
                  <a:pt x="643" y="139"/>
                </a:lnTo>
                <a:lnTo>
                  <a:pt x="635" y="137"/>
                </a:lnTo>
                <a:lnTo>
                  <a:pt x="626" y="133"/>
                </a:lnTo>
                <a:lnTo>
                  <a:pt x="618" y="131"/>
                </a:lnTo>
                <a:lnTo>
                  <a:pt x="609" y="129"/>
                </a:lnTo>
                <a:lnTo>
                  <a:pt x="601" y="127"/>
                </a:lnTo>
                <a:lnTo>
                  <a:pt x="592" y="125"/>
                </a:lnTo>
                <a:lnTo>
                  <a:pt x="616" y="10"/>
                </a:lnTo>
                <a:lnTo>
                  <a:pt x="660" y="20"/>
                </a:lnTo>
                <a:lnTo>
                  <a:pt x="701" y="35"/>
                </a:lnTo>
                <a:lnTo>
                  <a:pt x="742" y="54"/>
                </a:lnTo>
                <a:lnTo>
                  <a:pt x="780" y="74"/>
                </a:lnTo>
                <a:lnTo>
                  <a:pt x="815" y="99"/>
                </a:lnTo>
                <a:lnTo>
                  <a:pt x="850" y="125"/>
                </a:lnTo>
                <a:lnTo>
                  <a:pt x="881" y="155"/>
                </a:lnTo>
                <a:lnTo>
                  <a:pt x="910" y="187"/>
                </a:lnTo>
                <a:lnTo>
                  <a:pt x="936" y="222"/>
                </a:lnTo>
                <a:lnTo>
                  <a:pt x="959" y="258"/>
                </a:lnTo>
                <a:lnTo>
                  <a:pt x="979" y="297"/>
                </a:lnTo>
                <a:lnTo>
                  <a:pt x="996" y="337"/>
                </a:lnTo>
                <a:lnTo>
                  <a:pt x="1010" y="378"/>
                </a:lnTo>
                <a:lnTo>
                  <a:pt x="1019" y="422"/>
                </a:lnTo>
                <a:lnTo>
                  <a:pt x="1025" y="467"/>
                </a:lnTo>
                <a:lnTo>
                  <a:pt x="1027" y="513"/>
                </a:lnTo>
                <a:lnTo>
                  <a:pt x="1025" y="566"/>
                </a:lnTo>
                <a:lnTo>
                  <a:pt x="1017" y="617"/>
                </a:lnTo>
                <a:lnTo>
                  <a:pt x="1004" y="666"/>
                </a:lnTo>
                <a:lnTo>
                  <a:pt x="987" y="712"/>
                </a:lnTo>
                <a:lnTo>
                  <a:pt x="965" y="757"/>
                </a:lnTo>
                <a:lnTo>
                  <a:pt x="940" y="800"/>
                </a:lnTo>
                <a:lnTo>
                  <a:pt x="910" y="840"/>
                </a:lnTo>
                <a:lnTo>
                  <a:pt x="876" y="876"/>
                </a:lnTo>
                <a:lnTo>
                  <a:pt x="840" y="909"/>
                </a:lnTo>
                <a:lnTo>
                  <a:pt x="800" y="939"/>
                </a:lnTo>
                <a:lnTo>
                  <a:pt x="758" y="964"/>
                </a:lnTo>
                <a:lnTo>
                  <a:pt x="713" y="986"/>
                </a:lnTo>
                <a:lnTo>
                  <a:pt x="666" y="1003"/>
                </a:lnTo>
                <a:lnTo>
                  <a:pt x="616" y="1016"/>
                </a:lnTo>
                <a:lnTo>
                  <a:pt x="565" y="1024"/>
                </a:lnTo>
                <a:lnTo>
                  <a:pt x="512" y="1027"/>
                </a:lnTo>
                <a:lnTo>
                  <a:pt x="461" y="1024"/>
                </a:lnTo>
                <a:lnTo>
                  <a:pt x="410" y="1016"/>
                </a:lnTo>
                <a:lnTo>
                  <a:pt x="360" y="1003"/>
                </a:lnTo>
                <a:lnTo>
                  <a:pt x="313" y="986"/>
                </a:lnTo>
                <a:lnTo>
                  <a:pt x="268" y="964"/>
                </a:lnTo>
                <a:lnTo>
                  <a:pt x="227" y="939"/>
                </a:lnTo>
                <a:lnTo>
                  <a:pt x="186" y="909"/>
                </a:lnTo>
                <a:lnTo>
                  <a:pt x="151" y="876"/>
                </a:lnTo>
                <a:lnTo>
                  <a:pt x="117" y="840"/>
                </a:lnTo>
                <a:lnTo>
                  <a:pt x="87" y="800"/>
                </a:lnTo>
                <a:lnTo>
                  <a:pt x="62" y="757"/>
                </a:lnTo>
                <a:lnTo>
                  <a:pt x="40" y="712"/>
                </a:lnTo>
                <a:lnTo>
                  <a:pt x="23" y="666"/>
                </a:lnTo>
                <a:lnTo>
                  <a:pt x="10" y="617"/>
                </a:lnTo>
                <a:lnTo>
                  <a:pt x="2" y="566"/>
                </a:lnTo>
                <a:lnTo>
                  <a:pt x="0" y="513"/>
                </a:lnTo>
                <a:lnTo>
                  <a:pt x="2" y="460"/>
                </a:lnTo>
                <a:lnTo>
                  <a:pt x="10" y="409"/>
                </a:lnTo>
                <a:lnTo>
                  <a:pt x="23" y="360"/>
                </a:lnTo>
                <a:lnTo>
                  <a:pt x="40" y="314"/>
                </a:lnTo>
                <a:lnTo>
                  <a:pt x="62" y="269"/>
                </a:lnTo>
                <a:lnTo>
                  <a:pt x="87" y="226"/>
                </a:lnTo>
                <a:lnTo>
                  <a:pt x="117" y="186"/>
                </a:lnTo>
                <a:lnTo>
                  <a:pt x="151" y="150"/>
                </a:lnTo>
                <a:lnTo>
                  <a:pt x="186" y="117"/>
                </a:lnTo>
                <a:lnTo>
                  <a:pt x="227" y="87"/>
                </a:lnTo>
                <a:lnTo>
                  <a:pt x="268" y="62"/>
                </a:lnTo>
                <a:lnTo>
                  <a:pt x="313" y="40"/>
                </a:lnTo>
                <a:lnTo>
                  <a:pt x="360" y="23"/>
                </a:lnTo>
                <a:lnTo>
                  <a:pt x="410" y="10"/>
                </a:lnTo>
                <a:lnTo>
                  <a:pt x="461" y="2"/>
                </a:lnTo>
                <a:lnTo>
                  <a:pt x="512" y="0"/>
                </a:lnTo>
                <a:lnTo>
                  <a:pt x="526" y="0"/>
                </a:lnTo>
                <a:lnTo>
                  <a:pt x="539" y="1"/>
                </a:lnTo>
                <a:lnTo>
                  <a:pt x="552" y="1"/>
                </a:lnTo>
                <a:lnTo>
                  <a:pt x="565" y="2"/>
                </a:lnTo>
                <a:lnTo>
                  <a:pt x="578" y="4"/>
                </a:lnTo>
                <a:lnTo>
                  <a:pt x="591" y="5"/>
                </a:lnTo>
                <a:lnTo>
                  <a:pt x="603" y="8"/>
                </a:lnTo>
                <a:lnTo>
                  <a:pt x="616" y="10"/>
                </a:lnTo>
                <a:lnTo>
                  <a:pt x="592" y="125"/>
                </a:lnTo>
                <a:lnTo>
                  <a:pt x="579" y="123"/>
                </a:lnTo>
                <a:lnTo>
                  <a:pt x="565" y="121"/>
                </a:lnTo>
                <a:lnTo>
                  <a:pt x="552" y="119"/>
                </a:lnTo>
                <a:lnTo>
                  <a:pt x="538" y="117"/>
                </a:lnTo>
                <a:lnTo>
                  <a:pt x="523" y="117"/>
                </a:lnTo>
                <a:lnTo>
                  <a:pt x="509" y="116"/>
                </a:lnTo>
                <a:lnTo>
                  <a:pt x="494" y="116"/>
                </a:lnTo>
                <a:lnTo>
                  <a:pt x="480" y="116"/>
                </a:lnTo>
                <a:lnTo>
                  <a:pt x="458" y="117"/>
                </a:lnTo>
                <a:lnTo>
                  <a:pt x="438" y="118"/>
                </a:lnTo>
                <a:lnTo>
                  <a:pt x="420" y="122"/>
                </a:lnTo>
                <a:lnTo>
                  <a:pt x="405" y="125"/>
                </a:lnTo>
                <a:lnTo>
                  <a:pt x="393" y="129"/>
                </a:lnTo>
                <a:lnTo>
                  <a:pt x="383" y="131"/>
                </a:lnTo>
                <a:lnTo>
                  <a:pt x="378" y="133"/>
                </a:lnTo>
                <a:lnTo>
                  <a:pt x="375" y="134"/>
                </a:lnTo>
                <a:lnTo>
                  <a:pt x="379" y="134"/>
                </a:lnTo>
                <a:lnTo>
                  <a:pt x="387" y="134"/>
                </a:lnTo>
                <a:lnTo>
                  <a:pt x="398" y="134"/>
                </a:lnTo>
                <a:lnTo>
                  <a:pt x="415" y="137"/>
                </a:lnTo>
                <a:lnTo>
                  <a:pt x="433" y="142"/>
                </a:lnTo>
                <a:lnTo>
                  <a:pt x="453" y="149"/>
                </a:lnTo>
                <a:lnTo>
                  <a:pt x="472" y="162"/>
                </a:lnTo>
                <a:lnTo>
                  <a:pt x="492" y="178"/>
                </a:lnTo>
                <a:lnTo>
                  <a:pt x="457" y="205"/>
                </a:lnTo>
                <a:lnTo>
                  <a:pt x="453" y="200"/>
                </a:lnTo>
                <a:lnTo>
                  <a:pt x="448" y="196"/>
                </a:lnTo>
                <a:lnTo>
                  <a:pt x="443" y="193"/>
                </a:lnTo>
                <a:lnTo>
                  <a:pt x="439" y="190"/>
                </a:lnTo>
                <a:lnTo>
                  <a:pt x="420" y="179"/>
                </a:lnTo>
                <a:lnTo>
                  <a:pt x="404" y="173"/>
                </a:lnTo>
                <a:lnTo>
                  <a:pt x="389" y="172"/>
                </a:lnTo>
                <a:lnTo>
                  <a:pt x="375" y="173"/>
                </a:lnTo>
                <a:lnTo>
                  <a:pt x="363" y="178"/>
                </a:lnTo>
                <a:lnTo>
                  <a:pt x="350" y="184"/>
                </a:lnTo>
                <a:lnTo>
                  <a:pt x="339" y="191"/>
                </a:lnTo>
                <a:lnTo>
                  <a:pt x="327" y="198"/>
                </a:lnTo>
                <a:lnTo>
                  <a:pt x="313" y="210"/>
                </a:lnTo>
                <a:lnTo>
                  <a:pt x="299" y="226"/>
                </a:lnTo>
                <a:lnTo>
                  <a:pt x="288" y="244"/>
                </a:lnTo>
                <a:lnTo>
                  <a:pt x="277" y="262"/>
                </a:lnTo>
                <a:lnTo>
                  <a:pt x="269" y="279"/>
                </a:lnTo>
                <a:lnTo>
                  <a:pt x="264" y="293"/>
                </a:lnTo>
                <a:lnTo>
                  <a:pt x="259" y="304"/>
                </a:lnTo>
                <a:lnTo>
                  <a:pt x="258" y="307"/>
                </a:lnTo>
                <a:lnTo>
                  <a:pt x="298" y="333"/>
                </a:lnTo>
                <a:lnTo>
                  <a:pt x="260" y="406"/>
                </a:lnTo>
                <a:lnTo>
                  <a:pt x="99" y="415"/>
                </a:lnTo>
                <a:lnTo>
                  <a:pt x="174" y="456"/>
                </a:lnTo>
                <a:lnTo>
                  <a:pt x="171" y="459"/>
                </a:lnTo>
                <a:lnTo>
                  <a:pt x="165" y="468"/>
                </a:lnTo>
                <a:lnTo>
                  <a:pt x="157" y="483"/>
                </a:lnTo>
                <a:lnTo>
                  <a:pt x="146" y="500"/>
                </a:lnTo>
                <a:lnTo>
                  <a:pt x="137" y="522"/>
                </a:lnTo>
                <a:lnTo>
                  <a:pt x="130" y="545"/>
                </a:lnTo>
                <a:lnTo>
                  <a:pt x="127" y="568"/>
                </a:lnTo>
                <a:lnTo>
                  <a:pt x="128" y="591"/>
                </a:lnTo>
                <a:lnTo>
                  <a:pt x="132" y="611"/>
                </a:lnTo>
                <a:lnTo>
                  <a:pt x="138" y="632"/>
                </a:lnTo>
                <a:lnTo>
                  <a:pt x="145" y="652"/>
                </a:lnTo>
                <a:lnTo>
                  <a:pt x="154" y="673"/>
                </a:lnTo>
                <a:lnTo>
                  <a:pt x="165" y="694"/>
                </a:lnTo>
                <a:lnTo>
                  <a:pt x="175" y="716"/>
                </a:lnTo>
                <a:lnTo>
                  <a:pt x="188" y="735"/>
                </a:lnTo>
                <a:lnTo>
                  <a:pt x="200" y="756"/>
                </a:lnTo>
                <a:lnTo>
                  <a:pt x="213" y="773"/>
                </a:lnTo>
                <a:lnTo>
                  <a:pt x="227" y="789"/>
                </a:lnTo>
                <a:lnTo>
                  <a:pt x="238" y="802"/>
                </a:lnTo>
                <a:lnTo>
                  <a:pt x="250" y="814"/>
                </a:lnTo>
                <a:lnTo>
                  <a:pt x="260" y="822"/>
                </a:lnTo>
                <a:lnTo>
                  <a:pt x="267" y="829"/>
                </a:lnTo>
                <a:lnTo>
                  <a:pt x="272" y="832"/>
                </a:lnTo>
                <a:lnTo>
                  <a:pt x="274" y="833"/>
                </a:lnTo>
                <a:lnTo>
                  <a:pt x="272" y="830"/>
                </a:lnTo>
                <a:lnTo>
                  <a:pt x="266" y="822"/>
                </a:lnTo>
                <a:lnTo>
                  <a:pt x="259" y="808"/>
                </a:lnTo>
                <a:lnTo>
                  <a:pt x="251" y="789"/>
                </a:lnTo>
                <a:lnTo>
                  <a:pt x="245" y="766"/>
                </a:lnTo>
                <a:lnTo>
                  <a:pt x="243" y="740"/>
                </a:lnTo>
                <a:lnTo>
                  <a:pt x="246" y="711"/>
                </a:lnTo>
                <a:lnTo>
                  <a:pt x="257" y="680"/>
                </a:lnTo>
                <a:lnTo>
                  <a:pt x="294" y="702"/>
                </a:lnTo>
                <a:lnTo>
                  <a:pt x="290" y="713"/>
                </a:lnTo>
                <a:lnTo>
                  <a:pt x="287" y="725"/>
                </a:lnTo>
                <a:lnTo>
                  <a:pt x="286" y="739"/>
                </a:lnTo>
                <a:lnTo>
                  <a:pt x="284" y="754"/>
                </a:lnTo>
                <a:lnTo>
                  <a:pt x="284" y="774"/>
                </a:lnTo>
                <a:lnTo>
                  <a:pt x="288" y="791"/>
                </a:lnTo>
                <a:lnTo>
                  <a:pt x="291" y="803"/>
                </a:lnTo>
                <a:lnTo>
                  <a:pt x="298" y="812"/>
                </a:lnTo>
                <a:lnTo>
                  <a:pt x="305" y="820"/>
                </a:lnTo>
                <a:lnTo>
                  <a:pt x="314" y="827"/>
                </a:lnTo>
                <a:lnTo>
                  <a:pt x="325" y="833"/>
                </a:lnTo>
                <a:lnTo>
                  <a:pt x="336" y="838"/>
                </a:lnTo>
                <a:lnTo>
                  <a:pt x="355" y="843"/>
                </a:lnTo>
                <a:lnTo>
                  <a:pt x="377" y="846"/>
                </a:lnTo>
                <a:lnTo>
                  <a:pt x="400" y="847"/>
                </a:lnTo>
                <a:lnTo>
                  <a:pt x="421" y="846"/>
                </a:lnTo>
                <a:lnTo>
                  <a:pt x="442" y="845"/>
                </a:lnTo>
                <a:lnTo>
                  <a:pt x="459" y="842"/>
                </a:lnTo>
                <a:lnTo>
                  <a:pt x="470" y="841"/>
                </a:lnTo>
                <a:lnTo>
                  <a:pt x="474" y="840"/>
                </a:lnTo>
                <a:lnTo>
                  <a:pt x="474" y="801"/>
                </a:lnTo>
                <a:lnTo>
                  <a:pt x="547" y="801"/>
                </a:lnTo>
                <a:lnTo>
                  <a:pt x="636" y="940"/>
                </a:lnTo>
                <a:lnTo>
                  <a:pt x="633" y="850"/>
                </a:lnTo>
                <a:lnTo>
                  <a:pt x="638" y="850"/>
                </a:lnTo>
                <a:lnTo>
                  <a:pt x="648" y="852"/>
                </a:lnTo>
                <a:lnTo>
                  <a:pt x="666" y="852"/>
                </a:lnTo>
                <a:lnTo>
                  <a:pt x="686" y="852"/>
                </a:lnTo>
                <a:lnTo>
                  <a:pt x="709" y="848"/>
                </a:lnTo>
                <a:lnTo>
                  <a:pt x="732" y="843"/>
                </a:lnTo>
                <a:lnTo>
                  <a:pt x="755" y="834"/>
                </a:lnTo>
                <a:lnTo>
                  <a:pt x="775" y="822"/>
                </a:lnTo>
                <a:lnTo>
                  <a:pt x="790" y="808"/>
                </a:lnTo>
                <a:lnTo>
                  <a:pt x="805" y="793"/>
                </a:lnTo>
                <a:lnTo>
                  <a:pt x="819" y="776"/>
                </a:lnTo>
                <a:lnTo>
                  <a:pt x="833" y="757"/>
                </a:lnTo>
                <a:lnTo>
                  <a:pt x="845" y="738"/>
                </a:lnTo>
                <a:lnTo>
                  <a:pt x="858" y="718"/>
                </a:lnTo>
                <a:lnTo>
                  <a:pt x="870" y="697"/>
                </a:lnTo>
                <a:lnTo>
                  <a:pt x="880" y="675"/>
                </a:lnTo>
                <a:lnTo>
                  <a:pt x="896" y="636"/>
                </a:lnTo>
                <a:lnTo>
                  <a:pt x="905" y="604"/>
                </a:lnTo>
                <a:lnTo>
                  <a:pt x="909" y="582"/>
                </a:lnTo>
                <a:lnTo>
                  <a:pt x="910" y="574"/>
                </a:lnTo>
                <a:lnTo>
                  <a:pt x="909" y="578"/>
                </a:lnTo>
                <a:lnTo>
                  <a:pt x="904" y="587"/>
                </a:lnTo>
                <a:lnTo>
                  <a:pt x="896" y="601"/>
                </a:lnTo>
                <a:lnTo>
                  <a:pt x="883" y="616"/>
                </a:lnTo>
                <a:lnTo>
                  <a:pt x="866" y="632"/>
                </a:lnTo>
                <a:lnTo>
                  <a:pt x="845" y="647"/>
                </a:lnTo>
                <a:lnTo>
                  <a:pt x="819" y="658"/>
                </a:lnTo>
                <a:lnTo>
                  <a:pt x="787" y="665"/>
                </a:lnTo>
                <a:lnTo>
                  <a:pt x="767" y="667"/>
                </a:lnTo>
                <a:lnTo>
                  <a:pt x="743" y="668"/>
                </a:lnTo>
                <a:lnTo>
                  <a:pt x="717" y="668"/>
                </a:lnTo>
                <a:lnTo>
                  <a:pt x="693" y="670"/>
                </a:lnTo>
                <a:lnTo>
                  <a:pt x="670" y="670"/>
                </a:lnTo>
                <a:lnTo>
                  <a:pt x="652" y="670"/>
                </a:lnTo>
                <a:lnTo>
                  <a:pt x="639" y="670"/>
                </a:lnTo>
                <a:lnTo>
                  <a:pt x="635" y="670"/>
                </a:lnTo>
                <a:lnTo>
                  <a:pt x="635" y="611"/>
                </a:lnTo>
                <a:lnTo>
                  <a:pt x="719" y="581"/>
                </a:lnTo>
                <a:close/>
              </a:path>
            </a:pathLst>
          </a:custGeom>
          <a:gradFill>
            <a:gsLst>
              <a:gs pos="20000">
                <a:schemeClr val="accent2">
                  <a:tint val="9000"/>
                </a:schemeClr>
              </a:gs>
              <a:gs pos="100000">
                <a:schemeClr val="accent2">
                  <a:tint val="70000"/>
                  <a:satMod val="100000"/>
                </a:schemeClr>
              </a:gs>
            </a:gsLst>
          </a:gradFill>
          <a:ln>
            <a:solidFill>
              <a:schemeClr val="accent2">
                <a:shade val="48000"/>
                <a:satMod val="110000"/>
              </a:schemeClr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28625" y="1500188"/>
            <a:ext cx="8286750" cy="4714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8969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6553F-7E60-47CC-8D4B-F64E7CCB68C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Object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2537" y="246191"/>
            <a:ext cx="684085" cy="654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473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31FB000-AC51-4EB5-B9D5-C6DE9E92FA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793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CDBD3103-8607-4636-9693-CAB4E93269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9142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2C13A1B-8648-4253-AA46-2B4AC25A3C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9010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40E19-88FF-4BF4-BAB0-ED44E37C2FD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Object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2537" y="246191"/>
            <a:ext cx="684085" cy="654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1920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6715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CEB62-87B2-488B-9DD0-5861F076B2E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1442" name="Object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388" y="395288"/>
            <a:ext cx="3363912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D7E6-18DD-4D5C-B52C-A15329484F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4191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16D7-6D2B-4266-A510-84A00DC28B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6110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5ECD30-BE16-4348-8553-38F4AF4D17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9957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2542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86897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3660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07477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1443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98847-9A5C-46BD-BABA-A0B7D31445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044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5B60-974F-4AC8-B1FE-9E8F5CD6F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702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6553F-7E60-47CC-8D4B-F64E7CCB68C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2466" name="Object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1150" y="38100"/>
            <a:ext cx="1101725" cy="105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6715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CEB62-87B2-488B-9DD0-5861F076B2E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Object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5288"/>
            <a:ext cx="3363912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3600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FB000-AC51-4EB5-B9D5-C6DE9E92FA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3103-8607-4636-9693-CAB4E93269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13A1B-8648-4253-AA46-2B4AC25A3C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40E19-88FF-4BF4-BAB0-ED44E37C2FD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3490" name="Object 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1150" y="38100"/>
            <a:ext cx="1101725" cy="105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D7E6-18DD-4D5C-B52C-A15329484F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A16D7-6D2B-4266-A510-84A00DC28B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04"/>
            <a:ext cx="1952272" cy="6853049"/>
            <a:chOff x="6627813" y="195650"/>
            <a:chExt cx="1952625" cy="5678101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65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8B8A44D-FAAA-4FC4-9907-CB5F83718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36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6" r:id="rId13"/>
    <p:sldLayoutId id="2147483747" r:id="rId14"/>
    <p:sldLayoutId id="2147483748" r:id="rId15"/>
    <p:sldLayoutId id="2147483749" r:id="rId16"/>
    <p:sldLayoutId id="214748375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P152en_data\Table%203.docx!OLE_LINK1" TargetMode="Externa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Saving the Earth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Can Now Recycle</a:t>
            </a:r>
            <a:endParaRPr lang="en-US" dirty="0"/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6324600" y="4343400"/>
            <a:ext cx="2197100" cy="1587500"/>
          </a:xfrm>
          <a:prstGeom prst="cube">
            <a:avLst>
              <a:gd name="adj" fmla="val 24995"/>
            </a:avLst>
          </a:prstGeom>
          <a:solidFill>
            <a:schemeClr val="accent2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/>
            <a:r>
              <a:rPr lang="en-US" dirty="0">
                <a:solidFill>
                  <a:schemeClr val="hlink"/>
                </a:solidFill>
                <a:latin typeface="Arial" charset="0"/>
              </a:rPr>
              <a:t>Aluminum Cans</a:t>
            </a: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3635375" y="4365625"/>
            <a:ext cx="2197100" cy="1587500"/>
          </a:xfrm>
          <a:prstGeom prst="cube">
            <a:avLst>
              <a:gd name="adj" fmla="val 24995"/>
            </a:avLst>
          </a:prstGeom>
          <a:solidFill>
            <a:srgbClr val="66FF33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/>
            <a:r>
              <a:rPr lang="en-US" dirty="0">
                <a:solidFill>
                  <a:schemeClr val="hlink"/>
                </a:solidFill>
                <a:latin typeface="Arial" charset="0"/>
              </a:rPr>
              <a:t>Regular Paper</a:t>
            </a: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914400" y="4343400"/>
            <a:ext cx="2197100" cy="1587500"/>
          </a:xfrm>
          <a:prstGeom prst="cube">
            <a:avLst>
              <a:gd name="adj" fmla="val 24995"/>
            </a:avLst>
          </a:prstGeom>
          <a:solidFill>
            <a:schemeClr val="accent1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/>
            <a:r>
              <a:rPr lang="en-US" dirty="0">
                <a:solidFill>
                  <a:schemeClr val="hlink"/>
                </a:solidFill>
                <a:latin typeface="Arial" charset="0"/>
              </a:rPr>
              <a:t>Newsprint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Reduce Waste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Biodegradable dishes used in lunchroom</a:t>
            </a:r>
          </a:p>
          <a:p>
            <a:r>
              <a:rPr lang="en-US" smtClean="0"/>
              <a:t>Compost heap in south parking lot</a:t>
            </a:r>
          </a:p>
          <a:p>
            <a:r>
              <a:rPr lang="en-US" smtClean="0"/>
              <a:t>Carpool sign up sheet</a:t>
            </a:r>
          </a:p>
          <a:p>
            <a:r>
              <a:rPr lang="en-US" smtClean="0"/>
              <a:t>Give your car a tune-up!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Doing Your Part</a:t>
            </a:r>
            <a:endParaRPr lang="en-US" dirty="0"/>
          </a:p>
        </p:txBody>
      </p:sp>
      <p:graphicFrame>
        <p:nvGraphicFramePr>
          <p:cNvPr id="47107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064896"/>
              </p:ext>
            </p:extLst>
          </p:nvPr>
        </p:nvGraphicFramePr>
        <p:xfrm>
          <a:off x="3103563" y="2449513"/>
          <a:ext cx="2871787" cy="260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6" name="Document" r:id="rId3" imgW="5483860" imgH="4971878" progId="Word.Document.12">
                  <p:link updateAutomatic="1"/>
                </p:oleObj>
              </mc:Choice>
              <mc:Fallback>
                <p:oleObj name="Document" r:id="rId3" imgW="5483860" imgH="4971878" progId="Word.Document.12">
                  <p:link updateAutomatic="1"/>
                  <p:pic>
                    <p:nvPicPr>
                      <p:cNvPr id="0" name="Picture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3563" y="2449513"/>
                        <a:ext cx="2871787" cy="2603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And 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Does recycled paper save trees?</a:t>
            </a:r>
          </a:p>
          <a:p>
            <a:r>
              <a:rPr lang="en-US" smtClean="0"/>
              <a:t>Can recycled paper be recycled?</a:t>
            </a:r>
          </a:p>
          <a:p>
            <a:r>
              <a:rPr lang="en-US" smtClean="0"/>
              <a:t>Does recycled paper have to be bleached?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atural and Green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Natural and Green</Template>
  <TotalTime>944</TotalTime>
  <Words>61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Century Gothic</vt:lpstr>
      <vt:lpstr>Times New Roman</vt:lpstr>
      <vt:lpstr>Wingdings 3</vt:lpstr>
      <vt:lpstr>Natural and Green</vt:lpstr>
      <vt:lpstr>Wisp</vt:lpstr>
      <vt:lpstr>file:///C:\P152en_data\Table%203.docx!OLE_LINK1</vt:lpstr>
      <vt:lpstr>Saving the Earth</vt:lpstr>
      <vt:lpstr>We Can Now Recycle</vt:lpstr>
      <vt:lpstr>Reduce Waste</vt:lpstr>
      <vt:lpstr>Doing Your Part</vt:lpstr>
      <vt:lpstr>Questions And Answers</vt:lpstr>
    </vt:vector>
  </TitlesOfParts>
  <Company>DCF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Saving the Earth</dc:title>
  <dc:creator>Carol Hurtig</dc:creator>
  <cp:lastModifiedBy>Sylvie Lambert</cp:lastModifiedBy>
  <cp:revision>105</cp:revision>
  <dcterms:created xsi:type="dcterms:W3CDTF">1997-01-31T19:19:54Z</dcterms:created>
  <dcterms:modified xsi:type="dcterms:W3CDTF">2016-09-28T06:37:31Z</dcterms:modified>
</cp:coreProperties>
</file>