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p:regular r:id="rId22"/>
      <p:bold r:id="rId23"/>
      <p:italic r:id="rId24"/>
      <p:boldItalic r:id="rId25"/>
    </p:embeddedFont>
    <p:embeddedFont>
      <p:font typeface="Roboto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7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Light-regular.fntdata"/><Relationship Id="rId25" Type="http://schemas.openxmlformats.org/officeDocument/2006/relationships/font" Target="fonts/Roboto-boldItalic.fntdata"/><Relationship Id="rId28" Type="http://schemas.openxmlformats.org/officeDocument/2006/relationships/font" Target="fonts/RobotoLight-italic.fntdata"/><Relationship Id="rId27" Type="http://schemas.openxmlformats.org/officeDocument/2006/relationships/font" Target="fonts/RobotoLigh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Light-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shrc-crsh.gc.ca/funding-financement/apply-demande/guides/partnership_edi_guide-partenariats_guide_edi-eng.aspx#b1a"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shrc-crsh.gc.ca/funding-financement/apply-demande/guides/partnership_edi_guide-partenariats_guide_edi-eng.aspx#b1b"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shrc-crsh.gc.ca/funding-financement/apply-demande/guides/partnership_edi_guide-partenariats_guide_edi-eng.aspx#b1c"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shrc-crsh.gc.ca/funding-financement/apply-demande/guides/partnership_edi_guide-partenariats_guide_edi-eng.aspx#b2a" TargetMode="External"/><Relationship Id="rId3" Type="http://schemas.openxmlformats.org/officeDocument/2006/relationships/hyperlink" Target="https://www.ualberta.ca/research/media-library/ediinresearch_2023.pdf" TargetMode="External"/><Relationship Id="rId4" Type="http://schemas.openxmlformats.org/officeDocument/2006/relationships/hyperlink" Target="https://www.sshrc-crsh.gc.ca/funding-financement/merit_review-evaluation_du_merite/guidelines_research-lignes_directrices_recherche-eng.aspx" TargetMode="External"/><Relationship Id="rId5" Type="http://schemas.openxmlformats.org/officeDocument/2006/relationships/hyperlink" Target="https://ethics.gc.ca/eng/tcps2-eptc2_2022_chapter9-chapitre9.html" TargetMode="External"/><Relationship Id="rId6" Type="http://schemas.openxmlformats.org/officeDocument/2006/relationships/hyperlink" Target="https://ethics.gc.ca/eng/policy-politique_tcps2-eptc2_2022.html" TargetMode="External"/><Relationship Id="rId7" Type="http://schemas.openxmlformats.org/officeDocument/2006/relationships/hyperlink" Target="https://www.sshrc-crsh.gc.ca/about-au_sujet/policies-politiques/statements-enonces/indigenous_research-recherche_autochtone-eng.aspx"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hairs-chaires.gc.ca/about_us-a_notre_sujet/publications/gender_e.pdf" TargetMode="External"/><Relationship Id="rId3" Type="http://schemas.openxmlformats.org/officeDocument/2006/relationships/hyperlink" Target="https://www.chairs-chaires.gc.ca/program-programme/equity-equite/index-eng.aspx" TargetMode="External"/><Relationship Id="rId4" Type="http://schemas.openxmlformats.org/officeDocument/2006/relationships/hyperlink" Target="https://www.ualberta.ca/institute-intersectionality-studies/media-library/intersectionality-readings/leadership-pipeline-at-uofa-awa-2018-1.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k.springer.com/chapter/10.1007/978-3-030-95652-3_21" TargetMode="External"/><Relationship Id="rId3" Type="http://schemas.openxmlformats.org/officeDocument/2006/relationships/hyperlink" Target="https://uofaawa.wordpress.com/awa-diversity-gap-campaign/" TargetMode="External"/><Relationship Id="rId4" Type="http://schemas.openxmlformats.org/officeDocument/2006/relationships/hyperlink" Target="https://www.universityaffairs.ca/news/news-article/latest-settlement-in-crc-equity-issue-sets-hard-deadline-for-target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powerbi.com/view?r=eyJrIjoiYWUzNTYzZWItNmM1Ny00NjY0LTg3OTktYjIxMjA1ZTE4N2FkIiwidCI6ImZiZWYwNzk4LTIwZTMtNGJlNy1iZGM4LTM3MjAzMjYxMGY2NSJ9&amp;language=en-ca" TargetMode="External"/><Relationship Id="rId3" Type="http://schemas.openxmlformats.org/officeDocument/2006/relationships/hyperlink" Target="https://pipsc.ca/news-issues/press-releases/press-release-pipsc-seeks-to-address-barriers-hindering-women-in-federal" TargetMode="External"/><Relationship Id="rId4" Type="http://schemas.openxmlformats.org/officeDocument/2006/relationships/hyperlink" Target="https://www.nserc-crsng.gc.ca/_doc/EDI/EDI-ActionPlan-EN.pdf" TargetMode="External"/><Relationship Id="rId5" Type="http://schemas.openxmlformats.org/officeDocument/2006/relationships/hyperlink" Target="https://www.nserc-crsng.gc.ca/InterAgency-Interorganismes/EDI-EDI/index_eng.asp" TargetMode="External"/><Relationship Id="rId6" Type="http://schemas.openxmlformats.org/officeDocument/2006/relationships/hyperlink" Target="https://www.canada.ca/content/dam/crcc-ccrc/documents/strategic-plan-2019-2022/sirc_strategic_plan-eng.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shrc-crsh.gc.ca/funding-financement/apply-demande/guides/partnership_edi_guide-partenariats_guide_edi-eng.aspx#appendix-c"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606564da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f606564da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a:solidFill>
                  <a:schemeClr val="dk1"/>
                </a:solidFill>
              </a:rPr>
              <a:t>Thank you to everyone who were able to join us at our very first EDI in SSHRC Grants campus-wide session today. My name is Ayantika Mukherjee and I am one of the Research Partners for Social Sciences and Humanities. We have a number of wonderful speakers today.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4e0d12889c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4e0d12889c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solidFill>
                  <a:schemeClr val="dk1"/>
                </a:solidFill>
              </a:rPr>
              <a:t>This is a sample statement on composition of a research team. </a:t>
            </a:r>
            <a:r>
              <a:rPr lang="en-CA">
                <a:solidFill>
                  <a:schemeClr val="dk1"/>
                </a:solidFill>
              </a:rPr>
              <a:t>What</a:t>
            </a:r>
            <a:r>
              <a:rPr lang="en-CA">
                <a:solidFill>
                  <a:schemeClr val="dk1"/>
                </a:solidFill>
              </a:rPr>
              <a:t> makes this statement effective is that the author does not say that the team is already complete or diverse but mentions what that diversity consists of without providing personal information about a specific team member. Remember to</a:t>
            </a:r>
            <a:r>
              <a:rPr lang="en-CA">
                <a:solidFill>
                  <a:schemeClr val="dk1"/>
                </a:solidFill>
              </a:rPr>
              <a:t> not provide personal information of a team member or trainee without their consent.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CA">
                <a:solidFill>
                  <a:schemeClr val="dk1"/>
                </a:solidFill>
              </a:rPr>
              <a:t>What could make this statement even stronger is to identify and describe the concrete practices that were used to create the team. For instance, what is the current state of diversity within your discipline, department, faculty or even university that informs your team composition or even recruitment decisions? How might including equity-denied and/or emerging scholars as co-PIs or co-applicants be a commitment to mentorship?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CA">
                <a:solidFill>
                  <a:schemeClr val="dk1"/>
                </a:solidFill>
              </a:rPr>
              <a:t>When it comes to describing the process of hiring RAs or postdocs, where </a:t>
            </a:r>
            <a:r>
              <a:rPr lang="en-CA">
                <a:solidFill>
                  <a:schemeClr val="dk1"/>
                </a:solidFill>
              </a:rPr>
              <a:t>will you advertise for recruitment to ensure that you reach a diverse pool of applicants? </a:t>
            </a:r>
            <a:endParaRPr>
              <a:solidFill>
                <a:schemeClr val="dk1"/>
              </a:solidFill>
            </a:endParaRPr>
          </a:p>
          <a:p>
            <a:pPr indent="0" lvl="0" marL="0" rtl="0" algn="l">
              <a:spcBef>
                <a:spcPts val="0"/>
              </a:spcBef>
              <a:spcAft>
                <a:spcPts val="0"/>
              </a:spcAft>
              <a:buNone/>
            </a:pPr>
            <a:r>
              <a:t/>
            </a:r>
            <a:endParaRPr b="1">
              <a:solidFill>
                <a:srgbClr val="FF0000"/>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a:t>For more examples, see </a:t>
            </a:r>
            <a:r>
              <a:rPr lang="en-CA" u="sng">
                <a:solidFill>
                  <a:schemeClr val="hlink"/>
                </a:solidFill>
                <a:hlinkClick r:id="rId2"/>
              </a:rPr>
              <a:t>Examples of EDI-RP related to team composition and trainee recruitment processes</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4e0d12889c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4e0d12889c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No PI can ever have expertise in everything. In this example, the researcher describes how they will promote university resources to the team to ensure that everyone feels supported.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What could make this example stronger is to articulate</a:t>
            </a:r>
            <a:r>
              <a:rPr lang="en-CA">
                <a:solidFill>
                  <a:schemeClr val="dk1"/>
                </a:solidFill>
              </a:rPr>
              <a:t> if a team member or trainee has a conflict with the PI, what are some support systems on campus that the PI could preemptively share so as to sensitively manage conflicts that respects the privacy and confidentiality of those involved.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For more examples, see </a:t>
            </a:r>
            <a:r>
              <a:rPr lang="en-CA" u="sng">
                <a:solidFill>
                  <a:schemeClr val="hlink"/>
                </a:solidFill>
                <a:hlinkClick r:id="rId2"/>
              </a:rPr>
              <a:t>Examples of EDI-RP in creating an equitable, inclusive and accessible research work environment for trainees and team members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4e0d12889c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4e0d12889c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a:t>This statement provides the reader some information about the training the PI is providing and why it would be valuable. It also shows that regardless of position, everyone is included in receiving training.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t>What could make the statement stronger is if the PI makes clear how they will make the course accessible to everyone. For instance, will it be offered free of charge or at a subsidized rate? If relevant, how might the PI present information in the course to accommodate individuals who may have learning disabilities?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t>Other considerations include: How will you ensure that the labor of mentoring is divided equitably amongst team members? Also, how will you ensure that trainees have opportunities to publish, network, and advance their own research?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For more examples, see </a:t>
            </a:r>
            <a:r>
              <a:rPr lang="en-CA" u="sng">
                <a:solidFill>
                  <a:schemeClr val="hlink"/>
                </a:solidFill>
                <a:hlinkClick r:id="rId2"/>
              </a:rPr>
              <a:t>Examples of EDI-RP related to diversity and equity in mentoring, training and access to development opportunities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4e0d12889c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4e0d12889c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a:solidFill>
                  <a:schemeClr val="dk1"/>
                </a:solidFill>
              </a:rPr>
              <a:t>EDI should be considered in research design as well. In the first sample statement the applicant uses photovoice as part of participatory action research with children in care. By providing the cameras and training to the children, the researcher increases feasibility that the children can participate in the project. What makes this example effective is that the researcher has designed a project in consideration of the individuals involved.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a:t>Now, let’s take a look at the second statement. The PI highlights that decisions will be made in co-creation with the community not just in terms of the research questions but also in how money is organized and spent. One of the ways to make this statement even stronger is to discuss how </a:t>
            </a:r>
            <a:r>
              <a:rPr lang="en-CA">
                <a:solidFill>
                  <a:schemeClr val="dk1"/>
                </a:solidFill>
              </a:rPr>
              <a:t>data ownership, control and possession will be organized amongst communities and groups involved in the research if at all. </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solidFill>
                  <a:schemeClr val="dk1"/>
                </a:solidFill>
              </a:rPr>
              <a:t>A key takeaway is that </a:t>
            </a:r>
            <a:r>
              <a:rPr lang="en-CA">
                <a:solidFill>
                  <a:schemeClr val="dk1"/>
                </a:solidFill>
              </a:rPr>
              <a:t>EDI should be considered throughout the proposal:</a:t>
            </a:r>
            <a:endParaRPr>
              <a:solidFill>
                <a:schemeClr val="dk1"/>
              </a:solidFill>
            </a:endParaRPr>
          </a:p>
          <a:p>
            <a:pPr indent="-298450" lvl="0" marL="457200" rtl="0" algn="l">
              <a:spcBef>
                <a:spcPts val="0"/>
              </a:spcBef>
              <a:spcAft>
                <a:spcPts val="0"/>
              </a:spcAft>
              <a:buClr>
                <a:schemeClr val="dk1"/>
              </a:buClr>
              <a:buSzPts val="1100"/>
              <a:buFont typeface="Arial"/>
              <a:buChar char="●"/>
            </a:pPr>
            <a:r>
              <a:rPr lang="en-CA">
                <a:solidFill>
                  <a:schemeClr val="dk1"/>
                </a:solidFill>
              </a:rPr>
              <a:t>Research questions: What are the EDI challenges related to your research question? </a:t>
            </a:r>
            <a:endParaRPr>
              <a:solidFill>
                <a:schemeClr val="dk1"/>
              </a:solidFill>
            </a:endParaRPr>
          </a:p>
          <a:p>
            <a:pPr indent="-298450" lvl="0" marL="457200" rtl="0" algn="l">
              <a:spcBef>
                <a:spcPts val="0"/>
              </a:spcBef>
              <a:spcAft>
                <a:spcPts val="0"/>
              </a:spcAft>
              <a:buClr>
                <a:schemeClr val="dk1"/>
              </a:buClr>
              <a:buSzPts val="1100"/>
              <a:buFont typeface="Arial"/>
              <a:buChar char="●"/>
            </a:pPr>
            <a:r>
              <a:rPr lang="en-CA">
                <a:solidFill>
                  <a:schemeClr val="dk1"/>
                </a:solidFill>
              </a:rPr>
              <a:t>Literature review: Have you included diverse perspectives in the sources consulted and referenced in your application?  </a:t>
            </a:r>
            <a:endParaRPr>
              <a:solidFill>
                <a:schemeClr val="dk1"/>
              </a:solidFill>
            </a:endParaRPr>
          </a:p>
          <a:p>
            <a:pPr indent="-298450" lvl="0" marL="457200" rtl="0" algn="l">
              <a:spcBef>
                <a:spcPts val="0"/>
              </a:spcBef>
              <a:spcAft>
                <a:spcPts val="0"/>
              </a:spcAft>
              <a:buClr>
                <a:schemeClr val="dk1"/>
              </a:buClr>
              <a:buSzPts val="1100"/>
              <a:buFont typeface="Arial"/>
              <a:buChar char="●"/>
            </a:pPr>
            <a:r>
              <a:rPr lang="en-CA">
                <a:solidFill>
                  <a:schemeClr val="dk1"/>
                </a:solidFill>
              </a:rPr>
              <a:t>Methods: What method would be the most effective for the individuals and/or communities you wish to have an impact on? </a:t>
            </a:r>
            <a:endParaRPr>
              <a:solidFill>
                <a:schemeClr val="dk1"/>
              </a:solidFill>
            </a:endParaRPr>
          </a:p>
          <a:p>
            <a:pPr indent="-298450" lvl="0" marL="457200" rtl="0" algn="l">
              <a:spcBef>
                <a:spcPts val="0"/>
              </a:spcBef>
              <a:spcAft>
                <a:spcPts val="0"/>
              </a:spcAft>
              <a:buClr>
                <a:schemeClr val="dk1"/>
              </a:buClr>
              <a:buSzPts val="1100"/>
              <a:buFont typeface="Arial"/>
              <a:buChar char="●"/>
            </a:pPr>
            <a:r>
              <a:rPr lang="en-CA">
                <a:solidFill>
                  <a:schemeClr val="dk1"/>
                </a:solidFill>
              </a:rPr>
              <a:t>Theoretical frameworks </a:t>
            </a:r>
            <a:endParaRPr>
              <a:solidFill>
                <a:schemeClr val="dk1"/>
              </a:solidFill>
            </a:endParaRPr>
          </a:p>
          <a:p>
            <a:pPr indent="-298450" lvl="0" marL="457200" rtl="0" algn="l">
              <a:spcBef>
                <a:spcPts val="0"/>
              </a:spcBef>
              <a:spcAft>
                <a:spcPts val="0"/>
              </a:spcAft>
              <a:buClr>
                <a:schemeClr val="dk1"/>
              </a:buClr>
              <a:buSzPts val="1100"/>
              <a:buFont typeface="Arial"/>
              <a:buChar char="●"/>
            </a:pPr>
            <a:r>
              <a:rPr lang="en-CA">
                <a:solidFill>
                  <a:schemeClr val="dk1"/>
                </a:solidFill>
              </a:rPr>
              <a:t>Knowledge mobilization activities: Who benefits from the research findings? </a:t>
            </a:r>
            <a:endParaRPr>
              <a:solidFill>
                <a:schemeClr val="dk1"/>
              </a:solidFill>
            </a:endParaRPr>
          </a:p>
          <a:p>
            <a:pPr indent="-298450" lvl="0" marL="457200" rtl="0" algn="l">
              <a:spcBef>
                <a:spcPts val="0"/>
              </a:spcBef>
              <a:spcAft>
                <a:spcPts val="0"/>
              </a:spcAft>
              <a:buClr>
                <a:schemeClr val="dk1"/>
              </a:buClr>
              <a:buSzPts val="1100"/>
              <a:buFont typeface="Arial"/>
              <a:buChar char="●"/>
            </a:pPr>
            <a:r>
              <a:rPr lang="en-CA">
                <a:solidFill>
                  <a:schemeClr val="dk1"/>
                </a:solidFill>
              </a:rPr>
              <a:t>Budget: Does your proposal consider the different forms of support required (e.g., financial, logistical, cultural, linguistic) to ensure that the individuals or communities involved are able to meaningfully participate in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CA"/>
              <a:t>For more examples, see </a:t>
            </a:r>
            <a:r>
              <a:rPr lang="en-CA" u="sng">
                <a:solidFill>
                  <a:schemeClr val="hlink"/>
                </a:solidFill>
                <a:hlinkClick r:id="rId2"/>
              </a:rPr>
              <a:t>Examples of guiding questions to consider while designing your research</a:t>
            </a:r>
            <a:r>
              <a:rPr lang="en-CA"/>
              <a:t> and OVPRI’s </a:t>
            </a:r>
            <a:r>
              <a:rPr lang="en-CA" u="sng">
                <a:solidFill>
                  <a:schemeClr val="hlink"/>
                </a:solidFill>
                <a:hlinkClick r:id="rId3"/>
              </a:rPr>
              <a:t>EDI in Research: An Action Plan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CA"/>
              <a:t>For more resources, see also: </a:t>
            </a:r>
            <a:endParaRPr/>
          </a:p>
          <a:p>
            <a:pPr indent="0" lvl="0" marL="0" rtl="0" algn="l">
              <a:spcBef>
                <a:spcPts val="0"/>
              </a:spcBef>
              <a:spcAft>
                <a:spcPts val="0"/>
              </a:spcAft>
              <a:buNone/>
            </a:pPr>
            <a:r>
              <a:rPr lang="en-CA" u="sng">
                <a:solidFill>
                  <a:schemeClr val="hlink"/>
                </a:solidFill>
                <a:hlinkClick r:id="rId4"/>
              </a:rPr>
              <a:t>Guidelines for the Merit Review of Indigenous Research</a:t>
            </a:r>
            <a:r>
              <a:rPr lang="en-CA"/>
              <a:t>, </a:t>
            </a:r>
            <a:endParaRPr/>
          </a:p>
          <a:p>
            <a:pPr indent="0" lvl="0" marL="0" rtl="0" algn="l">
              <a:spcBef>
                <a:spcPts val="0"/>
              </a:spcBef>
              <a:spcAft>
                <a:spcPts val="0"/>
              </a:spcAft>
              <a:buNone/>
            </a:pPr>
            <a:r>
              <a:rPr lang="en-CA" u="sng">
                <a:solidFill>
                  <a:schemeClr val="hlink"/>
                </a:solidFill>
                <a:hlinkClick r:id="rId5"/>
              </a:rPr>
              <a:t>Chapter 9: Research Involving the First Nations, Inuit and Métis Peoples of Canada</a:t>
            </a:r>
            <a:r>
              <a:rPr lang="en-CA"/>
              <a:t> of the </a:t>
            </a:r>
            <a:r>
              <a:rPr lang="en-CA" u="sng">
                <a:solidFill>
                  <a:schemeClr val="hlink"/>
                </a:solidFill>
                <a:hlinkClick r:id="rId6"/>
              </a:rPr>
              <a:t>Tri-Council Policy Statement: Ethical Conduct for Research Involving Humans—TCPS 2 (2022)</a:t>
            </a:r>
            <a:r>
              <a:rPr lang="en-CA"/>
              <a:t>,</a:t>
            </a:r>
            <a:endParaRPr/>
          </a:p>
          <a:p>
            <a:pPr indent="0" lvl="0" marL="0" rtl="0" algn="l">
              <a:spcBef>
                <a:spcPts val="0"/>
              </a:spcBef>
              <a:spcAft>
                <a:spcPts val="0"/>
              </a:spcAft>
              <a:buNone/>
            </a:pPr>
            <a:r>
              <a:rPr lang="en-CA" u="sng">
                <a:solidFill>
                  <a:schemeClr val="hlink"/>
                </a:solidFill>
                <a:hlinkClick r:id="rId7"/>
              </a:rPr>
              <a:t>Indigenous Research Statement of Principles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4e0d12889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4e0d12889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The SSHRC CV and SSHRC CCV are additional avenues to promote your past commitment to EDI.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This can include past awards, certifications, projects. You can mention students you have supervised but make sure to get their permission before doing so.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998843bf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998843bf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93f10af1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93f10af1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Before we begin, I would like to first start off with the land acknowledgements.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60356c543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60356c543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This session will proceed as follows: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I will first provide contextual information on why applicants need to start explicitly articulating EDI in their SSHRC grant applications and discuss SSHRC EDI guidelines. I also have my fellow Social Science and Humanities Research Partners </a:t>
            </a:r>
            <a:r>
              <a:rPr lang="en-CA">
                <a:solidFill>
                  <a:schemeClr val="dk1"/>
                </a:solidFill>
              </a:rPr>
              <a:t>Sylvia Ijeoma Madueke and Craig Taylor who are moderating the chat today.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CA"/>
              <a:t>Next, we will have </a:t>
            </a:r>
            <a:r>
              <a:rPr lang="en-CA"/>
              <a:t>Hector Rendon, who is the VPRI EDI Research Program Officer and Tim Ira, who is the CSSH Strategic Initiatives Officer - Indigenous Initiatives &amp; Equity, Diversity and Inclusion. Both of them will present on their roles and the existing supports they can provide for SSHRC grant applicants.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Finally, we will have Natalie Loveless, who is the Associate Dean for EDI for the Faculty of Arts, and Carrie Smith, the Vice Provost for EDI, who will provide an overview of their roles and lead a workshop on the best practices for integrating EDI in SSHRC </a:t>
            </a:r>
            <a:r>
              <a:rPr lang="en-CA"/>
              <a:t>grants.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Together, our objective is to preemptively provide support to faculty members so that they can get ahead of the curve for writing effective grant applications.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This session is not recorded. I will be sharing my slides and a supplementary document of existing resources after the session. Please feel free to add your questions and converse in the chat.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95a68733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95a68733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a:solidFill>
                  <a:schemeClr val="dk1"/>
                </a:solidFill>
              </a:rPr>
              <a:t>The call for EDI started with the Canada Research Chairs Program (CRC), which is a federal funding program. The purpose of the CRC is for universities to attract and retain talented scholars who generate new knowledge in natural sciences and engineering, health sciences, and social sciences and humanities across Canada.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a:solidFill>
                  <a:schemeClr val="dk1"/>
                </a:solidFill>
              </a:rPr>
              <a:t>In 2003, a case was filed against the CRC program with the Human Rights Commission because there was an overrepresentation of white men who were </a:t>
            </a:r>
            <a:r>
              <a:rPr lang="en-CA">
                <a:solidFill>
                  <a:schemeClr val="dk1"/>
                </a:solidFill>
              </a:rPr>
              <a:t>nominated</a:t>
            </a:r>
            <a:r>
              <a:rPr lang="en-CA">
                <a:solidFill>
                  <a:schemeClr val="dk1"/>
                </a:solidFill>
              </a:rPr>
              <a:t> as Chairs as compared to other groups of people.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a:solidFill>
                  <a:schemeClr val="dk1"/>
                </a:solidFill>
              </a:rPr>
              <a:t>In 2006, the federal government set targets to increase hiring of researchers from 4 groups - women, people with disabilities, Indigenous peoples, and visible minorities.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a:solidFill>
                  <a:schemeClr val="dk1"/>
                </a:solidFill>
              </a:rPr>
              <a:t>According to University of Alberta’s 2018 report, entitled T</a:t>
            </a:r>
            <a:r>
              <a:rPr i="1" lang="en-CA">
                <a:solidFill>
                  <a:schemeClr val="dk1"/>
                </a:solidFill>
              </a:rPr>
              <a:t>he Diversity Gap</a:t>
            </a:r>
            <a:r>
              <a:rPr lang="en-CA">
                <a:solidFill>
                  <a:schemeClr val="dk1"/>
                </a:solidFill>
              </a:rPr>
              <a:t>, CRCs continued to remain overwhelmingly white men.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a:solidFill>
                  <a:schemeClr val="dk1"/>
                </a:solidFill>
              </a:rPr>
              <a:t>Additional resources: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a:solidFill>
                  <a:schemeClr val="dk1"/>
                </a:solidFill>
              </a:rPr>
              <a:t>See a 2002 report of </a:t>
            </a:r>
            <a:r>
              <a:rPr lang="en-CA" u="sng">
                <a:solidFill>
                  <a:schemeClr val="hlink"/>
                </a:solidFill>
                <a:hlinkClick r:id="rId2"/>
              </a:rPr>
              <a:t>Gender-based Analysis of the Canada Research Chairs Program</a:t>
            </a:r>
            <a:r>
              <a:rPr lang="en-CA">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u="sng">
                <a:solidFill>
                  <a:schemeClr val="hlink"/>
                </a:solidFill>
                <a:hlinkClick r:id="rId3"/>
              </a:rPr>
              <a:t>CRC's EDI Requirements and Practices Equity, Diversity and Inclusion Requirements and Practices</a:t>
            </a:r>
            <a:r>
              <a:rPr lang="en-CA">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CA">
                <a:solidFill>
                  <a:schemeClr val="dk1"/>
                </a:solidFill>
              </a:rPr>
              <a:t>Malinda S. Smith's </a:t>
            </a:r>
            <a:r>
              <a:rPr lang="en-CA" u="sng">
                <a:solidFill>
                  <a:schemeClr val="hlink"/>
                </a:solidFill>
                <a:hlinkClick r:id="rId4"/>
              </a:rPr>
              <a:t>The Diversity Gap in 2018: Where are the Equity Groups at the University of Alberta?</a:t>
            </a:r>
            <a:endParaRPr>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20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0356c543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60356c543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CA"/>
              <a:t>In addition to the bias in CRC nominations, white men have overwhelmingly been hired at the </a:t>
            </a:r>
            <a:r>
              <a:rPr lang="en-CA"/>
              <a:t>University of Alberta as compared to other groups.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CA"/>
              <a:t>This is a problem that persists in other universities. </a:t>
            </a:r>
            <a:r>
              <a:rPr lang="en-CA"/>
              <a:t>As of 2019, the government established new targets as very little progress had been made and now universities have till 2029 to meet their targets to ensure more inclusive hiring and that their CRCs don't get cut.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t>Additional Resources: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t>Michaël Séguin's 2002 essay</a:t>
            </a:r>
            <a:r>
              <a:rPr lang="en-CA" u="sng">
                <a:solidFill>
                  <a:schemeClr val="hlink"/>
                </a:solidFill>
                <a:hlinkClick r:id="rId2"/>
              </a:rPr>
              <a:t> The Changing Diversity and Inclusion Landscape of Canadian Universities: The Université de Montréal Case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t>For national statistics, see University of Alberta Academic Women's Association’s audit known as </a:t>
            </a:r>
            <a:r>
              <a:rPr lang="en-CA" u="sng">
                <a:solidFill>
                  <a:schemeClr val="hlink"/>
                </a:solidFill>
                <a:hlinkClick r:id="rId3"/>
              </a:rPr>
              <a:t>Diversity Gap Campaign</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a:solidFill>
                  <a:schemeClr val="dk1"/>
                </a:solidFill>
              </a:rPr>
              <a:t>Ian Munroe's 2021 article on the </a:t>
            </a:r>
            <a:r>
              <a:rPr lang="en-CA" u="sng">
                <a:solidFill>
                  <a:schemeClr val="hlink"/>
                </a:solidFill>
                <a:hlinkClick r:id="rId4"/>
              </a:rPr>
              <a:t>latest settlement in CRC equity issue</a:t>
            </a:r>
            <a:r>
              <a:rPr lang="en-CA">
                <a:solidFill>
                  <a:schemeClr val="dk1"/>
                </a:solidFill>
              </a:rPr>
              <a:t> in </a:t>
            </a:r>
            <a:r>
              <a:rPr i="1" lang="en-CA">
                <a:solidFill>
                  <a:schemeClr val="dk1"/>
                </a:solidFill>
              </a:rPr>
              <a:t>University Affairs</a:t>
            </a:r>
            <a:r>
              <a:rPr lang="en-CA">
                <a:solidFill>
                  <a:schemeClr val="dk1"/>
                </a:solidFill>
              </a:rPr>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f5e1457ab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f5e1457ab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solidFill>
                  <a:schemeClr val="dk1"/>
                </a:solidFill>
              </a:rPr>
              <a:t>SSHRC stands for the Social Sciences and Humanities Research Council.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This data is from SSHRC’s EDI dashboard. Between 2018 to 2021, the number of applicants for SSHRC competitions from historically underrepresented groups (except women) was low.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CA">
                <a:solidFill>
                  <a:schemeClr val="dk1"/>
                </a:solidFill>
              </a:rPr>
              <a:t>SSHRC is part of the Tri-Agency along with Natural Sciences and Engineering Research Council of Canada (NSERC) and Canadian Institutes of Health Research (CIHR). The Tri-Agency's EDI action plan is increase application rates from historically underrepresented groups and also diversify participants in peer review/selection committees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CA">
                <a:solidFill>
                  <a:schemeClr val="dk1"/>
                </a:solidFill>
              </a:rPr>
              <a:t>The Tri-agency also launched a strategic plan, entitled </a:t>
            </a:r>
            <a:r>
              <a:rPr i="1" lang="en-CA">
                <a:solidFill>
                  <a:schemeClr val="dk1"/>
                </a:solidFill>
              </a:rPr>
              <a:t>Setting New Directions to Support Indigenous Research and Research Training in Canada</a:t>
            </a:r>
            <a:r>
              <a:rPr lang="en-CA">
                <a:solidFill>
                  <a:schemeClr val="dk1"/>
                </a:solidFill>
              </a:rPr>
              <a:t> in 2020, which has now been extended to 2026 to ensure that targets to increase the number of applications from Indigenous Peoples is met.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CA"/>
              <a:t>For additional resources, see:</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u="sng">
                <a:solidFill>
                  <a:schemeClr val="hlink"/>
                </a:solidFill>
                <a:hlinkClick r:id="rId2"/>
              </a:rPr>
              <a:t>SSHRC’s EDI dashboard</a:t>
            </a:r>
            <a:r>
              <a:rPr lang="en-CA"/>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Underrepresentation also occurs in </a:t>
            </a:r>
            <a:r>
              <a:rPr lang="en-CA" u="sng">
                <a:solidFill>
                  <a:schemeClr val="hlink"/>
                </a:solidFill>
                <a:hlinkClick r:id="rId3"/>
              </a:rPr>
              <a:t>other federal departments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u="sng">
                <a:solidFill>
                  <a:schemeClr val="hlink"/>
                </a:solidFill>
                <a:hlinkClick r:id="rId4"/>
              </a:rPr>
              <a:t>Tri-Agency EDI Action Plan 2018-2025</a:t>
            </a:r>
            <a:r>
              <a:rPr lang="en-CA">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CA" u="sng">
                <a:solidFill>
                  <a:schemeClr val="hlink"/>
                </a:solidFill>
                <a:hlinkClick r:id="rId5"/>
              </a:rPr>
              <a:t>Tri-Agency Statement on Equity, Diversity and Inclusion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CA" u="sng">
                <a:solidFill>
                  <a:schemeClr val="hlink"/>
                </a:solidFill>
                <a:hlinkClick r:id="rId6"/>
              </a:rPr>
              <a:t>Setting New Directions to Support Indigenous Research and Research Training in Canada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00823a9a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900823a9a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Equity is about p</a:t>
            </a:r>
            <a:r>
              <a:rPr lang="en-CA"/>
              <a:t>roviding different levels of support to individuals who have historically been underrepresented or disadvantaged so that they can fully access or participate in a research project.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Diversity means accounting for differences can be based on but not limited to age, culture, disability, education, ethnicity, gender expression and gender identity, immigration and newcomer status, Indigenous identity, language, neurodiversity, parental status/responsibility, place of origin, religion, race, sexual orientation, and socio-economic status.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4e0d1288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4e0d1288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a:t>Now, the Tri-agencies are requiring their research applicants to </a:t>
            </a:r>
            <a:r>
              <a:rPr lang="en-CA"/>
              <a:t>explicitly</a:t>
            </a:r>
            <a:r>
              <a:rPr lang="en-CA"/>
              <a:t> consider EDI in research proposals. SSHRC is starting this with the merit indicators in the PG competitions, we think other competitions, eg: the Insight Grant and Insight Development Grant , will also include this </a:t>
            </a:r>
            <a:r>
              <a:rPr lang="en-CA"/>
              <a:t>requirement</a:t>
            </a:r>
            <a:r>
              <a:rPr lang="en-CA"/>
              <a:t> in the future.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t>The purpose of PG is to foster new research and/or research-related activities in relation to new or existing partners.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t>Partnerships can occur amongst multiple institutions and/or organizations to advance research, research training, and knowledge mobilization.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CA"/>
              <a:t>In a PG application, applicants are expected to consider EDI</a:t>
            </a:r>
            <a:r>
              <a:rPr lang="en-CA"/>
              <a:t> in Research Practice and also in Research Design. EDI is evaluated as part of the Challenge and Feasibility evaluation criteria of a PG.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t>For more information on EDI in Research Design, see also </a:t>
            </a:r>
            <a:r>
              <a:rPr lang="en-CA" u="sng">
                <a:solidFill>
                  <a:schemeClr val="hlink"/>
                </a:solidFill>
                <a:hlinkClick r:id="rId2"/>
              </a:rPr>
              <a:t>Scholarship on Different Approaches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5e1457ab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f5e1457ab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For the next few slides, I provide sample statements from past award winners, </a:t>
            </a:r>
            <a:r>
              <a:rPr lang="en-CA"/>
              <a:t>which</a:t>
            </a:r>
            <a:r>
              <a:rPr lang="en-CA"/>
              <a:t> I will unpack. Feel free to converse about it in the chat. I withheld the names to protect the identity of the applicants.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obj">
  <p:cSld name="OBJECT">
    <p:bg>
      <p:bgPr>
        <a:solidFill>
          <a:srgbClr val="275D38"/>
        </a:solidFill>
      </p:bgPr>
    </p:bg>
    <p:spTree>
      <p:nvGrpSpPr>
        <p:cNvPr id="54" name="Shape 54"/>
        <p:cNvGrpSpPr/>
        <p:nvPr/>
      </p:nvGrpSpPr>
      <p:grpSpPr>
        <a:xfrm>
          <a:off x="0" y="0"/>
          <a:ext cx="0" cy="0"/>
          <a:chOff x="0" y="0"/>
          <a:chExt cx="0" cy="0"/>
        </a:xfrm>
      </p:grpSpPr>
      <p:sp>
        <p:nvSpPr>
          <p:cNvPr id="55" name="Google Shape;55;p14"/>
          <p:cNvSpPr/>
          <p:nvPr/>
        </p:nvSpPr>
        <p:spPr>
          <a:xfrm>
            <a:off x="4572000" y="0"/>
            <a:ext cx="4572000" cy="5143500"/>
          </a:xfrm>
          <a:prstGeom prst="rect">
            <a:avLst/>
          </a:prstGeom>
          <a:solidFill>
            <a:srgbClr val="F2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4"/>
          <p:cNvPicPr preferRelativeResize="0"/>
          <p:nvPr/>
        </p:nvPicPr>
        <p:blipFill>
          <a:blip r:embed="rId2">
            <a:alphaModFix/>
          </a:blip>
          <a:stretch>
            <a:fillRect/>
          </a:stretch>
        </p:blipFill>
        <p:spPr>
          <a:xfrm>
            <a:off x="390550" y="4410000"/>
            <a:ext cx="1810581" cy="493400"/>
          </a:xfrm>
          <a:prstGeom prst="rect">
            <a:avLst/>
          </a:prstGeom>
          <a:noFill/>
          <a:ln>
            <a:noFill/>
          </a:ln>
        </p:spPr>
      </p:pic>
      <p:sp>
        <p:nvSpPr>
          <p:cNvPr id="57" name="Google Shape;57;p14"/>
          <p:cNvSpPr/>
          <p:nvPr>
            <p:ph idx="2" type="pic"/>
          </p:nvPr>
        </p:nvSpPr>
        <p:spPr>
          <a:xfrm>
            <a:off x="5192025" y="846400"/>
            <a:ext cx="3331800" cy="3527100"/>
          </a:xfrm>
          <a:prstGeom prst="rect">
            <a:avLst/>
          </a:prstGeom>
          <a:noFill/>
          <a:ln>
            <a:noFill/>
          </a:ln>
        </p:spPr>
      </p:sp>
      <p:sp>
        <p:nvSpPr>
          <p:cNvPr id="58" name="Google Shape;58;p14"/>
          <p:cNvSpPr txBox="1"/>
          <p:nvPr>
            <p:ph type="title"/>
          </p:nvPr>
        </p:nvSpPr>
        <p:spPr>
          <a:xfrm>
            <a:off x="350850" y="2015800"/>
            <a:ext cx="3951000" cy="11883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4100"/>
              <a:buNone/>
              <a:defRPr sz="4100">
                <a:solidFill>
                  <a:schemeClr val="lt2"/>
                </a:solidFill>
              </a:defRPr>
            </a:lvl1pPr>
            <a:lvl2pPr lvl="1" rtl="0">
              <a:spcBef>
                <a:spcPts val="0"/>
              </a:spcBef>
              <a:spcAft>
                <a:spcPts val="0"/>
              </a:spcAft>
              <a:buSzPts val="4100"/>
              <a:buNone/>
              <a:defRPr sz="4100"/>
            </a:lvl2pPr>
            <a:lvl3pPr lvl="2" rtl="0">
              <a:spcBef>
                <a:spcPts val="0"/>
              </a:spcBef>
              <a:spcAft>
                <a:spcPts val="0"/>
              </a:spcAft>
              <a:buSzPts val="4100"/>
              <a:buNone/>
              <a:defRPr sz="4100"/>
            </a:lvl3pPr>
            <a:lvl4pPr lvl="3" rtl="0">
              <a:spcBef>
                <a:spcPts val="0"/>
              </a:spcBef>
              <a:spcAft>
                <a:spcPts val="0"/>
              </a:spcAft>
              <a:buSzPts val="4100"/>
              <a:buNone/>
              <a:defRPr sz="4100"/>
            </a:lvl4pPr>
            <a:lvl5pPr lvl="4" rtl="0">
              <a:spcBef>
                <a:spcPts val="0"/>
              </a:spcBef>
              <a:spcAft>
                <a:spcPts val="0"/>
              </a:spcAft>
              <a:buSzPts val="4100"/>
              <a:buNone/>
              <a:defRPr sz="4100"/>
            </a:lvl5pPr>
            <a:lvl6pPr lvl="5" rtl="0">
              <a:spcBef>
                <a:spcPts val="0"/>
              </a:spcBef>
              <a:spcAft>
                <a:spcPts val="0"/>
              </a:spcAft>
              <a:buSzPts val="4100"/>
              <a:buNone/>
              <a:defRPr sz="4100"/>
            </a:lvl6pPr>
            <a:lvl7pPr lvl="6" rtl="0">
              <a:spcBef>
                <a:spcPts val="0"/>
              </a:spcBef>
              <a:spcAft>
                <a:spcPts val="0"/>
              </a:spcAft>
              <a:buSzPts val="4100"/>
              <a:buNone/>
              <a:defRPr sz="4100"/>
            </a:lvl7pPr>
            <a:lvl8pPr lvl="7" rtl="0">
              <a:spcBef>
                <a:spcPts val="0"/>
              </a:spcBef>
              <a:spcAft>
                <a:spcPts val="0"/>
              </a:spcAft>
              <a:buSzPts val="4100"/>
              <a:buNone/>
              <a:defRPr sz="4100"/>
            </a:lvl8pPr>
            <a:lvl9pPr lvl="8" rtl="0">
              <a:spcBef>
                <a:spcPts val="0"/>
              </a:spcBef>
              <a:spcAft>
                <a:spcPts val="0"/>
              </a:spcAft>
              <a:buSzPts val="4100"/>
              <a:buNone/>
              <a:defRPr sz="4100"/>
            </a:lvl9pPr>
          </a:lstStyle>
          <a:p/>
        </p:txBody>
      </p:sp>
      <p:sp>
        <p:nvSpPr>
          <p:cNvPr id="59" name="Google Shape;59;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OBJECT_1">
    <p:bg>
      <p:bgPr>
        <a:solidFill>
          <a:srgbClr val="275D38"/>
        </a:solidFill>
      </p:bgPr>
    </p:bg>
    <p:spTree>
      <p:nvGrpSpPr>
        <p:cNvPr id="60" name="Shape 60"/>
        <p:cNvGrpSpPr/>
        <p:nvPr/>
      </p:nvGrpSpPr>
      <p:grpSpPr>
        <a:xfrm>
          <a:off x="0" y="0"/>
          <a:ext cx="0" cy="0"/>
          <a:chOff x="0" y="0"/>
          <a:chExt cx="0" cy="0"/>
        </a:xfrm>
      </p:grpSpPr>
      <p:sp>
        <p:nvSpPr>
          <p:cNvPr id="61" name="Google Shape;61;p15"/>
          <p:cNvSpPr/>
          <p:nvPr>
            <p:ph idx="2" type="pic"/>
          </p:nvPr>
        </p:nvSpPr>
        <p:spPr>
          <a:xfrm>
            <a:off x="0" y="0"/>
            <a:ext cx="4581900" cy="5143500"/>
          </a:xfrm>
          <a:prstGeom prst="rect">
            <a:avLst/>
          </a:prstGeom>
          <a:noFill/>
          <a:ln>
            <a:noFill/>
          </a:ln>
        </p:spPr>
      </p:sp>
      <p:pic>
        <p:nvPicPr>
          <p:cNvPr id="62" name="Google Shape;62;p15"/>
          <p:cNvPicPr preferRelativeResize="0"/>
          <p:nvPr/>
        </p:nvPicPr>
        <p:blipFill>
          <a:blip r:embed="rId2">
            <a:alphaModFix/>
          </a:blip>
          <a:stretch>
            <a:fillRect/>
          </a:stretch>
        </p:blipFill>
        <p:spPr>
          <a:xfrm>
            <a:off x="7089450" y="4410000"/>
            <a:ext cx="1810581" cy="493400"/>
          </a:xfrm>
          <a:prstGeom prst="rect">
            <a:avLst/>
          </a:prstGeom>
          <a:noFill/>
          <a:ln>
            <a:noFill/>
          </a:ln>
        </p:spPr>
      </p:pic>
      <p:sp>
        <p:nvSpPr>
          <p:cNvPr id="63" name="Google Shape;63;p15"/>
          <p:cNvSpPr txBox="1"/>
          <p:nvPr>
            <p:ph type="title"/>
          </p:nvPr>
        </p:nvSpPr>
        <p:spPr>
          <a:xfrm>
            <a:off x="4904750" y="2015800"/>
            <a:ext cx="3951000" cy="11883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4100"/>
              <a:buNone/>
              <a:defRPr sz="4100">
                <a:solidFill>
                  <a:schemeClr val="lt2"/>
                </a:solidFill>
              </a:defRPr>
            </a:lvl1pPr>
            <a:lvl2pPr lvl="1" rtl="0">
              <a:spcBef>
                <a:spcPts val="0"/>
              </a:spcBef>
              <a:spcAft>
                <a:spcPts val="0"/>
              </a:spcAft>
              <a:buSzPts val="4100"/>
              <a:buNone/>
              <a:defRPr sz="4100"/>
            </a:lvl2pPr>
            <a:lvl3pPr lvl="2" rtl="0">
              <a:spcBef>
                <a:spcPts val="0"/>
              </a:spcBef>
              <a:spcAft>
                <a:spcPts val="0"/>
              </a:spcAft>
              <a:buSzPts val="4100"/>
              <a:buNone/>
              <a:defRPr sz="4100"/>
            </a:lvl3pPr>
            <a:lvl4pPr lvl="3" rtl="0">
              <a:spcBef>
                <a:spcPts val="0"/>
              </a:spcBef>
              <a:spcAft>
                <a:spcPts val="0"/>
              </a:spcAft>
              <a:buSzPts val="4100"/>
              <a:buNone/>
              <a:defRPr sz="4100"/>
            </a:lvl4pPr>
            <a:lvl5pPr lvl="4" rtl="0">
              <a:spcBef>
                <a:spcPts val="0"/>
              </a:spcBef>
              <a:spcAft>
                <a:spcPts val="0"/>
              </a:spcAft>
              <a:buSzPts val="4100"/>
              <a:buNone/>
              <a:defRPr sz="4100"/>
            </a:lvl5pPr>
            <a:lvl6pPr lvl="5" rtl="0">
              <a:spcBef>
                <a:spcPts val="0"/>
              </a:spcBef>
              <a:spcAft>
                <a:spcPts val="0"/>
              </a:spcAft>
              <a:buSzPts val="4100"/>
              <a:buNone/>
              <a:defRPr sz="4100"/>
            </a:lvl6pPr>
            <a:lvl7pPr lvl="6" rtl="0">
              <a:spcBef>
                <a:spcPts val="0"/>
              </a:spcBef>
              <a:spcAft>
                <a:spcPts val="0"/>
              </a:spcAft>
              <a:buSzPts val="4100"/>
              <a:buNone/>
              <a:defRPr sz="4100"/>
            </a:lvl7pPr>
            <a:lvl8pPr lvl="7" rtl="0">
              <a:spcBef>
                <a:spcPts val="0"/>
              </a:spcBef>
              <a:spcAft>
                <a:spcPts val="0"/>
              </a:spcAft>
              <a:buSzPts val="4100"/>
              <a:buNone/>
              <a:defRPr sz="4100"/>
            </a:lvl8pPr>
            <a:lvl9pPr lvl="8" rtl="0">
              <a:spcBef>
                <a:spcPts val="0"/>
              </a:spcBef>
              <a:spcAft>
                <a:spcPts val="0"/>
              </a:spcAft>
              <a:buSzPts val="4100"/>
              <a:buNone/>
              <a:defRPr sz="4100"/>
            </a:lvl9pPr>
          </a:lstStyle>
          <a:p/>
        </p:txBody>
      </p:sp>
      <p:sp>
        <p:nvSpPr>
          <p:cNvPr id="64" name="Google Shape;64;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Blank">
    <p:bg>
      <p:bgPr>
        <a:solidFill>
          <a:schemeClr val="lt1"/>
        </a:solidFill>
      </p:bgPr>
    </p:bg>
    <p:spTree>
      <p:nvGrpSpPr>
        <p:cNvPr id="65" name="Shape 65"/>
        <p:cNvGrpSpPr/>
        <p:nvPr/>
      </p:nvGrpSpPr>
      <p:grpSpPr>
        <a:xfrm>
          <a:off x="0" y="0"/>
          <a:ext cx="0" cy="0"/>
          <a:chOff x="0" y="0"/>
          <a:chExt cx="0" cy="0"/>
        </a:xfrm>
      </p:grpSpPr>
      <p:pic>
        <p:nvPicPr>
          <p:cNvPr id="66" name="Google Shape;66;p16"/>
          <p:cNvPicPr preferRelativeResize="0"/>
          <p:nvPr/>
        </p:nvPicPr>
        <p:blipFill rotWithShape="1">
          <a:blip r:embed="rId2">
            <a:alphaModFix/>
          </a:blip>
          <a:srcRect b="169" l="0" r="0" t="169"/>
          <a:stretch/>
        </p:blipFill>
        <p:spPr>
          <a:xfrm>
            <a:off x="7089450" y="4410000"/>
            <a:ext cx="1810580" cy="493399"/>
          </a:xfrm>
          <a:prstGeom prst="rect">
            <a:avLst/>
          </a:prstGeom>
          <a:noFill/>
          <a:ln>
            <a:noFill/>
          </a:ln>
        </p:spPr>
      </p:pic>
      <p:sp>
        <p:nvSpPr>
          <p:cNvPr id="67" name="Google Shape;67;p16"/>
          <p:cNvSpPr/>
          <p:nvPr>
            <p:ph idx="2" type="pic"/>
          </p:nvPr>
        </p:nvSpPr>
        <p:spPr>
          <a:xfrm>
            <a:off x="5625" y="4475"/>
            <a:ext cx="9144000" cy="3286200"/>
          </a:xfrm>
          <a:prstGeom prst="rect">
            <a:avLst/>
          </a:prstGeom>
          <a:noFill/>
          <a:ln>
            <a:noFill/>
          </a:ln>
        </p:spPr>
      </p:sp>
      <p:sp>
        <p:nvSpPr>
          <p:cNvPr id="68" name="Google Shape;68;p16"/>
          <p:cNvSpPr txBox="1"/>
          <p:nvPr>
            <p:ph type="title"/>
          </p:nvPr>
        </p:nvSpPr>
        <p:spPr>
          <a:xfrm>
            <a:off x="350850" y="3692600"/>
            <a:ext cx="3951000" cy="11883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dk2"/>
              </a:buClr>
              <a:buSzPts val="4100"/>
              <a:buNone/>
              <a:defRPr sz="4100">
                <a:solidFill>
                  <a:schemeClr val="dk2"/>
                </a:solidFill>
              </a:defRPr>
            </a:lvl1pPr>
            <a:lvl2pPr lvl="1" rtl="0">
              <a:spcBef>
                <a:spcPts val="0"/>
              </a:spcBef>
              <a:spcAft>
                <a:spcPts val="0"/>
              </a:spcAft>
              <a:buSzPts val="4100"/>
              <a:buNone/>
              <a:defRPr sz="4100"/>
            </a:lvl2pPr>
            <a:lvl3pPr lvl="2" rtl="0">
              <a:spcBef>
                <a:spcPts val="0"/>
              </a:spcBef>
              <a:spcAft>
                <a:spcPts val="0"/>
              </a:spcAft>
              <a:buSzPts val="4100"/>
              <a:buNone/>
              <a:defRPr sz="4100"/>
            </a:lvl3pPr>
            <a:lvl4pPr lvl="3" rtl="0">
              <a:spcBef>
                <a:spcPts val="0"/>
              </a:spcBef>
              <a:spcAft>
                <a:spcPts val="0"/>
              </a:spcAft>
              <a:buSzPts val="4100"/>
              <a:buNone/>
              <a:defRPr sz="4100"/>
            </a:lvl4pPr>
            <a:lvl5pPr lvl="4" rtl="0">
              <a:spcBef>
                <a:spcPts val="0"/>
              </a:spcBef>
              <a:spcAft>
                <a:spcPts val="0"/>
              </a:spcAft>
              <a:buSzPts val="4100"/>
              <a:buNone/>
              <a:defRPr sz="4100"/>
            </a:lvl5pPr>
            <a:lvl6pPr lvl="5" rtl="0">
              <a:spcBef>
                <a:spcPts val="0"/>
              </a:spcBef>
              <a:spcAft>
                <a:spcPts val="0"/>
              </a:spcAft>
              <a:buSzPts val="4100"/>
              <a:buNone/>
              <a:defRPr sz="4100"/>
            </a:lvl6pPr>
            <a:lvl7pPr lvl="6" rtl="0">
              <a:spcBef>
                <a:spcPts val="0"/>
              </a:spcBef>
              <a:spcAft>
                <a:spcPts val="0"/>
              </a:spcAft>
              <a:buSzPts val="4100"/>
              <a:buNone/>
              <a:defRPr sz="4100"/>
            </a:lvl7pPr>
            <a:lvl8pPr lvl="7" rtl="0">
              <a:spcBef>
                <a:spcPts val="0"/>
              </a:spcBef>
              <a:spcAft>
                <a:spcPts val="0"/>
              </a:spcAft>
              <a:buSzPts val="4100"/>
              <a:buNone/>
              <a:defRPr sz="4100"/>
            </a:lvl8pPr>
            <a:lvl9pPr lvl="8" rtl="0">
              <a:spcBef>
                <a:spcPts val="0"/>
              </a:spcBef>
              <a:spcAft>
                <a:spcPts val="0"/>
              </a:spcAft>
              <a:buSzPts val="4100"/>
              <a:buNone/>
              <a:defRPr sz="4100"/>
            </a:lvl9pPr>
          </a:lstStyle>
          <a:p/>
        </p:txBody>
      </p:sp>
      <p:sp>
        <p:nvSpPr>
          <p:cNvPr id="69" name="Google Shape;69;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showMasterSp="0">
  <p:cSld name="Title and Content">
    <p:bg>
      <p:bgPr>
        <a:solidFill>
          <a:schemeClr val="lt1"/>
        </a:solidFill>
      </p:bgPr>
    </p:bg>
    <p:spTree>
      <p:nvGrpSpPr>
        <p:cNvPr id="70" name="Shape 70"/>
        <p:cNvGrpSpPr/>
        <p:nvPr/>
      </p:nvGrpSpPr>
      <p:grpSpPr>
        <a:xfrm>
          <a:off x="0" y="0"/>
          <a:ext cx="0" cy="0"/>
          <a:chOff x="0" y="0"/>
          <a:chExt cx="0" cy="0"/>
        </a:xfrm>
      </p:grpSpPr>
      <p:sp>
        <p:nvSpPr>
          <p:cNvPr id="71" name="Google Shape;71;p17"/>
          <p:cNvSpPr/>
          <p:nvPr/>
        </p:nvSpPr>
        <p:spPr>
          <a:xfrm>
            <a:off x="25" y="0"/>
            <a:ext cx="9144951" cy="942800"/>
          </a:xfrm>
          <a:custGeom>
            <a:rect b="b" l="l" r="r" t="t"/>
            <a:pathLst>
              <a:path extrusionOk="0" h="6856730" w="6096634">
                <a:moveTo>
                  <a:pt x="6096609" y="0"/>
                </a:moveTo>
                <a:lnTo>
                  <a:pt x="0" y="0"/>
                </a:lnTo>
                <a:lnTo>
                  <a:pt x="0" y="6856476"/>
                </a:lnTo>
                <a:lnTo>
                  <a:pt x="6096609" y="6856476"/>
                </a:lnTo>
                <a:lnTo>
                  <a:pt x="6096609" y="0"/>
                </a:lnTo>
                <a:close/>
              </a:path>
            </a:pathLst>
          </a:custGeom>
          <a:solidFill>
            <a:schemeClr val="l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72" name="Google Shape;72;p17"/>
          <p:cNvSpPr txBox="1"/>
          <p:nvPr>
            <p:ph type="title"/>
          </p:nvPr>
        </p:nvSpPr>
        <p:spPr>
          <a:xfrm>
            <a:off x="350850" y="352500"/>
            <a:ext cx="8576100" cy="456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3200"/>
              <a:buNone/>
              <a:defRPr i="0"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3" name="Google Shape;73;p17"/>
          <p:cNvSpPr txBox="1"/>
          <p:nvPr>
            <p:ph idx="1" type="body"/>
          </p:nvPr>
        </p:nvSpPr>
        <p:spPr>
          <a:xfrm>
            <a:off x="350850" y="1309500"/>
            <a:ext cx="8461500" cy="32682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2000"/>
              <a:buFont typeface="Roboto Light"/>
              <a:buNone/>
              <a:defRPr b="0">
                <a:latin typeface="Roboto Light"/>
                <a:ea typeface="Roboto Light"/>
                <a:cs typeface="Roboto Light"/>
                <a:sym typeface="Roboto Light"/>
              </a:defRPr>
            </a:lvl1pPr>
            <a:lvl2pPr indent="-228600" lvl="1" marL="914400" rtl="0" algn="l">
              <a:lnSpc>
                <a:spcPct val="100000"/>
              </a:lnSpc>
              <a:spcBef>
                <a:spcPts val="0"/>
              </a:spcBef>
              <a:spcAft>
                <a:spcPts val="0"/>
              </a:spcAft>
              <a:buSzPts val="1800"/>
              <a:buFont typeface="Roboto Light"/>
              <a:buNone/>
              <a:defRPr>
                <a:latin typeface="Roboto Light"/>
                <a:ea typeface="Roboto Light"/>
                <a:cs typeface="Roboto Light"/>
                <a:sym typeface="Roboto Light"/>
              </a:defRPr>
            </a:lvl2pPr>
            <a:lvl3pPr indent="-228600" lvl="2" marL="1371600" rtl="0" algn="l">
              <a:lnSpc>
                <a:spcPct val="100000"/>
              </a:lnSpc>
              <a:spcBef>
                <a:spcPts val="0"/>
              </a:spcBef>
              <a:spcAft>
                <a:spcPts val="0"/>
              </a:spcAft>
              <a:buSzPts val="1100"/>
              <a:buNone/>
              <a:defRPr/>
            </a:lvl3pPr>
            <a:lvl4pPr indent="-228600" lvl="3" marL="1828800" rtl="0" algn="l">
              <a:lnSpc>
                <a:spcPct val="100000"/>
              </a:lnSpc>
              <a:spcBef>
                <a:spcPts val="0"/>
              </a:spcBef>
              <a:spcAft>
                <a:spcPts val="0"/>
              </a:spcAft>
              <a:buSzPts val="1100"/>
              <a:buNone/>
              <a:defRPr/>
            </a:lvl4pPr>
            <a:lvl5pPr indent="-228600" lvl="4" marL="2286000" rtl="0" algn="l">
              <a:lnSpc>
                <a:spcPct val="100000"/>
              </a:lnSpc>
              <a:spcBef>
                <a:spcPts val="0"/>
              </a:spcBef>
              <a:spcAft>
                <a:spcPts val="0"/>
              </a:spcAft>
              <a:buSzPts val="1100"/>
              <a:buNone/>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74" name="Google Shape;74;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Title Slide">
    <p:bg>
      <p:bgPr>
        <a:solidFill>
          <a:schemeClr val="lt2"/>
        </a:solidFill>
      </p:bgPr>
    </p:bg>
    <p:spTree>
      <p:nvGrpSpPr>
        <p:cNvPr id="75" name="Shape 75"/>
        <p:cNvGrpSpPr/>
        <p:nvPr/>
      </p:nvGrpSpPr>
      <p:grpSpPr>
        <a:xfrm>
          <a:off x="0" y="0"/>
          <a:ext cx="0" cy="0"/>
          <a:chOff x="0" y="0"/>
          <a:chExt cx="0" cy="0"/>
        </a:xfrm>
      </p:grpSpPr>
      <p:sp>
        <p:nvSpPr>
          <p:cNvPr id="76" name="Google Shape;76;p18"/>
          <p:cNvSpPr/>
          <p:nvPr>
            <p:ph idx="2" type="pic"/>
          </p:nvPr>
        </p:nvSpPr>
        <p:spPr>
          <a:xfrm>
            <a:off x="4562100" y="0"/>
            <a:ext cx="4581900" cy="5143500"/>
          </a:xfrm>
          <a:prstGeom prst="rect">
            <a:avLst/>
          </a:prstGeom>
          <a:noFill/>
          <a:ln>
            <a:noFill/>
          </a:ln>
        </p:spPr>
      </p:sp>
      <p:sp>
        <p:nvSpPr>
          <p:cNvPr id="77" name="Google Shape;77;p18"/>
          <p:cNvSpPr txBox="1"/>
          <p:nvPr>
            <p:ph idx="1" type="subTitle"/>
          </p:nvPr>
        </p:nvSpPr>
        <p:spPr>
          <a:xfrm>
            <a:off x="298150" y="1978300"/>
            <a:ext cx="3782100" cy="2680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000"/>
              <a:buNone/>
              <a:defRPr/>
            </a:lvl1pPr>
            <a:lvl2pPr lvl="1" rtl="0" algn="l">
              <a:spcBef>
                <a:spcPts val="0"/>
              </a:spcBef>
              <a:spcAft>
                <a:spcPts val="0"/>
              </a:spcAft>
              <a:buSzPts val="18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Two Content">
    <p:bg>
      <p:bgPr>
        <a:solidFill>
          <a:schemeClr val="dk2"/>
        </a:solidFill>
      </p:bgPr>
    </p:bg>
    <p:spTree>
      <p:nvGrpSpPr>
        <p:cNvPr id="79" name="Shape 79"/>
        <p:cNvGrpSpPr/>
        <p:nvPr/>
      </p:nvGrpSpPr>
      <p:grpSpPr>
        <a:xfrm>
          <a:off x="0" y="0"/>
          <a:ext cx="0" cy="0"/>
          <a:chOff x="0" y="0"/>
          <a:chExt cx="0" cy="0"/>
        </a:xfrm>
      </p:grpSpPr>
      <p:sp>
        <p:nvSpPr>
          <p:cNvPr id="80" name="Google Shape;80;p19"/>
          <p:cNvSpPr/>
          <p:nvPr>
            <p:ph idx="2" type="pic"/>
          </p:nvPr>
        </p:nvSpPr>
        <p:spPr>
          <a:xfrm>
            <a:off x="0" y="0"/>
            <a:ext cx="4581900" cy="5143500"/>
          </a:xfrm>
          <a:prstGeom prst="rect">
            <a:avLst/>
          </a:prstGeom>
          <a:noFill/>
          <a:ln>
            <a:noFill/>
          </a:ln>
        </p:spPr>
      </p:sp>
      <p:sp>
        <p:nvSpPr>
          <p:cNvPr id="81" name="Google Shape;81;p19"/>
          <p:cNvSpPr txBox="1"/>
          <p:nvPr>
            <p:ph idx="1" type="subTitle"/>
          </p:nvPr>
        </p:nvSpPr>
        <p:spPr>
          <a:xfrm>
            <a:off x="4972200" y="1921477"/>
            <a:ext cx="3782100" cy="2636400"/>
          </a:xfrm>
          <a:prstGeom prst="rect">
            <a:avLst/>
          </a:prstGeom>
          <a:noFill/>
          <a:ln>
            <a:noFill/>
          </a:ln>
        </p:spPr>
        <p:txBody>
          <a:bodyPr anchorCtr="0" anchor="t" bIns="0" lIns="0" spcFirstLastPara="1" rIns="0" wrap="square" tIns="0">
            <a:spAutoFit/>
          </a:bodyPr>
          <a:lstStyle>
            <a:lvl1pPr lvl="0" rtl="0" algn="l">
              <a:spcBef>
                <a:spcPts val="0"/>
              </a:spcBef>
              <a:spcAft>
                <a:spcPts val="0"/>
              </a:spcAft>
              <a:buClr>
                <a:schemeClr val="lt1"/>
              </a:buClr>
              <a:buSzPts val="2000"/>
              <a:buNone/>
              <a:defRPr>
                <a:solidFill>
                  <a:schemeClr val="lt1"/>
                </a:solidFill>
              </a:defRPr>
            </a:lvl1pPr>
            <a:lvl2pPr lvl="1" rtl="0" algn="l">
              <a:spcBef>
                <a:spcPts val="0"/>
              </a:spcBef>
              <a:spcAft>
                <a:spcPts val="0"/>
              </a:spcAft>
              <a:buSzPts val="18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9"/>
          <p:cNvSpPr txBox="1"/>
          <p:nvPr>
            <p:ph type="title"/>
          </p:nvPr>
        </p:nvSpPr>
        <p:spPr>
          <a:xfrm>
            <a:off x="4972200" y="788588"/>
            <a:ext cx="3714600" cy="8463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3200"/>
              <a:buNone/>
              <a:defRPr>
                <a:solidFill>
                  <a:schemeClr val="lt2"/>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3" name="Google Shape;83;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p:cSld name="CUSTOM">
    <p:spTree>
      <p:nvGrpSpPr>
        <p:cNvPr id="84" name="Shape 84"/>
        <p:cNvGrpSpPr/>
        <p:nvPr/>
      </p:nvGrpSpPr>
      <p:grpSpPr>
        <a:xfrm>
          <a:off x="0" y="0"/>
          <a:ext cx="0" cy="0"/>
          <a:chOff x="0" y="0"/>
          <a:chExt cx="0" cy="0"/>
        </a:xfrm>
      </p:grpSpPr>
      <p:sp>
        <p:nvSpPr>
          <p:cNvPr id="85" name="Google Shape;85;p20"/>
          <p:cNvSpPr txBox="1"/>
          <p:nvPr>
            <p:ph type="title"/>
          </p:nvPr>
        </p:nvSpPr>
        <p:spPr>
          <a:xfrm>
            <a:off x="343950" y="352225"/>
            <a:ext cx="8456100" cy="524400"/>
          </a:xfrm>
          <a:prstGeom prst="rect">
            <a:avLst/>
          </a:prstGeom>
        </p:spPr>
        <p:txBody>
          <a:bodyPr anchorCtr="0" anchor="t" bIns="0" lIns="0" spcFirstLastPara="1" rIns="0" wrap="square" tIns="0">
            <a:noAutofit/>
          </a:bodyPr>
          <a:lstStyle>
            <a:lvl1pPr lvl="0" rtl="0">
              <a:lnSpc>
                <a:spcPct val="85000"/>
              </a:lnSpc>
              <a:spcBef>
                <a:spcPts val="0"/>
              </a:spcBef>
              <a:spcAft>
                <a:spcPts val="0"/>
              </a:spcAft>
              <a:buSzPts val="3800"/>
              <a:buNone/>
              <a:defRPr sz="3800"/>
            </a:lvl1pPr>
            <a:lvl2pPr lvl="1" rtl="0">
              <a:spcBef>
                <a:spcPts val="0"/>
              </a:spcBef>
              <a:spcAft>
                <a:spcPts val="0"/>
              </a:spcAft>
              <a:buSzPts val="4100"/>
              <a:buNone/>
              <a:defRPr sz="4100"/>
            </a:lvl2pPr>
            <a:lvl3pPr lvl="2" rtl="0">
              <a:spcBef>
                <a:spcPts val="0"/>
              </a:spcBef>
              <a:spcAft>
                <a:spcPts val="0"/>
              </a:spcAft>
              <a:buSzPts val="4100"/>
              <a:buNone/>
              <a:defRPr sz="4100"/>
            </a:lvl3pPr>
            <a:lvl4pPr lvl="3" rtl="0">
              <a:spcBef>
                <a:spcPts val="0"/>
              </a:spcBef>
              <a:spcAft>
                <a:spcPts val="0"/>
              </a:spcAft>
              <a:buSzPts val="4100"/>
              <a:buNone/>
              <a:defRPr sz="4100"/>
            </a:lvl4pPr>
            <a:lvl5pPr lvl="4" rtl="0">
              <a:spcBef>
                <a:spcPts val="0"/>
              </a:spcBef>
              <a:spcAft>
                <a:spcPts val="0"/>
              </a:spcAft>
              <a:buSzPts val="4100"/>
              <a:buNone/>
              <a:defRPr sz="4100"/>
            </a:lvl5pPr>
            <a:lvl6pPr lvl="5" rtl="0">
              <a:spcBef>
                <a:spcPts val="0"/>
              </a:spcBef>
              <a:spcAft>
                <a:spcPts val="0"/>
              </a:spcAft>
              <a:buSzPts val="4100"/>
              <a:buNone/>
              <a:defRPr sz="4100"/>
            </a:lvl6pPr>
            <a:lvl7pPr lvl="6" rtl="0">
              <a:spcBef>
                <a:spcPts val="0"/>
              </a:spcBef>
              <a:spcAft>
                <a:spcPts val="0"/>
              </a:spcAft>
              <a:buSzPts val="4100"/>
              <a:buNone/>
              <a:defRPr sz="4100"/>
            </a:lvl7pPr>
            <a:lvl8pPr lvl="7" rtl="0">
              <a:spcBef>
                <a:spcPts val="0"/>
              </a:spcBef>
              <a:spcAft>
                <a:spcPts val="0"/>
              </a:spcAft>
              <a:buSzPts val="4100"/>
              <a:buNone/>
              <a:defRPr sz="4100"/>
            </a:lvl8pPr>
            <a:lvl9pPr lvl="8" rtl="0">
              <a:spcBef>
                <a:spcPts val="0"/>
              </a:spcBef>
              <a:spcAft>
                <a:spcPts val="0"/>
              </a:spcAft>
              <a:buSzPts val="4100"/>
              <a:buNone/>
              <a:defRPr sz="4100"/>
            </a:lvl9pPr>
          </a:lstStyle>
          <a:p/>
        </p:txBody>
      </p:sp>
      <p:sp>
        <p:nvSpPr>
          <p:cNvPr id="86" name="Google Shape;86;p20"/>
          <p:cNvSpPr txBox="1"/>
          <p:nvPr>
            <p:ph idx="1" type="body"/>
          </p:nvPr>
        </p:nvSpPr>
        <p:spPr>
          <a:xfrm>
            <a:off x="344025" y="1191475"/>
            <a:ext cx="8456100" cy="3392100"/>
          </a:xfrm>
          <a:prstGeom prst="rect">
            <a:avLst/>
          </a:prstGeom>
        </p:spPr>
        <p:txBody>
          <a:bodyPr anchorCtr="0" anchor="t" bIns="0" lIns="0" spcFirstLastPara="1" rIns="0" wrap="square" tIns="0">
            <a:noAutofit/>
          </a:bodyPr>
          <a:lstStyle>
            <a:lvl1pPr indent="-355600" lvl="0" marL="457200">
              <a:spcBef>
                <a:spcPts val="0"/>
              </a:spcBef>
              <a:spcAft>
                <a:spcPts val="0"/>
              </a:spcAft>
              <a:buSzPts val="2000"/>
              <a:buChar char="●"/>
              <a:defRPr/>
            </a:lvl1pPr>
            <a:lvl2pPr indent="-342900" lvl="1" marL="914400">
              <a:spcBef>
                <a:spcPts val="0"/>
              </a:spcBef>
              <a:spcAft>
                <a:spcPts val="0"/>
              </a:spcAft>
              <a:buSzPts val="18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7" name="Google Shape;87;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p:cSld name="CUSTOM_2">
    <p:spTree>
      <p:nvGrpSpPr>
        <p:cNvPr id="88" name="Shape 88"/>
        <p:cNvGrpSpPr/>
        <p:nvPr/>
      </p:nvGrpSpPr>
      <p:grpSpPr>
        <a:xfrm>
          <a:off x="0" y="0"/>
          <a:ext cx="0" cy="0"/>
          <a:chOff x="0" y="0"/>
          <a:chExt cx="0" cy="0"/>
        </a:xfrm>
      </p:grpSpPr>
      <p:sp>
        <p:nvSpPr>
          <p:cNvPr id="89" name="Google Shape;89;p21"/>
          <p:cNvSpPr/>
          <p:nvPr/>
        </p:nvSpPr>
        <p:spPr>
          <a:xfrm>
            <a:off x="25" y="0"/>
            <a:ext cx="9144951" cy="942800"/>
          </a:xfrm>
          <a:custGeom>
            <a:rect b="b" l="l" r="r" t="t"/>
            <a:pathLst>
              <a:path extrusionOk="0" h="6856730" w="6096634">
                <a:moveTo>
                  <a:pt x="6096609" y="0"/>
                </a:moveTo>
                <a:lnTo>
                  <a:pt x="0" y="0"/>
                </a:lnTo>
                <a:lnTo>
                  <a:pt x="0" y="6856476"/>
                </a:lnTo>
                <a:lnTo>
                  <a:pt x="6096609" y="6856476"/>
                </a:lnTo>
                <a:lnTo>
                  <a:pt x="6096609"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90" name="Google Shape;90;p21"/>
          <p:cNvSpPr txBox="1"/>
          <p:nvPr>
            <p:ph type="title"/>
          </p:nvPr>
        </p:nvSpPr>
        <p:spPr>
          <a:xfrm>
            <a:off x="343950" y="352225"/>
            <a:ext cx="8456100" cy="5244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3800"/>
              <a:buNone/>
              <a:defRPr sz="3800">
                <a:solidFill>
                  <a:schemeClr val="lt2"/>
                </a:solidFill>
              </a:defRPr>
            </a:lvl1pPr>
            <a:lvl2pPr lvl="1" rtl="0">
              <a:spcBef>
                <a:spcPts val="0"/>
              </a:spcBef>
              <a:spcAft>
                <a:spcPts val="0"/>
              </a:spcAft>
              <a:buClr>
                <a:schemeClr val="lt2"/>
              </a:buClr>
              <a:buSzPts val="4100"/>
              <a:buNone/>
              <a:defRPr sz="4100">
                <a:solidFill>
                  <a:schemeClr val="lt2"/>
                </a:solidFill>
              </a:defRPr>
            </a:lvl2pPr>
            <a:lvl3pPr lvl="2" rtl="0">
              <a:spcBef>
                <a:spcPts val="0"/>
              </a:spcBef>
              <a:spcAft>
                <a:spcPts val="0"/>
              </a:spcAft>
              <a:buClr>
                <a:schemeClr val="lt2"/>
              </a:buClr>
              <a:buSzPts val="4100"/>
              <a:buNone/>
              <a:defRPr sz="4100">
                <a:solidFill>
                  <a:schemeClr val="lt2"/>
                </a:solidFill>
              </a:defRPr>
            </a:lvl3pPr>
            <a:lvl4pPr lvl="3" rtl="0">
              <a:spcBef>
                <a:spcPts val="0"/>
              </a:spcBef>
              <a:spcAft>
                <a:spcPts val="0"/>
              </a:spcAft>
              <a:buClr>
                <a:schemeClr val="lt2"/>
              </a:buClr>
              <a:buSzPts val="4100"/>
              <a:buNone/>
              <a:defRPr sz="4100">
                <a:solidFill>
                  <a:schemeClr val="lt2"/>
                </a:solidFill>
              </a:defRPr>
            </a:lvl4pPr>
            <a:lvl5pPr lvl="4" rtl="0">
              <a:spcBef>
                <a:spcPts val="0"/>
              </a:spcBef>
              <a:spcAft>
                <a:spcPts val="0"/>
              </a:spcAft>
              <a:buClr>
                <a:schemeClr val="lt2"/>
              </a:buClr>
              <a:buSzPts val="4100"/>
              <a:buNone/>
              <a:defRPr sz="4100">
                <a:solidFill>
                  <a:schemeClr val="lt2"/>
                </a:solidFill>
              </a:defRPr>
            </a:lvl5pPr>
            <a:lvl6pPr lvl="5" rtl="0">
              <a:spcBef>
                <a:spcPts val="0"/>
              </a:spcBef>
              <a:spcAft>
                <a:spcPts val="0"/>
              </a:spcAft>
              <a:buClr>
                <a:schemeClr val="lt2"/>
              </a:buClr>
              <a:buSzPts val="4100"/>
              <a:buNone/>
              <a:defRPr sz="4100">
                <a:solidFill>
                  <a:schemeClr val="lt2"/>
                </a:solidFill>
              </a:defRPr>
            </a:lvl6pPr>
            <a:lvl7pPr lvl="6" rtl="0">
              <a:spcBef>
                <a:spcPts val="0"/>
              </a:spcBef>
              <a:spcAft>
                <a:spcPts val="0"/>
              </a:spcAft>
              <a:buClr>
                <a:schemeClr val="lt2"/>
              </a:buClr>
              <a:buSzPts val="4100"/>
              <a:buNone/>
              <a:defRPr sz="4100">
                <a:solidFill>
                  <a:schemeClr val="lt2"/>
                </a:solidFill>
              </a:defRPr>
            </a:lvl7pPr>
            <a:lvl8pPr lvl="7" rtl="0">
              <a:spcBef>
                <a:spcPts val="0"/>
              </a:spcBef>
              <a:spcAft>
                <a:spcPts val="0"/>
              </a:spcAft>
              <a:buClr>
                <a:schemeClr val="lt2"/>
              </a:buClr>
              <a:buSzPts val="4100"/>
              <a:buNone/>
              <a:defRPr sz="4100">
                <a:solidFill>
                  <a:schemeClr val="lt2"/>
                </a:solidFill>
              </a:defRPr>
            </a:lvl8pPr>
            <a:lvl9pPr lvl="8" rtl="0">
              <a:spcBef>
                <a:spcPts val="0"/>
              </a:spcBef>
              <a:spcAft>
                <a:spcPts val="0"/>
              </a:spcAft>
              <a:buClr>
                <a:schemeClr val="lt2"/>
              </a:buClr>
              <a:buSzPts val="4100"/>
              <a:buNone/>
              <a:defRPr sz="4100">
                <a:solidFill>
                  <a:schemeClr val="lt2"/>
                </a:solidFill>
              </a:defRPr>
            </a:lvl9pPr>
          </a:lstStyle>
          <a:p/>
        </p:txBody>
      </p:sp>
      <p:sp>
        <p:nvSpPr>
          <p:cNvPr id="91" name="Google Shape;91;p21"/>
          <p:cNvSpPr txBox="1"/>
          <p:nvPr>
            <p:ph idx="1" type="body"/>
          </p:nvPr>
        </p:nvSpPr>
        <p:spPr>
          <a:xfrm>
            <a:off x="344025" y="1191475"/>
            <a:ext cx="8456100" cy="3392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a:lvl1pPr>
            <a:lvl2pPr indent="-342900" lvl="1" marL="914400" rtl="0">
              <a:spcBef>
                <a:spcPts val="0"/>
              </a:spcBef>
              <a:spcAft>
                <a:spcPts val="0"/>
              </a:spcAft>
              <a:buSzPts val="18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2" name="Google Shape;92;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2">
  <p:cSld name="CUSTOM_3">
    <p:bg>
      <p:bgPr>
        <a:solidFill>
          <a:schemeClr val="dk2"/>
        </a:solidFill>
      </p:bgPr>
    </p:bg>
    <p:spTree>
      <p:nvGrpSpPr>
        <p:cNvPr id="93" name="Shape 93"/>
        <p:cNvGrpSpPr/>
        <p:nvPr/>
      </p:nvGrpSpPr>
      <p:grpSpPr>
        <a:xfrm>
          <a:off x="0" y="0"/>
          <a:ext cx="0" cy="0"/>
          <a:chOff x="0" y="0"/>
          <a:chExt cx="0" cy="0"/>
        </a:xfrm>
      </p:grpSpPr>
      <p:sp>
        <p:nvSpPr>
          <p:cNvPr id="94" name="Google Shape;94;p22"/>
          <p:cNvSpPr/>
          <p:nvPr>
            <p:ph idx="2" type="pic"/>
          </p:nvPr>
        </p:nvSpPr>
        <p:spPr>
          <a:xfrm>
            <a:off x="0" y="0"/>
            <a:ext cx="4581900" cy="5143500"/>
          </a:xfrm>
          <a:prstGeom prst="rect">
            <a:avLst/>
          </a:prstGeom>
          <a:noFill/>
          <a:ln>
            <a:noFill/>
          </a:ln>
        </p:spPr>
      </p:sp>
      <p:sp>
        <p:nvSpPr>
          <p:cNvPr id="95" name="Google Shape;95;p22"/>
          <p:cNvSpPr txBox="1"/>
          <p:nvPr>
            <p:ph idx="1" type="subTitle"/>
          </p:nvPr>
        </p:nvSpPr>
        <p:spPr>
          <a:xfrm>
            <a:off x="4972200" y="1382900"/>
            <a:ext cx="3782100" cy="32424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chemeClr val="lt1"/>
              </a:buClr>
              <a:buSzPts val="2000"/>
              <a:buNone/>
              <a:defRPr>
                <a:solidFill>
                  <a:schemeClr val="lt1"/>
                </a:solidFill>
              </a:defRPr>
            </a:lvl1pPr>
            <a:lvl2pPr lvl="1" rtl="0" algn="l">
              <a:spcBef>
                <a:spcPts val="0"/>
              </a:spcBef>
              <a:spcAft>
                <a:spcPts val="0"/>
              </a:spcAft>
              <a:buSzPts val="18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and Content">
  <p:cSld name="CUSTOM_4">
    <p:bg>
      <p:bgPr>
        <a:solidFill>
          <a:schemeClr val="dk2"/>
        </a:solidFill>
      </p:bgPr>
    </p:bg>
    <p:spTree>
      <p:nvGrpSpPr>
        <p:cNvPr id="97" name="Shape 97"/>
        <p:cNvGrpSpPr/>
        <p:nvPr/>
      </p:nvGrpSpPr>
      <p:grpSpPr>
        <a:xfrm>
          <a:off x="0" y="0"/>
          <a:ext cx="0" cy="0"/>
          <a:chOff x="0" y="0"/>
          <a:chExt cx="0" cy="0"/>
        </a:xfrm>
      </p:grpSpPr>
      <p:sp>
        <p:nvSpPr>
          <p:cNvPr id="98" name="Google Shape;98;p23"/>
          <p:cNvSpPr/>
          <p:nvPr/>
        </p:nvSpPr>
        <p:spPr>
          <a:xfrm>
            <a:off x="0" y="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3"/>
          <p:cNvSpPr txBox="1"/>
          <p:nvPr>
            <p:ph idx="1" type="subTitle"/>
          </p:nvPr>
        </p:nvSpPr>
        <p:spPr>
          <a:xfrm>
            <a:off x="4972200" y="1382900"/>
            <a:ext cx="3782100" cy="32487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chemeClr val="lt1"/>
              </a:buClr>
              <a:buSzPts val="2000"/>
              <a:buNone/>
              <a:defRPr>
                <a:solidFill>
                  <a:schemeClr val="lt1"/>
                </a:solidFill>
              </a:defRPr>
            </a:lvl1pPr>
            <a:lvl2pPr lvl="1" rtl="0" algn="l">
              <a:spcBef>
                <a:spcPts val="0"/>
              </a:spcBef>
              <a:spcAft>
                <a:spcPts val="0"/>
              </a:spcAft>
              <a:buSzPts val="18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6">
  <p:cSld name="CUSTOM_5">
    <p:bg>
      <p:bgPr>
        <a:solidFill>
          <a:schemeClr val="dk2"/>
        </a:solidFill>
      </p:bgPr>
    </p:bg>
    <p:spTree>
      <p:nvGrpSpPr>
        <p:cNvPr id="101" name="Shape 101"/>
        <p:cNvGrpSpPr/>
        <p:nvPr/>
      </p:nvGrpSpPr>
      <p:grpSpPr>
        <a:xfrm>
          <a:off x="0" y="0"/>
          <a:ext cx="0" cy="0"/>
          <a:chOff x="0" y="0"/>
          <a:chExt cx="0" cy="0"/>
        </a:xfrm>
      </p:grpSpPr>
      <p:sp>
        <p:nvSpPr>
          <p:cNvPr id="102" name="Google Shape;102;p24"/>
          <p:cNvSpPr txBox="1"/>
          <p:nvPr>
            <p:ph type="title"/>
          </p:nvPr>
        </p:nvSpPr>
        <p:spPr>
          <a:xfrm>
            <a:off x="343950" y="667075"/>
            <a:ext cx="8456100" cy="5244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3800"/>
              <a:buNone/>
              <a:defRPr sz="3800">
                <a:solidFill>
                  <a:schemeClr val="lt2"/>
                </a:solidFill>
              </a:defRPr>
            </a:lvl1pPr>
            <a:lvl2pPr lvl="1" rtl="0">
              <a:spcBef>
                <a:spcPts val="0"/>
              </a:spcBef>
              <a:spcAft>
                <a:spcPts val="0"/>
              </a:spcAft>
              <a:buClr>
                <a:schemeClr val="lt2"/>
              </a:buClr>
              <a:buSzPts val="4100"/>
              <a:buNone/>
              <a:defRPr sz="4100">
                <a:solidFill>
                  <a:schemeClr val="lt2"/>
                </a:solidFill>
              </a:defRPr>
            </a:lvl2pPr>
            <a:lvl3pPr lvl="2" rtl="0">
              <a:spcBef>
                <a:spcPts val="0"/>
              </a:spcBef>
              <a:spcAft>
                <a:spcPts val="0"/>
              </a:spcAft>
              <a:buClr>
                <a:schemeClr val="lt2"/>
              </a:buClr>
              <a:buSzPts val="4100"/>
              <a:buNone/>
              <a:defRPr sz="4100">
                <a:solidFill>
                  <a:schemeClr val="lt2"/>
                </a:solidFill>
              </a:defRPr>
            </a:lvl3pPr>
            <a:lvl4pPr lvl="3" rtl="0">
              <a:spcBef>
                <a:spcPts val="0"/>
              </a:spcBef>
              <a:spcAft>
                <a:spcPts val="0"/>
              </a:spcAft>
              <a:buClr>
                <a:schemeClr val="lt2"/>
              </a:buClr>
              <a:buSzPts val="4100"/>
              <a:buNone/>
              <a:defRPr sz="4100">
                <a:solidFill>
                  <a:schemeClr val="lt2"/>
                </a:solidFill>
              </a:defRPr>
            </a:lvl4pPr>
            <a:lvl5pPr lvl="4" rtl="0">
              <a:spcBef>
                <a:spcPts val="0"/>
              </a:spcBef>
              <a:spcAft>
                <a:spcPts val="0"/>
              </a:spcAft>
              <a:buClr>
                <a:schemeClr val="lt2"/>
              </a:buClr>
              <a:buSzPts val="4100"/>
              <a:buNone/>
              <a:defRPr sz="4100">
                <a:solidFill>
                  <a:schemeClr val="lt2"/>
                </a:solidFill>
              </a:defRPr>
            </a:lvl5pPr>
            <a:lvl6pPr lvl="5" rtl="0">
              <a:spcBef>
                <a:spcPts val="0"/>
              </a:spcBef>
              <a:spcAft>
                <a:spcPts val="0"/>
              </a:spcAft>
              <a:buClr>
                <a:schemeClr val="lt2"/>
              </a:buClr>
              <a:buSzPts val="4100"/>
              <a:buNone/>
              <a:defRPr sz="4100">
                <a:solidFill>
                  <a:schemeClr val="lt2"/>
                </a:solidFill>
              </a:defRPr>
            </a:lvl6pPr>
            <a:lvl7pPr lvl="6" rtl="0">
              <a:spcBef>
                <a:spcPts val="0"/>
              </a:spcBef>
              <a:spcAft>
                <a:spcPts val="0"/>
              </a:spcAft>
              <a:buClr>
                <a:schemeClr val="lt2"/>
              </a:buClr>
              <a:buSzPts val="4100"/>
              <a:buNone/>
              <a:defRPr sz="4100">
                <a:solidFill>
                  <a:schemeClr val="lt2"/>
                </a:solidFill>
              </a:defRPr>
            </a:lvl7pPr>
            <a:lvl8pPr lvl="7" rtl="0">
              <a:spcBef>
                <a:spcPts val="0"/>
              </a:spcBef>
              <a:spcAft>
                <a:spcPts val="0"/>
              </a:spcAft>
              <a:buClr>
                <a:schemeClr val="lt2"/>
              </a:buClr>
              <a:buSzPts val="4100"/>
              <a:buNone/>
              <a:defRPr sz="4100">
                <a:solidFill>
                  <a:schemeClr val="lt2"/>
                </a:solidFill>
              </a:defRPr>
            </a:lvl8pPr>
            <a:lvl9pPr lvl="8" rtl="0">
              <a:spcBef>
                <a:spcPts val="0"/>
              </a:spcBef>
              <a:spcAft>
                <a:spcPts val="0"/>
              </a:spcAft>
              <a:buClr>
                <a:schemeClr val="lt2"/>
              </a:buClr>
              <a:buSzPts val="4100"/>
              <a:buNone/>
              <a:defRPr sz="4100">
                <a:solidFill>
                  <a:schemeClr val="lt2"/>
                </a:solidFill>
              </a:defRPr>
            </a:lvl9pPr>
          </a:lstStyle>
          <a:p/>
        </p:txBody>
      </p:sp>
      <p:sp>
        <p:nvSpPr>
          <p:cNvPr id="103" name="Google Shape;103;p24"/>
          <p:cNvSpPr txBox="1"/>
          <p:nvPr>
            <p:ph idx="1" type="body"/>
          </p:nvPr>
        </p:nvSpPr>
        <p:spPr>
          <a:xfrm>
            <a:off x="344025" y="1391350"/>
            <a:ext cx="8456100" cy="3207600"/>
          </a:xfrm>
          <a:prstGeom prst="rect">
            <a:avLst/>
          </a:prstGeom>
        </p:spPr>
        <p:txBody>
          <a:bodyPr anchorCtr="0" anchor="t" bIns="0" lIns="0" spcFirstLastPara="1" rIns="0" wrap="square" tIns="0">
            <a:noAutofit/>
          </a:bodyPr>
          <a:lstStyle>
            <a:lvl1pPr indent="-355600" lvl="0" marL="457200" rtl="0">
              <a:spcBef>
                <a:spcPts val="0"/>
              </a:spcBef>
              <a:spcAft>
                <a:spcPts val="0"/>
              </a:spcAft>
              <a:buClr>
                <a:schemeClr val="lt1"/>
              </a:buClr>
              <a:buSzPts val="2000"/>
              <a:buChar char="●"/>
              <a:defRPr>
                <a:solidFill>
                  <a:schemeClr val="lt1"/>
                </a:solidFill>
              </a:defRPr>
            </a:lvl1pPr>
            <a:lvl2pPr indent="-342900" lvl="1" marL="914400" rtl="0">
              <a:spcBef>
                <a:spcPts val="0"/>
              </a:spcBef>
              <a:spcAft>
                <a:spcPts val="0"/>
              </a:spcAft>
              <a:buClr>
                <a:schemeClr val="lt1"/>
              </a:buClr>
              <a:buSzPts val="18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04" name="Google Shape;104;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1">
  <p:cSld name="CUSTOM_6">
    <p:bg>
      <p:bgPr>
        <a:solidFill>
          <a:schemeClr val="dk2"/>
        </a:solidFill>
      </p:bgPr>
    </p:bg>
    <p:spTree>
      <p:nvGrpSpPr>
        <p:cNvPr id="105" name="Shape 105"/>
        <p:cNvGrpSpPr/>
        <p:nvPr/>
      </p:nvGrpSpPr>
      <p:grpSpPr>
        <a:xfrm>
          <a:off x="0" y="0"/>
          <a:ext cx="0" cy="0"/>
          <a:chOff x="0" y="0"/>
          <a:chExt cx="0" cy="0"/>
        </a:xfrm>
      </p:grpSpPr>
      <p:sp>
        <p:nvSpPr>
          <p:cNvPr id="106" name="Google Shape;106;p25"/>
          <p:cNvSpPr txBox="1"/>
          <p:nvPr>
            <p:ph type="title"/>
          </p:nvPr>
        </p:nvSpPr>
        <p:spPr>
          <a:xfrm>
            <a:off x="330575" y="443450"/>
            <a:ext cx="8546700" cy="2565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lt2"/>
              </a:buClr>
              <a:buSzPts val="1800"/>
              <a:buNone/>
              <a:defRPr sz="1800">
                <a:solidFill>
                  <a:schemeClr val="lt2"/>
                </a:solidFill>
              </a:defRPr>
            </a:lvl1pPr>
            <a:lvl2pPr lvl="1" rtl="0">
              <a:spcBef>
                <a:spcPts val="0"/>
              </a:spcBef>
              <a:spcAft>
                <a:spcPts val="0"/>
              </a:spcAft>
              <a:buClr>
                <a:schemeClr val="lt2"/>
              </a:buClr>
              <a:buSzPts val="4100"/>
              <a:buNone/>
              <a:defRPr sz="4100">
                <a:solidFill>
                  <a:schemeClr val="lt2"/>
                </a:solidFill>
              </a:defRPr>
            </a:lvl2pPr>
            <a:lvl3pPr lvl="2" rtl="0">
              <a:spcBef>
                <a:spcPts val="0"/>
              </a:spcBef>
              <a:spcAft>
                <a:spcPts val="0"/>
              </a:spcAft>
              <a:buClr>
                <a:schemeClr val="lt2"/>
              </a:buClr>
              <a:buSzPts val="4100"/>
              <a:buNone/>
              <a:defRPr sz="4100">
                <a:solidFill>
                  <a:schemeClr val="lt2"/>
                </a:solidFill>
              </a:defRPr>
            </a:lvl3pPr>
            <a:lvl4pPr lvl="3" rtl="0">
              <a:spcBef>
                <a:spcPts val="0"/>
              </a:spcBef>
              <a:spcAft>
                <a:spcPts val="0"/>
              </a:spcAft>
              <a:buClr>
                <a:schemeClr val="lt2"/>
              </a:buClr>
              <a:buSzPts val="4100"/>
              <a:buNone/>
              <a:defRPr sz="4100">
                <a:solidFill>
                  <a:schemeClr val="lt2"/>
                </a:solidFill>
              </a:defRPr>
            </a:lvl4pPr>
            <a:lvl5pPr lvl="4" rtl="0">
              <a:spcBef>
                <a:spcPts val="0"/>
              </a:spcBef>
              <a:spcAft>
                <a:spcPts val="0"/>
              </a:spcAft>
              <a:buClr>
                <a:schemeClr val="lt2"/>
              </a:buClr>
              <a:buSzPts val="4100"/>
              <a:buNone/>
              <a:defRPr sz="4100">
                <a:solidFill>
                  <a:schemeClr val="lt2"/>
                </a:solidFill>
              </a:defRPr>
            </a:lvl5pPr>
            <a:lvl6pPr lvl="5" rtl="0">
              <a:spcBef>
                <a:spcPts val="0"/>
              </a:spcBef>
              <a:spcAft>
                <a:spcPts val="0"/>
              </a:spcAft>
              <a:buClr>
                <a:schemeClr val="lt2"/>
              </a:buClr>
              <a:buSzPts val="4100"/>
              <a:buNone/>
              <a:defRPr sz="4100">
                <a:solidFill>
                  <a:schemeClr val="lt2"/>
                </a:solidFill>
              </a:defRPr>
            </a:lvl6pPr>
            <a:lvl7pPr lvl="6" rtl="0">
              <a:spcBef>
                <a:spcPts val="0"/>
              </a:spcBef>
              <a:spcAft>
                <a:spcPts val="0"/>
              </a:spcAft>
              <a:buClr>
                <a:schemeClr val="lt2"/>
              </a:buClr>
              <a:buSzPts val="4100"/>
              <a:buNone/>
              <a:defRPr sz="4100">
                <a:solidFill>
                  <a:schemeClr val="lt2"/>
                </a:solidFill>
              </a:defRPr>
            </a:lvl7pPr>
            <a:lvl8pPr lvl="7" rtl="0">
              <a:spcBef>
                <a:spcPts val="0"/>
              </a:spcBef>
              <a:spcAft>
                <a:spcPts val="0"/>
              </a:spcAft>
              <a:buClr>
                <a:schemeClr val="lt2"/>
              </a:buClr>
              <a:buSzPts val="4100"/>
              <a:buNone/>
              <a:defRPr sz="4100">
                <a:solidFill>
                  <a:schemeClr val="lt2"/>
                </a:solidFill>
              </a:defRPr>
            </a:lvl8pPr>
            <a:lvl9pPr lvl="8" rtl="0">
              <a:spcBef>
                <a:spcPts val="0"/>
              </a:spcBef>
              <a:spcAft>
                <a:spcPts val="0"/>
              </a:spcAft>
              <a:buClr>
                <a:schemeClr val="lt2"/>
              </a:buClr>
              <a:buSzPts val="4100"/>
              <a:buNone/>
              <a:defRPr sz="4100">
                <a:solidFill>
                  <a:schemeClr val="lt2"/>
                </a:solidFill>
              </a:defRPr>
            </a:lvl9pPr>
          </a:lstStyle>
          <a:p/>
        </p:txBody>
      </p:sp>
      <p:sp>
        <p:nvSpPr>
          <p:cNvPr id="107" name="Google Shape;107;p25"/>
          <p:cNvSpPr txBox="1"/>
          <p:nvPr>
            <p:ph idx="1" type="subTitle"/>
          </p:nvPr>
        </p:nvSpPr>
        <p:spPr>
          <a:xfrm>
            <a:off x="330575" y="4482325"/>
            <a:ext cx="8546700" cy="1800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5"/>
          <p:cNvSpPr/>
          <p:nvPr>
            <p:ph idx="2" type="pic"/>
          </p:nvPr>
        </p:nvSpPr>
        <p:spPr>
          <a:xfrm>
            <a:off x="330575" y="789675"/>
            <a:ext cx="8546700" cy="3466500"/>
          </a:xfrm>
          <a:prstGeom prst="rect">
            <a:avLst/>
          </a:prstGeom>
          <a:noFill/>
          <a:ln>
            <a:noFill/>
          </a:ln>
        </p:spPr>
      </p:sp>
      <p:sp>
        <p:nvSpPr>
          <p:cNvPr id="109" name="Google Shape;109;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USTOM_7">
    <p:bg>
      <p:bgPr>
        <a:solidFill>
          <a:schemeClr val="lt2"/>
        </a:solidFill>
      </p:bgPr>
    </p:bg>
    <p:spTree>
      <p:nvGrpSpPr>
        <p:cNvPr id="110" name="Shape 110"/>
        <p:cNvGrpSpPr/>
        <p:nvPr/>
      </p:nvGrpSpPr>
      <p:grpSpPr>
        <a:xfrm>
          <a:off x="0" y="0"/>
          <a:ext cx="0" cy="0"/>
          <a:chOff x="0" y="0"/>
          <a:chExt cx="0" cy="0"/>
        </a:xfrm>
      </p:grpSpPr>
      <p:sp>
        <p:nvSpPr>
          <p:cNvPr id="111" name="Google Shape;111;p26"/>
          <p:cNvSpPr txBox="1"/>
          <p:nvPr>
            <p:ph type="title"/>
          </p:nvPr>
        </p:nvSpPr>
        <p:spPr>
          <a:xfrm>
            <a:off x="956850" y="793450"/>
            <a:ext cx="7230300" cy="791400"/>
          </a:xfrm>
          <a:prstGeom prst="rect">
            <a:avLst/>
          </a:prstGeom>
        </p:spPr>
        <p:txBody>
          <a:bodyPr anchorCtr="0" anchor="t" bIns="0" lIns="0" spcFirstLastPara="1" rIns="0" wrap="square" tIns="0">
            <a:noAutofit/>
          </a:bodyPr>
          <a:lstStyle>
            <a:lvl1pPr lvl="0" rtl="0">
              <a:lnSpc>
                <a:spcPct val="85000"/>
              </a:lnSpc>
              <a:spcBef>
                <a:spcPts val="0"/>
              </a:spcBef>
              <a:spcAft>
                <a:spcPts val="0"/>
              </a:spcAft>
              <a:buClr>
                <a:schemeClr val="dk2"/>
              </a:buClr>
              <a:buSzPts val="2000"/>
              <a:buNone/>
              <a:defRPr sz="2000">
                <a:solidFill>
                  <a:schemeClr val="dk2"/>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p:txBody>
      </p:sp>
      <p:sp>
        <p:nvSpPr>
          <p:cNvPr id="112" name="Google Shape;112;p26"/>
          <p:cNvSpPr txBox="1"/>
          <p:nvPr>
            <p:ph idx="1" type="subTitle"/>
          </p:nvPr>
        </p:nvSpPr>
        <p:spPr>
          <a:xfrm>
            <a:off x="956850" y="4482325"/>
            <a:ext cx="7230300" cy="1800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000"/>
              <a:buNone/>
              <a:defRPr sz="1000">
                <a:solidFill>
                  <a:schemeClr val="dk1"/>
                </a:solidFill>
              </a:defRPr>
            </a:lvl1pPr>
            <a:lvl2pPr lvl="1" rtl="0">
              <a:spcBef>
                <a:spcPts val="0"/>
              </a:spcBef>
              <a:spcAft>
                <a:spcPts val="0"/>
              </a:spcAft>
              <a:buClr>
                <a:schemeClr val="dk1"/>
              </a:buClr>
              <a:buSzPts val="1800"/>
              <a:buNone/>
              <a:defRPr>
                <a:solidFill>
                  <a:schemeClr val="dk1"/>
                </a:solidFill>
              </a:defRPr>
            </a:lvl2pPr>
            <a:lvl3pPr lvl="2" rtl="0">
              <a:spcBef>
                <a:spcPts val="0"/>
              </a:spcBef>
              <a:spcAft>
                <a:spcPts val="0"/>
              </a:spcAft>
              <a:buClr>
                <a:schemeClr val="dk1"/>
              </a:buClr>
              <a:buSzPts val="1100"/>
              <a:buNone/>
              <a:defRPr>
                <a:solidFill>
                  <a:schemeClr val="dk1"/>
                </a:solidFill>
              </a:defRPr>
            </a:lvl3pPr>
            <a:lvl4pPr lvl="3" rtl="0">
              <a:spcBef>
                <a:spcPts val="0"/>
              </a:spcBef>
              <a:spcAft>
                <a:spcPts val="0"/>
              </a:spcAft>
              <a:buClr>
                <a:schemeClr val="dk1"/>
              </a:buClr>
              <a:buSzPts val="1100"/>
              <a:buNone/>
              <a:defRPr>
                <a:solidFill>
                  <a:schemeClr val="dk1"/>
                </a:solidFill>
              </a:defRPr>
            </a:lvl4pPr>
            <a:lvl5pPr lvl="4" rtl="0">
              <a:spcBef>
                <a:spcPts val="0"/>
              </a:spcBef>
              <a:spcAft>
                <a:spcPts val="0"/>
              </a:spcAft>
              <a:buClr>
                <a:schemeClr val="dk1"/>
              </a:buClr>
              <a:buSzPts val="1100"/>
              <a:buNone/>
              <a:defRPr>
                <a:solidFill>
                  <a:schemeClr val="dk1"/>
                </a:solidFill>
              </a:defRPr>
            </a:lvl5pPr>
            <a:lvl6pPr lvl="5" rtl="0">
              <a:spcBef>
                <a:spcPts val="0"/>
              </a:spcBef>
              <a:spcAft>
                <a:spcPts val="0"/>
              </a:spcAft>
              <a:buClr>
                <a:schemeClr val="dk1"/>
              </a:buClr>
              <a:buSzPts val="1100"/>
              <a:buNone/>
              <a:defRPr>
                <a:solidFill>
                  <a:schemeClr val="dk1"/>
                </a:solidFill>
              </a:defRPr>
            </a:lvl6pPr>
            <a:lvl7pPr lvl="6" rtl="0">
              <a:spcBef>
                <a:spcPts val="0"/>
              </a:spcBef>
              <a:spcAft>
                <a:spcPts val="0"/>
              </a:spcAft>
              <a:buClr>
                <a:schemeClr val="dk1"/>
              </a:buClr>
              <a:buSzPts val="1100"/>
              <a:buNone/>
              <a:defRPr>
                <a:solidFill>
                  <a:schemeClr val="dk1"/>
                </a:solidFill>
              </a:defRPr>
            </a:lvl7pPr>
            <a:lvl8pPr lvl="7" rtl="0">
              <a:spcBef>
                <a:spcPts val="0"/>
              </a:spcBef>
              <a:spcAft>
                <a:spcPts val="0"/>
              </a:spcAft>
              <a:buClr>
                <a:schemeClr val="dk1"/>
              </a:buClr>
              <a:buSzPts val="1100"/>
              <a:buNone/>
              <a:defRPr>
                <a:solidFill>
                  <a:schemeClr val="dk1"/>
                </a:solidFill>
              </a:defRPr>
            </a:lvl8pPr>
            <a:lvl9pPr lvl="8" rtl="0">
              <a:spcBef>
                <a:spcPts val="0"/>
              </a:spcBef>
              <a:spcAft>
                <a:spcPts val="0"/>
              </a:spcAft>
              <a:buClr>
                <a:schemeClr val="dk1"/>
              </a:buClr>
              <a:buSzPts val="1100"/>
              <a:buNone/>
              <a:defRPr>
                <a:solidFill>
                  <a:schemeClr val="dk1"/>
                </a:solidFill>
              </a:defRPr>
            </a:lvl9pPr>
          </a:lstStyle>
          <a:p/>
        </p:txBody>
      </p:sp>
      <p:sp>
        <p:nvSpPr>
          <p:cNvPr id="113" name="Google Shape;113;p26"/>
          <p:cNvSpPr/>
          <p:nvPr>
            <p:ph idx="2" type="pic"/>
          </p:nvPr>
        </p:nvSpPr>
        <p:spPr>
          <a:xfrm>
            <a:off x="956850" y="1834175"/>
            <a:ext cx="7230300" cy="2546100"/>
          </a:xfrm>
          <a:prstGeom prst="rect">
            <a:avLst/>
          </a:prstGeom>
          <a:noFill/>
          <a:ln>
            <a:noFill/>
          </a:ln>
        </p:spPr>
      </p:sp>
      <p:sp>
        <p:nvSpPr>
          <p:cNvPr id="114" name="Google Shape;114;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7">
  <p:cSld name="CUSTOM_12">
    <p:bg>
      <p:bgPr>
        <a:solidFill>
          <a:schemeClr val="dk2"/>
        </a:solidFill>
      </p:bgPr>
    </p:bg>
    <p:spTree>
      <p:nvGrpSpPr>
        <p:cNvPr id="115" name="Shape 115"/>
        <p:cNvGrpSpPr/>
        <p:nvPr/>
      </p:nvGrpSpPr>
      <p:grpSpPr>
        <a:xfrm>
          <a:off x="0" y="0"/>
          <a:ext cx="0" cy="0"/>
          <a:chOff x="0" y="0"/>
          <a:chExt cx="0" cy="0"/>
        </a:xfrm>
      </p:grpSpPr>
      <p:sp>
        <p:nvSpPr>
          <p:cNvPr id="116" name="Google Shape;116;p27"/>
          <p:cNvSpPr txBox="1"/>
          <p:nvPr>
            <p:ph type="title"/>
          </p:nvPr>
        </p:nvSpPr>
        <p:spPr>
          <a:xfrm>
            <a:off x="1002300" y="802150"/>
            <a:ext cx="7139400" cy="579000"/>
          </a:xfrm>
          <a:prstGeom prst="rect">
            <a:avLst/>
          </a:prstGeom>
        </p:spPr>
        <p:txBody>
          <a:bodyPr anchorCtr="0" anchor="t" bIns="0" lIns="0" spcFirstLastPara="1" rIns="0" wrap="square" tIns="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SzPts val="3200"/>
              <a:buNone/>
              <a:defRPr>
                <a:latin typeface="Roboto Light"/>
                <a:ea typeface="Roboto Light"/>
                <a:cs typeface="Roboto Light"/>
                <a:sym typeface="Roboto Light"/>
              </a:defRPr>
            </a:lvl2pPr>
            <a:lvl3pPr lvl="2" rtl="0">
              <a:spcBef>
                <a:spcPts val="0"/>
              </a:spcBef>
              <a:spcAft>
                <a:spcPts val="0"/>
              </a:spcAft>
              <a:buSzPts val="3200"/>
              <a:buNone/>
              <a:defRPr>
                <a:latin typeface="Roboto Light"/>
                <a:ea typeface="Roboto Light"/>
                <a:cs typeface="Roboto Light"/>
                <a:sym typeface="Roboto Light"/>
              </a:defRPr>
            </a:lvl3pPr>
            <a:lvl4pPr lvl="3" rtl="0">
              <a:spcBef>
                <a:spcPts val="0"/>
              </a:spcBef>
              <a:spcAft>
                <a:spcPts val="0"/>
              </a:spcAft>
              <a:buSzPts val="3200"/>
              <a:buNone/>
              <a:defRPr>
                <a:latin typeface="Roboto Light"/>
                <a:ea typeface="Roboto Light"/>
                <a:cs typeface="Roboto Light"/>
                <a:sym typeface="Roboto Light"/>
              </a:defRPr>
            </a:lvl4pPr>
            <a:lvl5pPr lvl="4" rtl="0">
              <a:spcBef>
                <a:spcPts val="0"/>
              </a:spcBef>
              <a:spcAft>
                <a:spcPts val="0"/>
              </a:spcAft>
              <a:buSzPts val="3200"/>
              <a:buNone/>
              <a:defRPr>
                <a:latin typeface="Roboto Light"/>
                <a:ea typeface="Roboto Light"/>
                <a:cs typeface="Roboto Light"/>
                <a:sym typeface="Roboto Light"/>
              </a:defRPr>
            </a:lvl5pPr>
            <a:lvl6pPr lvl="5" rtl="0">
              <a:spcBef>
                <a:spcPts val="0"/>
              </a:spcBef>
              <a:spcAft>
                <a:spcPts val="0"/>
              </a:spcAft>
              <a:buSzPts val="3200"/>
              <a:buNone/>
              <a:defRPr>
                <a:latin typeface="Roboto Light"/>
                <a:ea typeface="Roboto Light"/>
                <a:cs typeface="Roboto Light"/>
                <a:sym typeface="Roboto Light"/>
              </a:defRPr>
            </a:lvl6pPr>
            <a:lvl7pPr lvl="6" rtl="0">
              <a:spcBef>
                <a:spcPts val="0"/>
              </a:spcBef>
              <a:spcAft>
                <a:spcPts val="0"/>
              </a:spcAft>
              <a:buSzPts val="3200"/>
              <a:buNone/>
              <a:defRPr>
                <a:latin typeface="Roboto Light"/>
                <a:ea typeface="Roboto Light"/>
                <a:cs typeface="Roboto Light"/>
                <a:sym typeface="Roboto Light"/>
              </a:defRPr>
            </a:lvl7pPr>
            <a:lvl8pPr lvl="7" rtl="0">
              <a:spcBef>
                <a:spcPts val="0"/>
              </a:spcBef>
              <a:spcAft>
                <a:spcPts val="0"/>
              </a:spcAft>
              <a:buSzPts val="3200"/>
              <a:buNone/>
              <a:defRPr>
                <a:latin typeface="Roboto Light"/>
                <a:ea typeface="Roboto Light"/>
                <a:cs typeface="Roboto Light"/>
                <a:sym typeface="Roboto Light"/>
              </a:defRPr>
            </a:lvl8pPr>
            <a:lvl9pPr lvl="8" rtl="0">
              <a:spcBef>
                <a:spcPts val="0"/>
              </a:spcBef>
              <a:spcAft>
                <a:spcPts val="0"/>
              </a:spcAft>
              <a:buSzPts val="3200"/>
              <a:buNone/>
              <a:defRPr>
                <a:latin typeface="Roboto Light"/>
                <a:ea typeface="Roboto Light"/>
                <a:cs typeface="Roboto Light"/>
                <a:sym typeface="Roboto Light"/>
              </a:defRPr>
            </a:lvl9pPr>
          </a:lstStyle>
          <a:p/>
        </p:txBody>
      </p:sp>
      <p:sp>
        <p:nvSpPr>
          <p:cNvPr id="117" name="Google Shape;117;p27"/>
          <p:cNvSpPr txBox="1"/>
          <p:nvPr>
            <p:ph idx="1" type="subTitle"/>
          </p:nvPr>
        </p:nvSpPr>
        <p:spPr>
          <a:xfrm>
            <a:off x="1002288" y="1928225"/>
            <a:ext cx="3261000" cy="2437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1500"/>
              <a:buNone/>
              <a:defRPr sz="1500">
                <a:solidFill>
                  <a:schemeClr val="lt1"/>
                </a:solidFill>
              </a:defRPr>
            </a:lvl1pPr>
            <a:lvl2pPr lvl="1" rtl="0">
              <a:lnSpc>
                <a:spcPct val="100000"/>
              </a:lnSpc>
              <a:spcBef>
                <a:spcPts val="0"/>
              </a:spcBef>
              <a:spcAft>
                <a:spcPts val="0"/>
              </a:spcAft>
              <a:buClr>
                <a:schemeClr val="lt1"/>
              </a:buClr>
              <a:buSzPts val="1500"/>
              <a:buNone/>
              <a:defRPr sz="1500">
                <a:solidFill>
                  <a:schemeClr val="lt1"/>
                </a:solidFill>
              </a:defRPr>
            </a:lvl2pPr>
            <a:lvl3pPr lvl="2" rtl="0">
              <a:lnSpc>
                <a:spcPct val="100000"/>
              </a:lnSpc>
              <a:spcBef>
                <a:spcPts val="0"/>
              </a:spcBef>
              <a:spcAft>
                <a:spcPts val="0"/>
              </a:spcAft>
              <a:buClr>
                <a:schemeClr val="lt1"/>
              </a:buClr>
              <a:buSzPts val="1500"/>
              <a:buNone/>
              <a:defRPr sz="1500">
                <a:solidFill>
                  <a:schemeClr val="lt1"/>
                </a:solidFill>
              </a:defRPr>
            </a:lvl3pPr>
            <a:lvl4pPr lvl="3" rtl="0">
              <a:lnSpc>
                <a:spcPct val="100000"/>
              </a:lnSpc>
              <a:spcBef>
                <a:spcPts val="0"/>
              </a:spcBef>
              <a:spcAft>
                <a:spcPts val="0"/>
              </a:spcAft>
              <a:buClr>
                <a:schemeClr val="lt1"/>
              </a:buClr>
              <a:buSzPts val="1500"/>
              <a:buNone/>
              <a:defRPr sz="1500">
                <a:solidFill>
                  <a:schemeClr val="lt1"/>
                </a:solidFill>
              </a:defRPr>
            </a:lvl4pPr>
            <a:lvl5pPr lvl="4" rtl="0">
              <a:lnSpc>
                <a:spcPct val="100000"/>
              </a:lnSpc>
              <a:spcBef>
                <a:spcPts val="0"/>
              </a:spcBef>
              <a:spcAft>
                <a:spcPts val="0"/>
              </a:spcAft>
              <a:buClr>
                <a:schemeClr val="lt1"/>
              </a:buClr>
              <a:buSzPts val="1500"/>
              <a:buNone/>
              <a:defRPr sz="1500">
                <a:solidFill>
                  <a:schemeClr val="lt1"/>
                </a:solidFill>
              </a:defRPr>
            </a:lvl5pPr>
            <a:lvl6pPr lvl="5" rtl="0">
              <a:lnSpc>
                <a:spcPct val="100000"/>
              </a:lnSpc>
              <a:spcBef>
                <a:spcPts val="0"/>
              </a:spcBef>
              <a:spcAft>
                <a:spcPts val="0"/>
              </a:spcAft>
              <a:buClr>
                <a:schemeClr val="lt1"/>
              </a:buClr>
              <a:buSzPts val="1500"/>
              <a:buNone/>
              <a:defRPr sz="1500">
                <a:solidFill>
                  <a:schemeClr val="lt1"/>
                </a:solidFill>
              </a:defRPr>
            </a:lvl6pPr>
            <a:lvl7pPr lvl="6" rtl="0">
              <a:lnSpc>
                <a:spcPct val="100000"/>
              </a:lnSpc>
              <a:spcBef>
                <a:spcPts val="0"/>
              </a:spcBef>
              <a:spcAft>
                <a:spcPts val="0"/>
              </a:spcAft>
              <a:buClr>
                <a:schemeClr val="lt1"/>
              </a:buClr>
              <a:buSzPts val="1500"/>
              <a:buNone/>
              <a:defRPr sz="1500">
                <a:solidFill>
                  <a:schemeClr val="lt1"/>
                </a:solidFill>
              </a:defRPr>
            </a:lvl7pPr>
            <a:lvl8pPr lvl="7" rtl="0">
              <a:lnSpc>
                <a:spcPct val="100000"/>
              </a:lnSpc>
              <a:spcBef>
                <a:spcPts val="0"/>
              </a:spcBef>
              <a:spcAft>
                <a:spcPts val="0"/>
              </a:spcAft>
              <a:buClr>
                <a:schemeClr val="lt1"/>
              </a:buClr>
              <a:buSzPts val="1500"/>
              <a:buNone/>
              <a:defRPr sz="1500">
                <a:solidFill>
                  <a:schemeClr val="lt1"/>
                </a:solidFill>
              </a:defRPr>
            </a:lvl8pPr>
            <a:lvl9pPr lvl="8" rtl="0">
              <a:lnSpc>
                <a:spcPct val="100000"/>
              </a:lnSpc>
              <a:spcBef>
                <a:spcPts val="0"/>
              </a:spcBef>
              <a:spcAft>
                <a:spcPts val="0"/>
              </a:spcAft>
              <a:buClr>
                <a:schemeClr val="lt1"/>
              </a:buClr>
              <a:buSzPts val="1500"/>
              <a:buNone/>
              <a:defRPr sz="1500">
                <a:solidFill>
                  <a:schemeClr val="lt1"/>
                </a:solidFill>
              </a:defRPr>
            </a:lvl9pPr>
          </a:lstStyle>
          <a:p/>
        </p:txBody>
      </p:sp>
      <p:sp>
        <p:nvSpPr>
          <p:cNvPr id="118" name="Google Shape;118;p27"/>
          <p:cNvSpPr txBox="1"/>
          <p:nvPr>
            <p:ph idx="2" type="subTitle"/>
          </p:nvPr>
        </p:nvSpPr>
        <p:spPr>
          <a:xfrm>
            <a:off x="4880563" y="1928225"/>
            <a:ext cx="3261000" cy="2437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1500"/>
              <a:buNone/>
              <a:defRPr sz="1500">
                <a:solidFill>
                  <a:schemeClr val="lt1"/>
                </a:solidFill>
              </a:defRPr>
            </a:lvl1pPr>
            <a:lvl2pPr lvl="1" rtl="0">
              <a:lnSpc>
                <a:spcPct val="100000"/>
              </a:lnSpc>
              <a:spcBef>
                <a:spcPts val="0"/>
              </a:spcBef>
              <a:spcAft>
                <a:spcPts val="0"/>
              </a:spcAft>
              <a:buClr>
                <a:schemeClr val="lt1"/>
              </a:buClr>
              <a:buSzPts val="1500"/>
              <a:buNone/>
              <a:defRPr sz="1500">
                <a:solidFill>
                  <a:schemeClr val="lt1"/>
                </a:solidFill>
              </a:defRPr>
            </a:lvl2pPr>
            <a:lvl3pPr lvl="2" rtl="0">
              <a:lnSpc>
                <a:spcPct val="100000"/>
              </a:lnSpc>
              <a:spcBef>
                <a:spcPts val="0"/>
              </a:spcBef>
              <a:spcAft>
                <a:spcPts val="0"/>
              </a:spcAft>
              <a:buClr>
                <a:schemeClr val="lt1"/>
              </a:buClr>
              <a:buSzPts val="1500"/>
              <a:buNone/>
              <a:defRPr sz="1500">
                <a:solidFill>
                  <a:schemeClr val="lt1"/>
                </a:solidFill>
              </a:defRPr>
            </a:lvl3pPr>
            <a:lvl4pPr lvl="3" rtl="0">
              <a:lnSpc>
                <a:spcPct val="100000"/>
              </a:lnSpc>
              <a:spcBef>
                <a:spcPts val="0"/>
              </a:spcBef>
              <a:spcAft>
                <a:spcPts val="0"/>
              </a:spcAft>
              <a:buClr>
                <a:schemeClr val="lt1"/>
              </a:buClr>
              <a:buSzPts val="1500"/>
              <a:buNone/>
              <a:defRPr sz="1500">
                <a:solidFill>
                  <a:schemeClr val="lt1"/>
                </a:solidFill>
              </a:defRPr>
            </a:lvl4pPr>
            <a:lvl5pPr lvl="4" rtl="0">
              <a:lnSpc>
                <a:spcPct val="100000"/>
              </a:lnSpc>
              <a:spcBef>
                <a:spcPts val="0"/>
              </a:spcBef>
              <a:spcAft>
                <a:spcPts val="0"/>
              </a:spcAft>
              <a:buClr>
                <a:schemeClr val="lt1"/>
              </a:buClr>
              <a:buSzPts val="1500"/>
              <a:buNone/>
              <a:defRPr sz="1500">
                <a:solidFill>
                  <a:schemeClr val="lt1"/>
                </a:solidFill>
              </a:defRPr>
            </a:lvl5pPr>
            <a:lvl6pPr lvl="5" rtl="0">
              <a:lnSpc>
                <a:spcPct val="100000"/>
              </a:lnSpc>
              <a:spcBef>
                <a:spcPts val="0"/>
              </a:spcBef>
              <a:spcAft>
                <a:spcPts val="0"/>
              </a:spcAft>
              <a:buClr>
                <a:schemeClr val="lt1"/>
              </a:buClr>
              <a:buSzPts val="1500"/>
              <a:buNone/>
              <a:defRPr sz="1500">
                <a:solidFill>
                  <a:schemeClr val="lt1"/>
                </a:solidFill>
              </a:defRPr>
            </a:lvl6pPr>
            <a:lvl7pPr lvl="6" rtl="0">
              <a:lnSpc>
                <a:spcPct val="100000"/>
              </a:lnSpc>
              <a:spcBef>
                <a:spcPts val="0"/>
              </a:spcBef>
              <a:spcAft>
                <a:spcPts val="0"/>
              </a:spcAft>
              <a:buClr>
                <a:schemeClr val="lt1"/>
              </a:buClr>
              <a:buSzPts val="1500"/>
              <a:buNone/>
              <a:defRPr sz="1500">
                <a:solidFill>
                  <a:schemeClr val="lt1"/>
                </a:solidFill>
              </a:defRPr>
            </a:lvl7pPr>
            <a:lvl8pPr lvl="7" rtl="0">
              <a:lnSpc>
                <a:spcPct val="100000"/>
              </a:lnSpc>
              <a:spcBef>
                <a:spcPts val="0"/>
              </a:spcBef>
              <a:spcAft>
                <a:spcPts val="0"/>
              </a:spcAft>
              <a:buClr>
                <a:schemeClr val="lt1"/>
              </a:buClr>
              <a:buSzPts val="1500"/>
              <a:buNone/>
              <a:defRPr sz="1500">
                <a:solidFill>
                  <a:schemeClr val="lt1"/>
                </a:solidFill>
              </a:defRPr>
            </a:lvl8pPr>
            <a:lvl9pPr lvl="8" rtl="0">
              <a:lnSpc>
                <a:spcPct val="100000"/>
              </a:lnSpc>
              <a:spcBef>
                <a:spcPts val="0"/>
              </a:spcBef>
              <a:spcAft>
                <a:spcPts val="0"/>
              </a:spcAft>
              <a:buClr>
                <a:schemeClr val="lt1"/>
              </a:buClr>
              <a:buSzPts val="1500"/>
              <a:buNone/>
              <a:defRPr sz="1500">
                <a:solidFill>
                  <a:schemeClr val="lt1"/>
                </a:solidFill>
              </a:defRPr>
            </a:lvl9pPr>
          </a:lstStyle>
          <a:p/>
        </p:txBody>
      </p:sp>
      <p:sp>
        <p:nvSpPr>
          <p:cNvPr id="119" name="Google Shape;119;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3">
  <p:cSld name="CUSTOM_8">
    <p:bg>
      <p:bgPr>
        <a:solidFill>
          <a:schemeClr val="dk2"/>
        </a:solidFill>
      </p:bgPr>
    </p:bg>
    <p:spTree>
      <p:nvGrpSpPr>
        <p:cNvPr id="120" name="Shape 120"/>
        <p:cNvGrpSpPr/>
        <p:nvPr/>
      </p:nvGrpSpPr>
      <p:grpSpPr>
        <a:xfrm>
          <a:off x="0" y="0"/>
          <a:ext cx="0" cy="0"/>
          <a:chOff x="0" y="0"/>
          <a:chExt cx="0" cy="0"/>
        </a:xfrm>
      </p:grpSpPr>
      <p:sp>
        <p:nvSpPr>
          <p:cNvPr id="121" name="Google Shape;121;p28"/>
          <p:cNvSpPr/>
          <p:nvPr>
            <p:ph idx="2" type="pic"/>
          </p:nvPr>
        </p:nvSpPr>
        <p:spPr>
          <a:xfrm>
            <a:off x="1026825" y="1220250"/>
            <a:ext cx="2675400" cy="2495700"/>
          </a:xfrm>
          <a:prstGeom prst="rect">
            <a:avLst/>
          </a:prstGeom>
          <a:noFill/>
          <a:ln>
            <a:noFill/>
          </a:ln>
        </p:spPr>
      </p:sp>
      <p:sp>
        <p:nvSpPr>
          <p:cNvPr id="122" name="Google Shape;122;p28"/>
          <p:cNvSpPr txBox="1"/>
          <p:nvPr>
            <p:ph idx="1" type="subTitle"/>
          </p:nvPr>
        </p:nvSpPr>
        <p:spPr>
          <a:xfrm>
            <a:off x="4334775" y="1220250"/>
            <a:ext cx="3782400" cy="3004500"/>
          </a:xfrm>
          <a:prstGeom prst="rect">
            <a:avLst/>
          </a:prstGeom>
        </p:spPr>
        <p:txBody>
          <a:bodyPr anchorCtr="0" anchor="t" bIns="0" lIns="0" spcFirstLastPara="1" rIns="0" wrap="square" tIns="0">
            <a:noAutofit/>
          </a:bodyPr>
          <a:lstStyle>
            <a:lvl1pPr lvl="0">
              <a:spcBef>
                <a:spcPts val="0"/>
              </a:spcBef>
              <a:spcAft>
                <a:spcPts val="0"/>
              </a:spcAft>
              <a:buClr>
                <a:schemeClr val="lt2"/>
              </a:buClr>
              <a:buSzPts val="2000"/>
              <a:buFont typeface="Roboto"/>
              <a:buNone/>
              <a:defRPr b="1">
                <a:solidFill>
                  <a:schemeClr val="lt2"/>
                </a:solidFill>
                <a:latin typeface="Roboto"/>
                <a:ea typeface="Roboto"/>
                <a:cs typeface="Roboto"/>
                <a:sym typeface="Roboto"/>
              </a:defRPr>
            </a:lvl1pPr>
            <a:lvl2pPr lvl="1">
              <a:spcBef>
                <a:spcPts val="0"/>
              </a:spcBef>
              <a:spcAft>
                <a:spcPts val="0"/>
              </a:spcAft>
              <a:buSzPts val="2000"/>
              <a:buFont typeface="Roboto"/>
              <a:buNone/>
              <a:defRPr b="1" sz="2000">
                <a:latin typeface="Roboto"/>
                <a:ea typeface="Roboto"/>
                <a:cs typeface="Roboto"/>
                <a:sym typeface="Roboto"/>
              </a:defRPr>
            </a:lvl2pPr>
            <a:lvl3pPr lvl="2">
              <a:spcBef>
                <a:spcPts val="0"/>
              </a:spcBef>
              <a:spcAft>
                <a:spcPts val="0"/>
              </a:spcAft>
              <a:buSzPts val="2000"/>
              <a:buFont typeface="Roboto"/>
              <a:buNone/>
              <a:defRPr b="1" sz="2000">
                <a:latin typeface="Roboto"/>
                <a:ea typeface="Roboto"/>
                <a:cs typeface="Roboto"/>
                <a:sym typeface="Roboto"/>
              </a:defRPr>
            </a:lvl3pPr>
            <a:lvl4pPr lvl="3">
              <a:spcBef>
                <a:spcPts val="0"/>
              </a:spcBef>
              <a:spcAft>
                <a:spcPts val="0"/>
              </a:spcAft>
              <a:buSzPts val="2000"/>
              <a:buFont typeface="Roboto"/>
              <a:buNone/>
              <a:defRPr b="1" sz="2000">
                <a:latin typeface="Roboto"/>
                <a:ea typeface="Roboto"/>
                <a:cs typeface="Roboto"/>
                <a:sym typeface="Roboto"/>
              </a:defRPr>
            </a:lvl4pPr>
            <a:lvl5pPr lvl="4">
              <a:spcBef>
                <a:spcPts val="0"/>
              </a:spcBef>
              <a:spcAft>
                <a:spcPts val="0"/>
              </a:spcAft>
              <a:buSzPts val="2000"/>
              <a:buFont typeface="Roboto"/>
              <a:buNone/>
              <a:defRPr b="1" sz="2000">
                <a:latin typeface="Roboto"/>
                <a:ea typeface="Roboto"/>
                <a:cs typeface="Roboto"/>
                <a:sym typeface="Roboto"/>
              </a:defRPr>
            </a:lvl5pPr>
            <a:lvl6pPr lvl="5">
              <a:spcBef>
                <a:spcPts val="0"/>
              </a:spcBef>
              <a:spcAft>
                <a:spcPts val="0"/>
              </a:spcAft>
              <a:buSzPts val="2000"/>
              <a:buFont typeface="Roboto"/>
              <a:buNone/>
              <a:defRPr b="1" sz="2000">
                <a:latin typeface="Roboto"/>
                <a:ea typeface="Roboto"/>
                <a:cs typeface="Roboto"/>
                <a:sym typeface="Roboto"/>
              </a:defRPr>
            </a:lvl6pPr>
            <a:lvl7pPr lvl="6">
              <a:spcBef>
                <a:spcPts val="0"/>
              </a:spcBef>
              <a:spcAft>
                <a:spcPts val="0"/>
              </a:spcAft>
              <a:buSzPts val="2000"/>
              <a:buFont typeface="Roboto"/>
              <a:buNone/>
              <a:defRPr b="1" sz="2000">
                <a:latin typeface="Roboto"/>
                <a:ea typeface="Roboto"/>
                <a:cs typeface="Roboto"/>
                <a:sym typeface="Roboto"/>
              </a:defRPr>
            </a:lvl7pPr>
            <a:lvl8pPr lvl="7">
              <a:spcBef>
                <a:spcPts val="0"/>
              </a:spcBef>
              <a:spcAft>
                <a:spcPts val="0"/>
              </a:spcAft>
              <a:buSzPts val="2000"/>
              <a:buFont typeface="Roboto"/>
              <a:buNone/>
              <a:defRPr b="1" sz="2000">
                <a:latin typeface="Roboto"/>
                <a:ea typeface="Roboto"/>
                <a:cs typeface="Roboto"/>
                <a:sym typeface="Roboto"/>
              </a:defRPr>
            </a:lvl8pPr>
            <a:lvl9pPr lvl="8">
              <a:spcBef>
                <a:spcPts val="0"/>
              </a:spcBef>
              <a:spcAft>
                <a:spcPts val="0"/>
              </a:spcAft>
              <a:buSzPts val="2000"/>
              <a:buFont typeface="Roboto"/>
              <a:buNone/>
              <a:defRPr b="1" sz="2000">
                <a:latin typeface="Roboto"/>
                <a:ea typeface="Roboto"/>
                <a:cs typeface="Roboto"/>
                <a:sym typeface="Roboto"/>
              </a:defRPr>
            </a:lvl9pPr>
          </a:lstStyle>
          <a:p/>
        </p:txBody>
      </p:sp>
      <p:sp>
        <p:nvSpPr>
          <p:cNvPr id="123" name="Google Shape;123;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mise 1">
  <p:cSld name="CUSTOM_9">
    <p:bg>
      <p:bgPr>
        <a:solidFill>
          <a:schemeClr val="dk2"/>
        </a:solidFill>
      </p:bgPr>
    </p:bg>
    <p:spTree>
      <p:nvGrpSpPr>
        <p:cNvPr id="124" name="Shape 124"/>
        <p:cNvGrpSpPr/>
        <p:nvPr/>
      </p:nvGrpSpPr>
      <p:grpSpPr>
        <a:xfrm>
          <a:off x="0" y="0"/>
          <a:ext cx="0" cy="0"/>
          <a:chOff x="0" y="0"/>
          <a:chExt cx="0" cy="0"/>
        </a:xfrm>
      </p:grpSpPr>
      <p:pic>
        <p:nvPicPr>
          <p:cNvPr id="125" name="Google Shape;125;p29"/>
          <p:cNvPicPr preferRelativeResize="0"/>
          <p:nvPr/>
        </p:nvPicPr>
        <p:blipFill>
          <a:blip r:embed="rId2">
            <a:alphaModFix/>
          </a:blip>
          <a:stretch>
            <a:fillRect/>
          </a:stretch>
        </p:blipFill>
        <p:spPr>
          <a:xfrm>
            <a:off x="7089450" y="4410000"/>
            <a:ext cx="1810581" cy="493400"/>
          </a:xfrm>
          <a:prstGeom prst="rect">
            <a:avLst/>
          </a:prstGeom>
          <a:noFill/>
          <a:ln>
            <a:noFill/>
          </a:ln>
        </p:spPr>
      </p:pic>
      <p:sp>
        <p:nvSpPr>
          <p:cNvPr id="126" name="Google Shape;126;p29"/>
          <p:cNvSpPr txBox="1"/>
          <p:nvPr/>
        </p:nvSpPr>
        <p:spPr>
          <a:xfrm>
            <a:off x="194725" y="1792400"/>
            <a:ext cx="88080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6700">
                <a:solidFill>
                  <a:srgbClr val="F2CD00"/>
                </a:solidFill>
                <a:latin typeface="Roboto"/>
                <a:ea typeface="Roboto"/>
                <a:cs typeface="Roboto"/>
                <a:sym typeface="Roboto"/>
              </a:rPr>
              <a:t>Leading with Purpose.</a:t>
            </a:r>
            <a:endParaRPr sz="6700">
              <a:latin typeface="Roboto Light"/>
              <a:ea typeface="Roboto Light"/>
              <a:cs typeface="Roboto Light"/>
              <a:sym typeface="Roboto Light"/>
            </a:endParaRPr>
          </a:p>
        </p:txBody>
      </p:sp>
      <p:sp>
        <p:nvSpPr>
          <p:cNvPr id="127" name="Google Shape;127;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mise 2">
  <p:cSld name="CUSTOM_10">
    <p:bg>
      <p:bgPr>
        <a:solidFill>
          <a:schemeClr val="dk2"/>
        </a:solidFill>
      </p:bgPr>
    </p:bg>
    <p:spTree>
      <p:nvGrpSpPr>
        <p:cNvPr id="128" name="Shape 128"/>
        <p:cNvGrpSpPr/>
        <p:nvPr/>
      </p:nvGrpSpPr>
      <p:grpSpPr>
        <a:xfrm>
          <a:off x="0" y="0"/>
          <a:ext cx="0" cy="0"/>
          <a:chOff x="0" y="0"/>
          <a:chExt cx="0" cy="0"/>
        </a:xfrm>
      </p:grpSpPr>
      <p:sp>
        <p:nvSpPr>
          <p:cNvPr id="129" name="Google Shape;129;p30"/>
          <p:cNvSpPr txBox="1"/>
          <p:nvPr/>
        </p:nvSpPr>
        <p:spPr>
          <a:xfrm>
            <a:off x="194725" y="1944800"/>
            <a:ext cx="8808000" cy="10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5300">
                <a:solidFill>
                  <a:srgbClr val="F2CD00"/>
                </a:solidFill>
                <a:latin typeface="Roboto"/>
                <a:ea typeface="Roboto"/>
                <a:cs typeface="Roboto"/>
                <a:sym typeface="Roboto"/>
              </a:rPr>
              <a:t>Leading with Purpose.</a:t>
            </a:r>
            <a:endParaRPr sz="5300">
              <a:latin typeface="Roboto Light"/>
              <a:ea typeface="Roboto Light"/>
              <a:cs typeface="Roboto Light"/>
              <a:sym typeface="Roboto Light"/>
            </a:endParaRPr>
          </a:p>
        </p:txBody>
      </p:sp>
      <p:pic>
        <p:nvPicPr>
          <p:cNvPr id="130" name="Google Shape;130;p30"/>
          <p:cNvPicPr preferRelativeResize="0"/>
          <p:nvPr/>
        </p:nvPicPr>
        <p:blipFill>
          <a:blip r:embed="rId2">
            <a:alphaModFix/>
          </a:blip>
          <a:stretch>
            <a:fillRect/>
          </a:stretch>
        </p:blipFill>
        <p:spPr>
          <a:xfrm>
            <a:off x="7089450" y="4410000"/>
            <a:ext cx="1810581" cy="493400"/>
          </a:xfrm>
          <a:prstGeom prst="rect">
            <a:avLst/>
          </a:prstGeom>
          <a:noFill/>
          <a:ln>
            <a:noFill/>
          </a:ln>
        </p:spPr>
      </p:pic>
      <p:sp>
        <p:nvSpPr>
          <p:cNvPr id="131" name="Google Shape;13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p:cSld name="CUSTOM_11">
    <p:bg>
      <p:bgPr>
        <a:solidFill>
          <a:schemeClr val="lt2"/>
        </a:solidFill>
      </p:bgPr>
    </p:bg>
    <p:spTree>
      <p:nvGrpSpPr>
        <p:cNvPr id="132" name="Shape 132"/>
        <p:cNvGrpSpPr/>
        <p:nvPr/>
      </p:nvGrpSpPr>
      <p:grpSpPr>
        <a:xfrm>
          <a:off x="0" y="0"/>
          <a:ext cx="0" cy="0"/>
          <a:chOff x="0" y="0"/>
          <a:chExt cx="0" cy="0"/>
        </a:xfrm>
      </p:grpSpPr>
      <p:pic>
        <p:nvPicPr>
          <p:cNvPr id="133" name="Google Shape;133;p31"/>
          <p:cNvPicPr preferRelativeResize="0"/>
          <p:nvPr/>
        </p:nvPicPr>
        <p:blipFill rotWithShape="1">
          <a:blip r:embed="rId2">
            <a:alphaModFix/>
          </a:blip>
          <a:srcRect b="169" l="0" r="0" t="169"/>
          <a:stretch/>
        </p:blipFill>
        <p:spPr>
          <a:xfrm>
            <a:off x="7089450" y="4410000"/>
            <a:ext cx="1810580" cy="493399"/>
          </a:xfrm>
          <a:prstGeom prst="rect">
            <a:avLst/>
          </a:prstGeom>
          <a:noFill/>
          <a:ln>
            <a:noFill/>
          </a:ln>
        </p:spPr>
      </p:pic>
      <p:sp>
        <p:nvSpPr>
          <p:cNvPr id="134" name="Google Shape;134;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theme" Target="../theme/theme2.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2CD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latin typeface="Roboto Light"/>
                <a:ea typeface="Roboto Light"/>
                <a:cs typeface="Roboto Light"/>
                <a:sym typeface="Roboto Light"/>
              </a:defRPr>
            </a:lvl1pPr>
            <a:lvl2pPr lvl="1" rtl="0" algn="r">
              <a:buNone/>
              <a:defRPr sz="1300">
                <a:latin typeface="Roboto Light"/>
                <a:ea typeface="Roboto Light"/>
                <a:cs typeface="Roboto Light"/>
                <a:sym typeface="Roboto Light"/>
              </a:defRPr>
            </a:lvl2pPr>
            <a:lvl3pPr lvl="2" rtl="0" algn="r">
              <a:buNone/>
              <a:defRPr sz="1300">
                <a:latin typeface="Roboto Light"/>
                <a:ea typeface="Roboto Light"/>
                <a:cs typeface="Roboto Light"/>
                <a:sym typeface="Roboto Light"/>
              </a:defRPr>
            </a:lvl3pPr>
            <a:lvl4pPr lvl="3" rtl="0" algn="r">
              <a:buNone/>
              <a:defRPr sz="1300">
                <a:latin typeface="Roboto Light"/>
                <a:ea typeface="Roboto Light"/>
                <a:cs typeface="Roboto Light"/>
                <a:sym typeface="Roboto Light"/>
              </a:defRPr>
            </a:lvl4pPr>
            <a:lvl5pPr lvl="4" rtl="0" algn="r">
              <a:buNone/>
              <a:defRPr sz="1300">
                <a:latin typeface="Roboto Light"/>
                <a:ea typeface="Roboto Light"/>
                <a:cs typeface="Roboto Light"/>
                <a:sym typeface="Roboto Light"/>
              </a:defRPr>
            </a:lvl5pPr>
            <a:lvl6pPr lvl="5" rtl="0" algn="r">
              <a:buNone/>
              <a:defRPr sz="1300">
                <a:latin typeface="Roboto Light"/>
                <a:ea typeface="Roboto Light"/>
                <a:cs typeface="Roboto Light"/>
                <a:sym typeface="Roboto Light"/>
              </a:defRPr>
            </a:lvl6pPr>
            <a:lvl7pPr lvl="6" rtl="0" algn="r">
              <a:buNone/>
              <a:defRPr sz="1300">
                <a:latin typeface="Roboto Light"/>
                <a:ea typeface="Roboto Light"/>
                <a:cs typeface="Roboto Light"/>
                <a:sym typeface="Roboto Light"/>
              </a:defRPr>
            </a:lvl7pPr>
            <a:lvl8pPr lvl="7" rtl="0" algn="r">
              <a:buNone/>
              <a:defRPr sz="1300">
                <a:latin typeface="Roboto Light"/>
                <a:ea typeface="Roboto Light"/>
                <a:cs typeface="Roboto Light"/>
                <a:sym typeface="Roboto Light"/>
              </a:defRPr>
            </a:lvl8pPr>
            <a:lvl9pPr lvl="8" rtl="0" algn="r">
              <a:buNone/>
              <a:defRPr sz="1300">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CA"/>
              <a:t>‹#›</a:t>
            </a:fld>
            <a:endParaRPr/>
          </a:p>
        </p:txBody>
      </p:sp>
      <p:sp>
        <p:nvSpPr>
          <p:cNvPr id="52" name="Google Shape;52;p13"/>
          <p:cNvSpPr txBox="1"/>
          <p:nvPr>
            <p:ph type="title"/>
          </p:nvPr>
        </p:nvSpPr>
        <p:spPr>
          <a:xfrm>
            <a:off x="284000" y="383750"/>
            <a:ext cx="8576100" cy="6222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3200"/>
              <a:buFont typeface="Roboto"/>
              <a:buNone/>
              <a:defRPr b="1" i="0" sz="3200" u="none" cap="none" strike="noStrike">
                <a:solidFill>
                  <a:schemeClr val="dk1"/>
                </a:solidFill>
                <a:latin typeface="Roboto"/>
                <a:ea typeface="Roboto"/>
                <a:cs typeface="Roboto"/>
                <a:sym typeface="Roboto"/>
              </a:defRPr>
            </a:lvl1pPr>
            <a:lvl2pPr lvl="1" rtl="0">
              <a:spcBef>
                <a:spcPts val="0"/>
              </a:spcBef>
              <a:spcAft>
                <a:spcPts val="0"/>
              </a:spcAft>
              <a:buSzPts val="3200"/>
              <a:buFont typeface="Roboto"/>
              <a:buNone/>
              <a:defRPr b="1" sz="3200">
                <a:latin typeface="Roboto"/>
                <a:ea typeface="Roboto"/>
                <a:cs typeface="Roboto"/>
                <a:sym typeface="Roboto"/>
              </a:defRPr>
            </a:lvl2pPr>
            <a:lvl3pPr lvl="2" rtl="0">
              <a:spcBef>
                <a:spcPts val="0"/>
              </a:spcBef>
              <a:spcAft>
                <a:spcPts val="0"/>
              </a:spcAft>
              <a:buSzPts val="3200"/>
              <a:buFont typeface="Roboto"/>
              <a:buNone/>
              <a:defRPr b="1" sz="3200">
                <a:latin typeface="Roboto"/>
                <a:ea typeface="Roboto"/>
                <a:cs typeface="Roboto"/>
                <a:sym typeface="Roboto"/>
              </a:defRPr>
            </a:lvl3pPr>
            <a:lvl4pPr lvl="3" rtl="0">
              <a:spcBef>
                <a:spcPts val="0"/>
              </a:spcBef>
              <a:spcAft>
                <a:spcPts val="0"/>
              </a:spcAft>
              <a:buSzPts val="3200"/>
              <a:buFont typeface="Roboto"/>
              <a:buNone/>
              <a:defRPr b="1" sz="3200">
                <a:latin typeface="Roboto"/>
                <a:ea typeface="Roboto"/>
                <a:cs typeface="Roboto"/>
                <a:sym typeface="Roboto"/>
              </a:defRPr>
            </a:lvl4pPr>
            <a:lvl5pPr lvl="4" rtl="0">
              <a:spcBef>
                <a:spcPts val="0"/>
              </a:spcBef>
              <a:spcAft>
                <a:spcPts val="0"/>
              </a:spcAft>
              <a:buSzPts val="3200"/>
              <a:buFont typeface="Roboto"/>
              <a:buNone/>
              <a:defRPr b="1" sz="3200">
                <a:latin typeface="Roboto"/>
                <a:ea typeface="Roboto"/>
                <a:cs typeface="Roboto"/>
                <a:sym typeface="Roboto"/>
              </a:defRPr>
            </a:lvl5pPr>
            <a:lvl6pPr lvl="5" rtl="0">
              <a:spcBef>
                <a:spcPts val="0"/>
              </a:spcBef>
              <a:spcAft>
                <a:spcPts val="0"/>
              </a:spcAft>
              <a:buSzPts val="3200"/>
              <a:buFont typeface="Roboto"/>
              <a:buNone/>
              <a:defRPr b="1" sz="3200">
                <a:latin typeface="Roboto"/>
                <a:ea typeface="Roboto"/>
                <a:cs typeface="Roboto"/>
                <a:sym typeface="Roboto"/>
              </a:defRPr>
            </a:lvl6pPr>
            <a:lvl7pPr lvl="6" rtl="0">
              <a:spcBef>
                <a:spcPts val="0"/>
              </a:spcBef>
              <a:spcAft>
                <a:spcPts val="0"/>
              </a:spcAft>
              <a:buSzPts val="3200"/>
              <a:buFont typeface="Roboto"/>
              <a:buNone/>
              <a:defRPr b="1" sz="3200">
                <a:latin typeface="Roboto"/>
                <a:ea typeface="Roboto"/>
                <a:cs typeface="Roboto"/>
                <a:sym typeface="Roboto"/>
              </a:defRPr>
            </a:lvl7pPr>
            <a:lvl8pPr lvl="7" rtl="0">
              <a:spcBef>
                <a:spcPts val="0"/>
              </a:spcBef>
              <a:spcAft>
                <a:spcPts val="0"/>
              </a:spcAft>
              <a:buSzPts val="3200"/>
              <a:buFont typeface="Roboto"/>
              <a:buNone/>
              <a:defRPr b="1" sz="3200">
                <a:latin typeface="Roboto"/>
                <a:ea typeface="Roboto"/>
                <a:cs typeface="Roboto"/>
                <a:sym typeface="Roboto"/>
              </a:defRPr>
            </a:lvl8pPr>
            <a:lvl9pPr lvl="8" rtl="0">
              <a:spcBef>
                <a:spcPts val="0"/>
              </a:spcBef>
              <a:spcAft>
                <a:spcPts val="0"/>
              </a:spcAft>
              <a:buSzPts val="3200"/>
              <a:buFont typeface="Roboto"/>
              <a:buNone/>
              <a:defRPr b="1" sz="3200">
                <a:latin typeface="Roboto"/>
                <a:ea typeface="Roboto"/>
                <a:cs typeface="Roboto"/>
                <a:sym typeface="Roboto"/>
              </a:defRPr>
            </a:lvl9pPr>
          </a:lstStyle>
          <a:p/>
        </p:txBody>
      </p:sp>
      <p:sp>
        <p:nvSpPr>
          <p:cNvPr id="53" name="Google Shape;53;p13"/>
          <p:cNvSpPr txBox="1"/>
          <p:nvPr>
            <p:ph idx="1" type="body"/>
          </p:nvPr>
        </p:nvSpPr>
        <p:spPr>
          <a:xfrm>
            <a:off x="284000" y="1183000"/>
            <a:ext cx="8576100" cy="3394800"/>
          </a:xfrm>
          <a:prstGeom prst="rect">
            <a:avLst/>
          </a:prstGeom>
          <a:noFill/>
          <a:ln>
            <a:noFill/>
          </a:ln>
        </p:spPr>
        <p:txBody>
          <a:bodyPr anchorCtr="0" anchor="t" bIns="0" lIns="0" spcFirstLastPara="1" rIns="0" wrap="square" tIns="0">
            <a:noAutofit/>
          </a:bodyPr>
          <a:lstStyle>
            <a:lvl1pPr indent="-355600" lvl="0" marL="457200" marR="0" rtl="0">
              <a:lnSpc>
                <a:spcPct val="95000"/>
              </a:lnSpc>
              <a:spcBef>
                <a:spcPts val="0"/>
              </a:spcBef>
              <a:spcAft>
                <a:spcPts val="0"/>
              </a:spcAft>
              <a:buSzPts val="2000"/>
              <a:buFont typeface="Roboto Light"/>
              <a:buChar char="●"/>
              <a:defRPr i="0" sz="2000" u="none" cap="none" strike="noStrike">
                <a:latin typeface="Roboto Light"/>
                <a:ea typeface="Roboto Light"/>
                <a:cs typeface="Roboto Light"/>
                <a:sym typeface="Roboto Light"/>
              </a:defRPr>
            </a:lvl1pPr>
            <a:lvl2pPr indent="-342900" lvl="1" marL="914400" marR="0" rtl="0">
              <a:lnSpc>
                <a:spcPct val="95000"/>
              </a:lnSpc>
              <a:spcBef>
                <a:spcPts val="0"/>
              </a:spcBef>
              <a:spcAft>
                <a:spcPts val="0"/>
              </a:spcAft>
              <a:buSzPts val="1800"/>
              <a:buFont typeface="Roboto Light"/>
              <a:buChar char="○"/>
              <a:defRPr i="0" sz="1800" u="none" cap="none" strike="noStrike">
                <a:latin typeface="Roboto Light"/>
                <a:ea typeface="Roboto Light"/>
                <a:cs typeface="Roboto Light"/>
                <a:sym typeface="Roboto Light"/>
              </a:defRPr>
            </a:lvl2pPr>
            <a:lvl3pPr indent="-298450" lvl="2" marL="13716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3pPr>
            <a:lvl4pPr indent="-298450" lvl="3" marL="18288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4pPr>
            <a:lvl5pPr indent="-298450" lvl="4" marL="22860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5pPr>
            <a:lvl6pPr indent="-298450" lvl="5" marL="27432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6pPr>
            <a:lvl7pPr indent="-298450" lvl="6" marL="32004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7pPr>
            <a:lvl8pPr indent="-298450" lvl="7" marL="36576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8pPr>
            <a:lvl9pPr indent="-298450" lvl="8" marL="4114800" marR="0" rtl="0">
              <a:lnSpc>
                <a:spcPct val="95000"/>
              </a:lnSpc>
              <a:spcBef>
                <a:spcPts val="0"/>
              </a:spcBef>
              <a:spcAft>
                <a:spcPts val="0"/>
              </a:spcAft>
              <a:buSzPts val="1100"/>
              <a:buFont typeface="Roboto Light"/>
              <a:buChar char="■"/>
              <a:defRPr i="0" sz="1400" u="none" cap="none" strike="noStrike">
                <a:latin typeface="Roboto Light"/>
                <a:ea typeface="Roboto Light"/>
                <a:cs typeface="Roboto Light"/>
                <a:sym typeface="Roboto Ligh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hyperlink" Target="https://www.ualberta.ca/research/services/funding-awards/funding-opportunities/successful-grants-database.html" TargetMode="External"/><Relationship Id="rId4" Type="http://schemas.openxmlformats.org/officeDocument/2006/relationships/hyperlink" Target="https://era.library.ualberta.ca/search?search=GrEx" TargetMode="External"/><Relationship Id="rId5" Type="http://schemas.openxmlformats.org/officeDocument/2006/relationships/hyperlink" Target="https://tinyurl.com/yh9k9wc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hyperlink" Target="https://www.ualberta.ca/institute-intersectionality-studies/media-library/intersectionality-readings/leadership-pipeline-at-uofa-awa-2018-1.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s://www.ualberta.ca/institute-intersectionality-studies/media-library/intersectionality-readings/leadership-pipeline-at-uofa-awa-2018-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32"/>
          <p:cNvPicPr preferRelativeResize="0"/>
          <p:nvPr>
            <p:ph idx="2" type="pic"/>
          </p:nvPr>
        </p:nvPicPr>
        <p:blipFill rotWithShape="1">
          <a:blip r:embed="rId3">
            <a:alphaModFix/>
          </a:blip>
          <a:srcRect b="0" l="426" r="416" t="0"/>
          <a:stretch/>
        </p:blipFill>
        <p:spPr>
          <a:xfrm>
            <a:off x="5192025" y="846400"/>
            <a:ext cx="3331800" cy="3527101"/>
          </a:xfrm>
          <a:prstGeom prst="rect">
            <a:avLst/>
          </a:prstGeom>
        </p:spPr>
      </p:pic>
      <p:sp>
        <p:nvSpPr>
          <p:cNvPr id="140" name="Google Shape;140;p32"/>
          <p:cNvSpPr txBox="1"/>
          <p:nvPr>
            <p:ph type="title"/>
          </p:nvPr>
        </p:nvSpPr>
        <p:spPr>
          <a:xfrm>
            <a:off x="169450" y="512925"/>
            <a:ext cx="4248600" cy="107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EDI in SSHRC Grants</a:t>
            </a:r>
            <a:endParaRPr>
              <a:solidFill>
                <a:schemeClr val="lt2"/>
              </a:solidFill>
            </a:endParaRPr>
          </a:p>
        </p:txBody>
      </p:sp>
      <p:sp>
        <p:nvSpPr>
          <p:cNvPr id="141" name="Google Shape;141;p32"/>
          <p:cNvSpPr txBox="1"/>
          <p:nvPr/>
        </p:nvSpPr>
        <p:spPr>
          <a:xfrm>
            <a:off x="375725" y="2992825"/>
            <a:ext cx="74625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900">
                <a:solidFill>
                  <a:srgbClr val="F2CD00"/>
                </a:solidFill>
                <a:latin typeface="Roboto"/>
                <a:ea typeface="Roboto"/>
                <a:cs typeface="Roboto"/>
                <a:sym typeface="Roboto"/>
              </a:rPr>
              <a:t>Presented by:</a:t>
            </a:r>
            <a:endParaRPr b="1" sz="1900">
              <a:solidFill>
                <a:srgbClr val="F2CD00"/>
              </a:solidFill>
              <a:latin typeface="Roboto"/>
              <a:ea typeface="Roboto"/>
              <a:cs typeface="Roboto"/>
              <a:sym typeface="Roboto"/>
            </a:endParaRPr>
          </a:p>
          <a:p>
            <a:pPr indent="0" lvl="0" marL="0" rtl="0" algn="l">
              <a:spcBef>
                <a:spcPts val="0"/>
              </a:spcBef>
              <a:spcAft>
                <a:spcPts val="0"/>
              </a:spcAft>
              <a:buNone/>
            </a:pPr>
            <a:r>
              <a:rPr b="1" lang="en-CA" sz="1900">
                <a:solidFill>
                  <a:srgbClr val="F2CD00"/>
                </a:solidFill>
                <a:latin typeface="Roboto"/>
                <a:ea typeface="Roboto"/>
                <a:cs typeface="Roboto"/>
                <a:sym typeface="Roboto"/>
              </a:rPr>
              <a:t>Sylvia Ijeoma Madueke</a:t>
            </a:r>
            <a:endParaRPr b="1" sz="1900">
              <a:solidFill>
                <a:srgbClr val="F2CD00"/>
              </a:solidFill>
              <a:latin typeface="Roboto"/>
              <a:ea typeface="Roboto"/>
              <a:cs typeface="Roboto"/>
              <a:sym typeface="Roboto"/>
            </a:endParaRPr>
          </a:p>
          <a:p>
            <a:pPr indent="0" lvl="0" marL="0" rtl="0" algn="l">
              <a:spcBef>
                <a:spcPts val="0"/>
              </a:spcBef>
              <a:spcAft>
                <a:spcPts val="0"/>
              </a:spcAft>
              <a:buNone/>
            </a:pPr>
            <a:r>
              <a:rPr b="1" lang="en-CA" sz="1900">
                <a:solidFill>
                  <a:srgbClr val="F2CD00"/>
                </a:solidFill>
                <a:latin typeface="Roboto"/>
                <a:ea typeface="Roboto"/>
                <a:cs typeface="Roboto"/>
                <a:sym typeface="Roboto"/>
              </a:rPr>
              <a:t>Ayantika Mukherjee</a:t>
            </a:r>
            <a:endParaRPr b="1" sz="1900">
              <a:solidFill>
                <a:srgbClr val="F2CD00"/>
              </a:solidFill>
              <a:latin typeface="Roboto"/>
              <a:ea typeface="Roboto"/>
              <a:cs typeface="Roboto"/>
              <a:sym typeface="Roboto"/>
            </a:endParaRPr>
          </a:p>
          <a:p>
            <a:pPr indent="0" lvl="0" marL="0" rtl="0" algn="l">
              <a:spcBef>
                <a:spcPts val="0"/>
              </a:spcBef>
              <a:spcAft>
                <a:spcPts val="0"/>
              </a:spcAft>
              <a:buNone/>
            </a:pPr>
            <a:r>
              <a:rPr b="1" lang="en-CA" sz="1900">
                <a:solidFill>
                  <a:srgbClr val="F2CD00"/>
                </a:solidFill>
                <a:latin typeface="Roboto"/>
                <a:ea typeface="Roboto"/>
                <a:cs typeface="Roboto"/>
                <a:sym typeface="Roboto"/>
              </a:rPr>
              <a:t>Craig Taylor</a:t>
            </a:r>
            <a:endParaRPr b="1" sz="1900">
              <a:solidFill>
                <a:srgbClr val="F2CD00"/>
              </a:solidFill>
              <a:latin typeface="Roboto"/>
              <a:ea typeface="Roboto"/>
              <a:cs typeface="Roboto"/>
              <a:sym typeface="Roboto"/>
            </a:endParaRPr>
          </a:p>
        </p:txBody>
      </p:sp>
      <p:sp>
        <p:nvSpPr>
          <p:cNvPr id="142" name="Google Shape;142;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sz="2800"/>
              <a:t>Team Composition and Trainee Recruitment Process</a:t>
            </a:r>
            <a:endParaRPr sz="2800"/>
          </a:p>
        </p:txBody>
      </p:sp>
      <p:sp>
        <p:nvSpPr>
          <p:cNvPr id="219" name="Google Shape;219;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
        <p:nvSpPr>
          <p:cNvPr id="220" name="Google Shape;220;p41"/>
          <p:cNvSpPr txBox="1"/>
          <p:nvPr/>
        </p:nvSpPr>
        <p:spPr>
          <a:xfrm>
            <a:off x="75400" y="1267150"/>
            <a:ext cx="5944200" cy="34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sz="2900">
                <a:solidFill>
                  <a:srgbClr val="0000FF"/>
                </a:solidFill>
              </a:rPr>
              <a:t>“Our research and collaboration team include members of numerous marginalized communities, including disabled, Indigenous, racialized, Black, newcomer, and non-binary scholars.” </a:t>
            </a:r>
            <a:endParaRPr sz="2300">
              <a:latin typeface="Roboto Light"/>
              <a:ea typeface="Roboto Light"/>
              <a:cs typeface="Roboto Light"/>
              <a:sym typeface="Roboto Light"/>
            </a:endParaRPr>
          </a:p>
        </p:txBody>
      </p:sp>
      <p:pic>
        <p:nvPicPr>
          <p:cNvPr id="221" name="Google Shape;221;p41"/>
          <p:cNvPicPr preferRelativeResize="0"/>
          <p:nvPr/>
        </p:nvPicPr>
        <p:blipFill>
          <a:blip r:embed="rId3">
            <a:alphaModFix/>
          </a:blip>
          <a:stretch>
            <a:fillRect/>
          </a:stretch>
        </p:blipFill>
        <p:spPr>
          <a:xfrm>
            <a:off x="5742475" y="2525050"/>
            <a:ext cx="2968551" cy="2396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2"/>
          <p:cNvSpPr txBox="1"/>
          <p:nvPr>
            <p:ph type="title"/>
          </p:nvPr>
        </p:nvSpPr>
        <p:spPr>
          <a:xfrm>
            <a:off x="173250" y="123900"/>
            <a:ext cx="8970900" cy="79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sz="2800"/>
              <a:t>Equitable, Inclusive and Accessible Research Work Environment for Trainees and Team Members</a:t>
            </a:r>
            <a:endParaRPr sz="2800"/>
          </a:p>
        </p:txBody>
      </p:sp>
      <p:sp>
        <p:nvSpPr>
          <p:cNvPr id="227" name="Google Shape;227;p42"/>
          <p:cNvSpPr txBox="1"/>
          <p:nvPr>
            <p:ph idx="1" type="body"/>
          </p:nvPr>
        </p:nvSpPr>
        <p:spPr>
          <a:xfrm>
            <a:off x="173375" y="1233300"/>
            <a:ext cx="5011200" cy="3631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CA" sz="2400">
                <a:solidFill>
                  <a:srgbClr val="0000FF"/>
                </a:solidFill>
                <a:latin typeface="Arial"/>
                <a:ea typeface="Arial"/>
                <a:cs typeface="Arial"/>
                <a:sym typeface="Arial"/>
              </a:rPr>
              <a:t>“I will maintain a list of support resources for the underrepresented groups, such as the university’s Specialized Support and Disabilities Services, the Indigenous Student Services Centre, and facilities such as multi faith prayer and nursing rooms, which will be made available to team members where applicable.” </a:t>
            </a:r>
            <a:endParaRPr sz="1500"/>
          </a:p>
        </p:txBody>
      </p:sp>
      <p:sp>
        <p:nvSpPr>
          <p:cNvPr id="228" name="Google Shape;228;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pic>
        <p:nvPicPr>
          <p:cNvPr id="229" name="Google Shape;229;p42"/>
          <p:cNvPicPr preferRelativeResize="0"/>
          <p:nvPr/>
        </p:nvPicPr>
        <p:blipFill>
          <a:blip r:embed="rId3">
            <a:alphaModFix/>
          </a:blip>
          <a:stretch>
            <a:fillRect/>
          </a:stretch>
        </p:blipFill>
        <p:spPr>
          <a:xfrm>
            <a:off x="5737075" y="1889275"/>
            <a:ext cx="2556375" cy="2530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3"/>
          <p:cNvSpPr txBox="1"/>
          <p:nvPr>
            <p:ph type="title"/>
          </p:nvPr>
        </p:nvSpPr>
        <p:spPr>
          <a:xfrm>
            <a:off x="0" y="0"/>
            <a:ext cx="9144000" cy="8925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CA" sz="2800"/>
              <a:t>Diversity and Equity in Mentoring, Training and Access to Development Opportunities</a:t>
            </a:r>
            <a:endParaRPr sz="2800"/>
          </a:p>
          <a:p>
            <a:pPr indent="0" lvl="0" marL="0" rtl="0" algn="l">
              <a:spcBef>
                <a:spcPts val="0"/>
              </a:spcBef>
              <a:spcAft>
                <a:spcPts val="0"/>
              </a:spcAft>
              <a:buClr>
                <a:schemeClr val="dk1"/>
              </a:buClr>
              <a:buSzPts val="1100"/>
              <a:buFont typeface="Arial"/>
              <a:buNone/>
            </a:pPr>
            <a:r>
              <a:t/>
            </a:r>
            <a:endParaRPr sz="2800"/>
          </a:p>
          <a:p>
            <a:pPr indent="0" lvl="0" marL="0" rtl="0" algn="l">
              <a:spcBef>
                <a:spcPts val="0"/>
              </a:spcBef>
              <a:spcAft>
                <a:spcPts val="0"/>
              </a:spcAft>
              <a:buNone/>
            </a:pPr>
            <a:r>
              <a:t/>
            </a:r>
            <a:endParaRPr sz="2800"/>
          </a:p>
        </p:txBody>
      </p:sp>
      <p:sp>
        <p:nvSpPr>
          <p:cNvPr id="235" name="Google Shape;235;p43"/>
          <p:cNvSpPr txBox="1"/>
          <p:nvPr>
            <p:ph idx="1" type="body"/>
          </p:nvPr>
        </p:nvSpPr>
        <p:spPr>
          <a:xfrm>
            <a:off x="4550225" y="1309500"/>
            <a:ext cx="4376700" cy="26730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CA" sz="2200">
                <a:solidFill>
                  <a:srgbClr val="0000FF"/>
                </a:solidFill>
                <a:latin typeface="Arial"/>
                <a:ea typeface="Arial"/>
                <a:cs typeface="Arial"/>
                <a:sym typeface="Arial"/>
              </a:rPr>
              <a:t>“To disrupt the learned unconscious bias we all carry with us, I have developed a learning module that each member and trainee will be asked to participate in upon our first dialogue to minimize its effects on our research”</a:t>
            </a:r>
            <a:endParaRPr sz="2200">
              <a:solidFill>
                <a:srgbClr val="0000FF"/>
              </a:solidFill>
              <a:latin typeface="Arial"/>
              <a:ea typeface="Arial"/>
              <a:cs typeface="Arial"/>
              <a:sym typeface="Arial"/>
            </a:endParaRPr>
          </a:p>
          <a:p>
            <a:pPr indent="0" lvl="0" marL="0" rtl="0" algn="l">
              <a:spcBef>
                <a:spcPts val="0"/>
              </a:spcBef>
              <a:spcAft>
                <a:spcPts val="0"/>
              </a:spcAft>
              <a:buNone/>
            </a:pPr>
            <a:r>
              <a:t/>
            </a:r>
            <a:endParaRPr b="1" sz="2700">
              <a:solidFill>
                <a:srgbClr val="0000FF"/>
              </a:solidFill>
              <a:latin typeface="Arial"/>
              <a:ea typeface="Arial"/>
              <a:cs typeface="Arial"/>
              <a:sym typeface="Arial"/>
            </a:endParaRPr>
          </a:p>
          <a:p>
            <a:pPr indent="0" lvl="0" marL="0" rtl="0" algn="l">
              <a:spcBef>
                <a:spcPts val="0"/>
              </a:spcBef>
              <a:spcAft>
                <a:spcPts val="0"/>
              </a:spcAft>
              <a:buNone/>
            </a:pPr>
            <a:r>
              <a:t/>
            </a:r>
            <a:endParaRPr/>
          </a:p>
        </p:txBody>
      </p:sp>
      <p:sp>
        <p:nvSpPr>
          <p:cNvPr id="236" name="Google Shape;236;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pic>
        <p:nvPicPr>
          <p:cNvPr id="237" name="Google Shape;237;p43"/>
          <p:cNvPicPr preferRelativeResize="0"/>
          <p:nvPr/>
        </p:nvPicPr>
        <p:blipFill rotWithShape="1">
          <a:blip r:embed="rId3">
            <a:alphaModFix/>
          </a:blip>
          <a:srcRect b="0" l="0" r="0" t="10063"/>
          <a:stretch/>
        </p:blipFill>
        <p:spPr>
          <a:xfrm>
            <a:off x="152400" y="1375350"/>
            <a:ext cx="3848250" cy="3031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4"/>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EDI in Research Design (EDI-RD)</a:t>
            </a:r>
            <a:endParaRPr/>
          </a:p>
        </p:txBody>
      </p:sp>
      <p:sp>
        <p:nvSpPr>
          <p:cNvPr id="243" name="Google Shape;243;p44"/>
          <p:cNvSpPr txBox="1"/>
          <p:nvPr>
            <p:ph idx="1" type="body"/>
          </p:nvPr>
        </p:nvSpPr>
        <p:spPr>
          <a:xfrm>
            <a:off x="100725" y="1309500"/>
            <a:ext cx="8711700" cy="35523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CA" sz="2100">
                <a:solidFill>
                  <a:srgbClr val="0000FF"/>
                </a:solidFill>
                <a:latin typeface="Arial"/>
                <a:ea typeface="Arial"/>
                <a:cs typeface="Arial"/>
                <a:sym typeface="Arial"/>
              </a:rPr>
              <a:t>"Photovoice begins by providing children and youth in care with </a:t>
            </a:r>
            <a:endParaRPr sz="2100">
              <a:solidFill>
                <a:srgbClr val="0000FF"/>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CA" sz="2100">
                <a:solidFill>
                  <a:srgbClr val="0000FF"/>
                </a:solidFill>
                <a:latin typeface="Arial"/>
                <a:ea typeface="Arial"/>
                <a:cs typeface="Arial"/>
                <a:sym typeface="Arial"/>
              </a:rPr>
              <a:t>cameras and training so that they can take pictures and post them to a private Facebook group, where researchers and other participants can respond to and have increased awareness of community issues."</a:t>
            </a:r>
            <a:endParaRPr sz="2100">
              <a:solidFill>
                <a:srgbClr val="0000FF"/>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2100">
              <a:solidFill>
                <a:srgbClr val="0000FF"/>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2100">
              <a:solidFill>
                <a:srgbClr val="0000FF"/>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CA" sz="2100">
                <a:solidFill>
                  <a:srgbClr val="0000FF"/>
                </a:solidFill>
                <a:latin typeface="Arial"/>
                <a:ea typeface="Arial"/>
                <a:cs typeface="Arial"/>
                <a:sym typeface="Arial"/>
              </a:rPr>
              <a:t>“Consistent with terms of UNDRIP and the Tri-Council, Indigenous participants will play a lead role in refining the project design, implementation and outcomes; they will determine how, or if, research is carried out in relation to their families, and homelands. This will translate into budget planning and allocation.”</a:t>
            </a:r>
            <a:endParaRPr sz="2100">
              <a:solidFill>
                <a:srgbClr val="0000FF"/>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244" name="Google Shape;244;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5"/>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SSHRC CV/SSHRC CCV</a:t>
            </a:r>
            <a:endParaRPr/>
          </a:p>
        </p:txBody>
      </p:sp>
      <p:sp>
        <p:nvSpPr>
          <p:cNvPr id="250" name="Google Shape;250;p45"/>
          <p:cNvSpPr txBox="1"/>
          <p:nvPr>
            <p:ph idx="1" type="body"/>
          </p:nvPr>
        </p:nvSpPr>
        <p:spPr>
          <a:xfrm>
            <a:off x="4778475" y="2057400"/>
            <a:ext cx="4326900" cy="2806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CA">
                <a:solidFill>
                  <a:srgbClr val="0000FF"/>
                </a:solidFill>
                <a:latin typeface="Arial"/>
                <a:ea typeface="Arial"/>
                <a:cs typeface="Arial"/>
                <a:sym typeface="Arial"/>
              </a:rPr>
              <a:t>Here are other sections to demonstrate past commitment to EDI:</a:t>
            </a:r>
            <a:endParaRPr>
              <a:solidFill>
                <a:srgbClr val="0000FF"/>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rgbClr val="0000FF"/>
              </a:solidFill>
              <a:latin typeface="Arial"/>
              <a:ea typeface="Arial"/>
              <a:cs typeface="Arial"/>
              <a:sym typeface="Arial"/>
            </a:endParaRPr>
          </a:p>
          <a:p>
            <a:pPr indent="-355600" lvl="0" marL="457200" rtl="0" algn="l">
              <a:spcBef>
                <a:spcPts val="0"/>
              </a:spcBef>
              <a:spcAft>
                <a:spcPts val="0"/>
              </a:spcAft>
              <a:buClr>
                <a:srgbClr val="0000FF"/>
              </a:buClr>
              <a:buSzPts val="2000"/>
              <a:buFont typeface="Arial"/>
              <a:buChar char="●"/>
            </a:pPr>
            <a:r>
              <a:rPr lang="en-CA">
                <a:solidFill>
                  <a:srgbClr val="0000FF"/>
                </a:solidFill>
                <a:latin typeface="Arial"/>
                <a:ea typeface="Arial"/>
                <a:cs typeface="Arial"/>
                <a:sym typeface="Arial"/>
              </a:rPr>
              <a:t>Past Recognitions</a:t>
            </a:r>
            <a:endParaRPr>
              <a:solidFill>
                <a:srgbClr val="0000FF"/>
              </a:solidFill>
              <a:latin typeface="Arial"/>
              <a:ea typeface="Arial"/>
              <a:cs typeface="Arial"/>
              <a:sym typeface="Arial"/>
            </a:endParaRPr>
          </a:p>
          <a:p>
            <a:pPr indent="-355600" lvl="0" marL="457200" rtl="0" algn="l">
              <a:spcBef>
                <a:spcPts val="0"/>
              </a:spcBef>
              <a:spcAft>
                <a:spcPts val="0"/>
              </a:spcAft>
              <a:buClr>
                <a:srgbClr val="0000FF"/>
              </a:buClr>
              <a:buSzPts val="2000"/>
              <a:buFont typeface="Arial"/>
              <a:buChar char="●"/>
            </a:pPr>
            <a:r>
              <a:rPr lang="en-CA">
                <a:solidFill>
                  <a:srgbClr val="0000FF"/>
                </a:solidFill>
                <a:latin typeface="Arial"/>
                <a:ea typeface="Arial"/>
                <a:cs typeface="Arial"/>
                <a:sym typeface="Arial"/>
              </a:rPr>
              <a:t>Past Contributions,</a:t>
            </a:r>
            <a:endParaRPr>
              <a:solidFill>
                <a:srgbClr val="0000FF"/>
              </a:solidFill>
              <a:latin typeface="Arial"/>
              <a:ea typeface="Arial"/>
              <a:cs typeface="Arial"/>
              <a:sym typeface="Arial"/>
            </a:endParaRPr>
          </a:p>
          <a:p>
            <a:pPr indent="-355600" lvl="0" marL="457200" rtl="0" algn="l">
              <a:spcBef>
                <a:spcPts val="0"/>
              </a:spcBef>
              <a:spcAft>
                <a:spcPts val="0"/>
              </a:spcAft>
              <a:buClr>
                <a:srgbClr val="0000FF"/>
              </a:buClr>
              <a:buSzPts val="2000"/>
              <a:buFont typeface="Arial"/>
              <a:buChar char="●"/>
            </a:pPr>
            <a:r>
              <a:rPr lang="en-CA">
                <a:solidFill>
                  <a:srgbClr val="0000FF"/>
                </a:solidFill>
                <a:latin typeface="Arial"/>
                <a:ea typeface="Arial"/>
                <a:cs typeface="Arial"/>
                <a:sym typeface="Arial"/>
              </a:rPr>
              <a:t>Supervisory Activities - *always get permission from students to mention their names</a:t>
            </a:r>
            <a:endParaRPr>
              <a:solidFill>
                <a:srgbClr val="0000FF"/>
              </a:solidFill>
              <a:latin typeface="Arial"/>
              <a:ea typeface="Arial"/>
              <a:cs typeface="Arial"/>
              <a:sym typeface="Arial"/>
            </a:endParaRPr>
          </a:p>
          <a:p>
            <a:pPr indent="0" lvl="0" marL="0" rtl="0" algn="l">
              <a:spcBef>
                <a:spcPts val="0"/>
              </a:spcBef>
              <a:spcAft>
                <a:spcPts val="0"/>
              </a:spcAft>
              <a:buNone/>
            </a:pPr>
            <a:r>
              <a:t/>
            </a:r>
            <a:endParaRPr/>
          </a:p>
        </p:txBody>
      </p:sp>
      <p:sp>
        <p:nvSpPr>
          <p:cNvPr id="251" name="Google Shape;251;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pic>
        <p:nvPicPr>
          <p:cNvPr id="252" name="Google Shape;252;p45"/>
          <p:cNvPicPr preferRelativeResize="0"/>
          <p:nvPr/>
        </p:nvPicPr>
        <p:blipFill>
          <a:blip r:embed="rId3">
            <a:alphaModFix/>
          </a:blip>
          <a:stretch>
            <a:fillRect/>
          </a:stretch>
        </p:blipFill>
        <p:spPr>
          <a:xfrm>
            <a:off x="152400" y="961800"/>
            <a:ext cx="4507576" cy="2916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6"/>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Additional Resources for Grant Development</a:t>
            </a:r>
            <a:endParaRPr/>
          </a:p>
        </p:txBody>
      </p:sp>
      <p:sp>
        <p:nvSpPr>
          <p:cNvPr id="258" name="Google Shape;258;p46"/>
          <p:cNvSpPr txBox="1"/>
          <p:nvPr>
            <p:ph idx="1" type="body"/>
          </p:nvPr>
        </p:nvSpPr>
        <p:spPr>
          <a:xfrm>
            <a:off x="350850" y="1309500"/>
            <a:ext cx="8461500" cy="3268200"/>
          </a:xfrm>
          <a:prstGeom prst="rect">
            <a:avLst/>
          </a:prstGeom>
        </p:spPr>
        <p:txBody>
          <a:bodyPr anchorCtr="0" anchor="t" bIns="0" lIns="0" spcFirstLastPara="1" rIns="0" wrap="square" tIns="0">
            <a:noAutofit/>
          </a:bodyPr>
          <a:lstStyle/>
          <a:p>
            <a:pPr indent="-355600" lvl="0" marL="457200" rtl="0" algn="l">
              <a:spcBef>
                <a:spcPts val="0"/>
              </a:spcBef>
              <a:spcAft>
                <a:spcPts val="0"/>
              </a:spcAft>
              <a:buClr>
                <a:srgbClr val="0000FF"/>
              </a:buClr>
              <a:buSzPts val="2000"/>
              <a:buFont typeface="Arial"/>
              <a:buChar char="●"/>
            </a:pPr>
            <a:r>
              <a:rPr lang="en-CA">
                <a:solidFill>
                  <a:srgbClr val="0000FF"/>
                </a:solidFill>
                <a:latin typeface="Arial"/>
                <a:ea typeface="Arial"/>
                <a:cs typeface="Arial"/>
                <a:sym typeface="Arial"/>
              </a:rPr>
              <a:t>Check out the </a:t>
            </a:r>
            <a:r>
              <a:rPr lang="en-CA" u="sng">
                <a:solidFill>
                  <a:srgbClr val="0000FF"/>
                </a:solidFill>
                <a:latin typeface="Arial"/>
                <a:ea typeface="Arial"/>
                <a:cs typeface="Arial"/>
                <a:sym typeface="Arial"/>
                <a:hlinkClick r:id="rId3">
                  <a:extLst>
                    <a:ext uri="{A12FA001-AC4F-418D-AE19-62706E023703}">
                      <ahyp:hlinkClr val="tx"/>
                    </a:ext>
                  </a:extLst>
                </a:hlinkClick>
              </a:rPr>
              <a:t>Successful Grants Library</a:t>
            </a:r>
            <a:r>
              <a:rPr lang="en-CA">
                <a:solidFill>
                  <a:srgbClr val="0000FF"/>
                </a:solidFill>
                <a:latin typeface="Arial"/>
                <a:ea typeface="Arial"/>
                <a:cs typeface="Arial"/>
                <a:sym typeface="Arial"/>
              </a:rPr>
              <a:t> for sample applications from past award winners </a:t>
            </a:r>
            <a:endParaRPr>
              <a:solidFill>
                <a:srgbClr val="0000FF"/>
              </a:solidFill>
              <a:latin typeface="Arial"/>
              <a:ea typeface="Arial"/>
              <a:cs typeface="Arial"/>
              <a:sym typeface="Arial"/>
            </a:endParaRPr>
          </a:p>
          <a:p>
            <a:pPr indent="0" lvl="0" marL="457200" rtl="0" algn="l">
              <a:spcBef>
                <a:spcPts val="0"/>
              </a:spcBef>
              <a:spcAft>
                <a:spcPts val="0"/>
              </a:spcAft>
              <a:buNone/>
            </a:pPr>
            <a:r>
              <a:t/>
            </a:r>
            <a:endParaRPr>
              <a:solidFill>
                <a:srgbClr val="0000FF"/>
              </a:solidFill>
              <a:latin typeface="Arial"/>
              <a:ea typeface="Arial"/>
              <a:cs typeface="Arial"/>
              <a:sym typeface="Arial"/>
            </a:endParaRPr>
          </a:p>
          <a:p>
            <a:pPr indent="-355600" lvl="0" marL="457200" rtl="0" algn="l">
              <a:spcBef>
                <a:spcPts val="0"/>
              </a:spcBef>
              <a:spcAft>
                <a:spcPts val="0"/>
              </a:spcAft>
              <a:buClr>
                <a:srgbClr val="0000FF"/>
              </a:buClr>
              <a:buSzPts val="2000"/>
              <a:buFont typeface="Arial"/>
              <a:buChar char="●"/>
            </a:pPr>
            <a:r>
              <a:rPr lang="en-CA">
                <a:solidFill>
                  <a:srgbClr val="0000FF"/>
                </a:solidFill>
                <a:latin typeface="Arial"/>
                <a:ea typeface="Arial"/>
                <a:cs typeface="Arial"/>
                <a:sym typeface="Arial"/>
              </a:rPr>
              <a:t>Check out the Grant Excellence Toolkits (“</a:t>
            </a:r>
            <a:r>
              <a:rPr lang="en-CA" u="sng">
                <a:solidFill>
                  <a:srgbClr val="0000FF"/>
                </a:solidFill>
                <a:latin typeface="Arial"/>
                <a:ea typeface="Arial"/>
                <a:cs typeface="Arial"/>
                <a:sym typeface="Arial"/>
                <a:hlinkClick r:id="rId4">
                  <a:extLst>
                    <a:ext uri="{A12FA001-AC4F-418D-AE19-62706E023703}">
                      <ahyp:hlinkClr val="tx"/>
                    </a:ext>
                  </a:extLst>
                </a:hlinkClick>
              </a:rPr>
              <a:t>GrEx</a:t>
            </a:r>
            <a:r>
              <a:rPr lang="en-CA">
                <a:solidFill>
                  <a:srgbClr val="0000FF"/>
                </a:solidFill>
                <a:latin typeface="Arial"/>
                <a:ea typeface="Arial"/>
                <a:cs typeface="Arial"/>
                <a:sym typeface="Arial"/>
              </a:rPr>
              <a:t>”) in the Education and Research Archive</a:t>
            </a:r>
            <a:endParaRPr>
              <a:solidFill>
                <a:srgbClr val="0000FF"/>
              </a:solidFill>
              <a:latin typeface="Arial"/>
              <a:ea typeface="Arial"/>
              <a:cs typeface="Arial"/>
              <a:sym typeface="Arial"/>
            </a:endParaRPr>
          </a:p>
          <a:p>
            <a:pPr indent="0" lvl="0" marL="457200" rtl="0" algn="l">
              <a:spcBef>
                <a:spcPts val="0"/>
              </a:spcBef>
              <a:spcAft>
                <a:spcPts val="0"/>
              </a:spcAft>
              <a:buNone/>
            </a:pPr>
            <a:r>
              <a:t/>
            </a:r>
            <a:endParaRPr>
              <a:solidFill>
                <a:srgbClr val="0000FF"/>
              </a:solidFill>
              <a:latin typeface="Arial"/>
              <a:ea typeface="Arial"/>
              <a:cs typeface="Arial"/>
              <a:sym typeface="Arial"/>
            </a:endParaRPr>
          </a:p>
          <a:p>
            <a:pPr indent="-355600" lvl="0" marL="457200" rtl="0" algn="l">
              <a:spcBef>
                <a:spcPts val="0"/>
              </a:spcBef>
              <a:spcAft>
                <a:spcPts val="0"/>
              </a:spcAft>
              <a:buClr>
                <a:srgbClr val="0000FF"/>
              </a:buClr>
              <a:buSzPts val="2000"/>
              <a:buFont typeface="Arial"/>
              <a:buChar char="●"/>
            </a:pPr>
            <a:r>
              <a:rPr lang="en-CA">
                <a:solidFill>
                  <a:srgbClr val="0000FF"/>
                </a:solidFill>
                <a:latin typeface="Arial"/>
                <a:ea typeface="Arial"/>
                <a:cs typeface="Arial"/>
                <a:sym typeface="Arial"/>
              </a:rPr>
              <a:t>The CSSH Office of Research has also created a </a:t>
            </a:r>
            <a:r>
              <a:rPr lang="en-CA" u="sng">
                <a:solidFill>
                  <a:srgbClr val="0000FF"/>
                </a:solidFill>
                <a:latin typeface="Arial"/>
                <a:ea typeface="Arial"/>
                <a:cs typeface="Arial"/>
                <a:sym typeface="Arial"/>
                <a:hlinkClick r:id="rId5">
                  <a:extLst>
                    <a:ext uri="{A12FA001-AC4F-418D-AE19-62706E023703}">
                      <ahyp:hlinkClr val="tx"/>
                    </a:ext>
                  </a:extLst>
                </a:hlinkClick>
              </a:rPr>
              <a:t>library</a:t>
            </a:r>
            <a:r>
              <a:rPr lang="en-CA">
                <a:solidFill>
                  <a:srgbClr val="0000FF"/>
                </a:solidFill>
                <a:latin typeface="Arial"/>
                <a:ea typeface="Arial"/>
                <a:cs typeface="Arial"/>
                <a:sym typeface="Arial"/>
              </a:rPr>
              <a:t> of videos (e.g. how to prepare a budget and how to prepare a CV) to provide faculty members with practical, on-demand, asynchronous assistance in support of grant application success</a:t>
            </a:r>
            <a:endParaRPr>
              <a:solidFill>
                <a:srgbClr val="0000FF"/>
              </a:solidFill>
            </a:endParaRPr>
          </a:p>
        </p:txBody>
      </p:sp>
      <p:sp>
        <p:nvSpPr>
          <p:cNvPr id="259" name="Google Shape;259;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3"/>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Land Acknowledgements</a:t>
            </a:r>
            <a:endParaRPr/>
          </a:p>
        </p:txBody>
      </p:sp>
      <p:sp>
        <p:nvSpPr>
          <p:cNvPr id="148" name="Google Shape;148;p33"/>
          <p:cNvSpPr txBox="1"/>
          <p:nvPr>
            <p:ph idx="1" type="body"/>
          </p:nvPr>
        </p:nvSpPr>
        <p:spPr>
          <a:xfrm>
            <a:off x="236250" y="1080900"/>
            <a:ext cx="8690700" cy="39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i="1" lang="en-CA" sz="2200">
                <a:solidFill>
                  <a:srgbClr val="0000FF"/>
                </a:solidFill>
                <a:latin typeface="Arial"/>
                <a:ea typeface="Arial"/>
                <a:cs typeface="Arial"/>
                <a:sym typeface="Arial"/>
              </a:rPr>
              <a:t>The University of Alberta, its buildings, labs and research centers and stations are primarily located on the territory of the Néhiyaw (Cree), Niitsitapi (Blackfoot), Métis, Nakoda (Stoney), Dene, Haudenosaunee (Iroquois) and Anishinaabe (Ojibway/Saulteaux), lands that are now known as part of Treaties 6, 7 and 8 and homeland of the Métis. The university recognizes the persistence of colonialism, oppression, and domination in systems of settler research practices and training and this acknowledgement signifies the university's respect for the sovereignty, lands, histories, languages, knowledge systems and cultures of all First Nations, Métis and Inuit nations as we strive to work in Good Relations with them. </a:t>
            </a:r>
            <a:endParaRPr i="1" sz="2200">
              <a:solidFill>
                <a:srgbClr val="0000FF"/>
              </a:solidFill>
              <a:latin typeface="Arial"/>
              <a:ea typeface="Arial"/>
              <a:cs typeface="Arial"/>
              <a:sym typeface="Arial"/>
            </a:endParaRPr>
          </a:p>
        </p:txBody>
      </p:sp>
      <p:sp>
        <p:nvSpPr>
          <p:cNvPr id="149" name="Google Shape;149;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4"/>
          <p:cNvSpPr txBox="1"/>
          <p:nvPr>
            <p:ph type="title"/>
          </p:nvPr>
        </p:nvSpPr>
        <p:spPr>
          <a:xfrm>
            <a:off x="350850" y="2001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Structure of the Session </a:t>
            </a:r>
            <a:endParaRPr/>
          </a:p>
        </p:txBody>
      </p:sp>
      <p:sp>
        <p:nvSpPr>
          <p:cNvPr id="155" name="Google Shape;155;p34"/>
          <p:cNvSpPr txBox="1"/>
          <p:nvPr>
            <p:ph idx="1" type="body"/>
          </p:nvPr>
        </p:nvSpPr>
        <p:spPr>
          <a:xfrm>
            <a:off x="4957100" y="1310600"/>
            <a:ext cx="3907200" cy="3268200"/>
          </a:xfrm>
          <a:prstGeom prst="rect">
            <a:avLst/>
          </a:prstGeom>
        </p:spPr>
        <p:txBody>
          <a:bodyPr anchorCtr="0" anchor="t" bIns="0" lIns="0" spcFirstLastPara="1" rIns="0" wrap="square" tIns="0">
            <a:noAutofit/>
          </a:bodyPr>
          <a:lstStyle/>
          <a:p>
            <a:pPr indent="-355600" lvl="0" marL="457200" rtl="0" algn="l">
              <a:spcBef>
                <a:spcPts val="0"/>
              </a:spcBef>
              <a:spcAft>
                <a:spcPts val="0"/>
              </a:spcAft>
              <a:buClr>
                <a:srgbClr val="0000FF"/>
              </a:buClr>
              <a:buSzPts val="2000"/>
              <a:buFont typeface="Arial"/>
              <a:buChar char="●"/>
            </a:pPr>
            <a:r>
              <a:rPr lang="en-CA">
                <a:solidFill>
                  <a:srgbClr val="0000FF"/>
                </a:solidFill>
                <a:latin typeface="Arial"/>
                <a:ea typeface="Arial"/>
                <a:cs typeface="Arial"/>
                <a:sym typeface="Arial"/>
              </a:rPr>
              <a:t>Contextual information on why we need to consider EDI in SSHRC grants</a:t>
            </a:r>
            <a:endParaRPr>
              <a:solidFill>
                <a:srgbClr val="0000FF"/>
              </a:solidFill>
              <a:latin typeface="Arial"/>
              <a:ea typeface="Arial"/>
              <a:cs typeface="Arial"/>
              <a:sym typeface="Arial"/>
            </a:endParaRPr>
          </a:p>
          <a:p>
            <a:pPr indent="0" lvl="0" marL="457200" rtl="0" algn="l">
              <a:spcBef>
                <a:spcPts val="0"/>
              </a:spcBef>
              <a:spcAft>
                <a:spcPts val="0"/>
              </a:spcAft>
              <a:buNone/>
            </a:pPr>
            <a:r>
              <a:t/>
            </a:r>
            <a:endParaRPr>
              <a:solidFill>
                <a:srgbClr val="0000FF"/>
              </a:solidFill>
              <a:latin typeface="Arial"/>
              <a:ea typeface="Arial"/>
              <a:cs typeface="Arial"/>
              <a:sym typeface="Arial"/>
            </a:endParaRPr>
          </a:p>
          <a:p>
            <a:pPr indent="-355600" lvl="0" marL="457200" rtl="0" algn="l">
              <a:spcBef>
                <a:spcPts val="0"/>
              </a:spcBef>
              <a:spcAft>
                <a:spcPts val="0"/>
              </a:spcAft>
              <a:buClr>
                <a:srgbClr val="0000FF"/>
              </a:buClr>
              <a:buSzPts val="2000"/>
              <a:buFont typeface="Arial"/>
              <a:buChar char="●"/>
            </a:pPr>
            <a:r>
              <a:rPr lang="en-CA">
                <a:solidFill>
                  <a:srgbClr val="0000FF"/>
                </a:solidFill>
                <a:latin typeface="Arial"/>
                <a:ea typeface="Arial"/>
                <a:cs typeface="Arial"/>
                <a:sym typeface="Arial"/>
              </a:rPr>
              <a:t>Existing supports for SSHRC grant applicants at the U of A.</a:t>
            </a:r>
            <a:endParaRPr>
              <a:solidFill>
                <a:srgbClr val="0000FF"/>
              </a:solidFill>
              <a:latin typeface="Arial"/>
              <a:ea typeface="Arial"/>
              <a:cs typeface="Arial"/>
              <a:sym typeface="Arial"/>
            </a:endParaRPr>
          </a:p>
          <a:p>
            <a:pPr indent="0" lvl="0" marL="457200" rtl="0" algn="l">
              <a:spcBef>
                <a:spcPts val="0"/>
              </a:spcBef>
              <a:spcAft>
                <a:spcPts val="0"/>
              </a:spcAft>
              <a:buNone/>
            </a:pPr>
            <a:r>
              <a:t/>
            </a:r>
            <a:endParaRPr>
              <a:solidFill>
                <a:srgbClr val="0000FF"/>
              </a:solidFill>
              <a:latin typeface="Arial"/>
              <a:ea typeface="Arial"/>
              <a:cs typeface="Arial"/>
              <a:sym typeface="Arial"/>
            </a:endParaRPr>
          </a:p>
          <a:p>
            <a:pPr indent="-355600" lvl="0" marL="457200" rtl="0" algn="l">
              <a:spcBef>
                <a:spcPts val="0"/>
              </a:spcBef>
              <a:spcAft>
                <a:spcPts val="0"/>
              </a:spcAft>
              <a:buClr>
                <a:srgbClr val="0000FF"/>
              </a:buClr>
              <a:buSzPts val="2000"/>
              <a:buFont typeface="Arial"/>
              <a:buChar char="●"/>
            </a:pPr>
            <a:r>
              <a:rPr lang="en-CA">
                <a:solidFill>
                  <a:srgbClr val="0000FF"/>
                </a:solidFill>
                <a:latin typeface="Arial"/>
                <a:ea typeface="Arial"/>
                <a:cs typeface="Arial"/>
                <a:sym typeface="Arial"/>
              </a:rPr>
              <a:t>Workshop for how to integrate EDI in SSHRC grants </a:t>
            </a:r>
            <a:endParaRPr>
              <a:solidFill>
                <a:srgbClr val="0000FF"/>
              </a:solidFill>
              <a:latin typeface="Arial"/>
              <a:ea typeface="Arial"/>
              <a:cs typeface="Arial"/>
              <a:sym typeface="Arial"/>
            </a:endParaRPr>
          </a:p>
        </p:txBody>
      </p:sp>
      <p:sp>
        <p:nvSpPr>
          <p:cNvPr id="156" name="Google Shape;156;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pic>
        <p:nvPicPr>
          <p:cNvPr id="157" name="Google Shape;157;p34"/>
          <p:cNvPicPr preferRelativeResize="0"/>
          <p:nvPr/>
        </p:nvPicPr>
        <p:blipFill>
          <a:blip r:embed="rId3">
            <a:alphaModFix/>
          </a:blip>
          <a:stretch>
            <a:fillRect/>
          </a:stretch>
        </p:blipFill>
        <p:spPr>
          <a:xfrm>
            <a:off x="0" y="911675"/>
            <a:ext cx="4791550" cy="4231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5"/>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Why a session on EDI in SSHRC Grants?  </a:t>
            </a:r>
            <a:endParaRPr/>
          </a:p>
        </p:txBody>
      </p:sp>
      <p:sp>
        <p:nvSpPr>
          <p:cNvPr id="163" name="Google Shape;163;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pic>
        <p:nvPicPr>
          <p:cNvPr id="164" name="Google Shape;164;p35"/>
          <p:cNvPicPr preferRelativeResize="0"/>
          <p:nvPr/>
        </p:nvPicPr>
        <p:blipFill>
          <a:blip r:embed="rId3">
            <a:alphaModFix/>
          </a:blip>
          <a:stretch>
            <a:fillRect/>
          </a:stretch>
        </p:blipFill>
        <p:spPr>
          <a:xfrm>
            <a:off x="0" y="934150"/>
            <a:ext cx="2514900" cy="3184850"/>
          </a:xfrm>
          <a:prstGeom prst="rect">
            <a:avLst/>
          </a:prstGeom>
          <a:noFill/>
          <a:ln>
            <a:noFill/>
          </a:ln>
        </p:spPr>
      </p:pic>
      <p:pic>
        <p:nvPicPr>
          <p:cNvPr id="165" name="Google Shape;165;p35"/>
          <p:cNvPicPr preferRelativeResize="0"/>
          <p:nvPr/>
        </p:nvPicPr>
        <p:blipFill>
          <a:blip r:embed="rId4">
            <a:alphaModFix/>
          </a:blip>
          <a:stretch>
            <a:fillRect/>
          </a:stretch>
        </p:blipFill>
        <p:spPr>
          <a:xfrm>
            <a:off x="2579320" y="934150"/>
            <a:ext cx="3272580" cy="3097700"/>
          </a:xfrm>
          <a:prstGeom prst="rect">
            <a:avLst/>
          </a:prstGeom>
          <a:noFill/>
          <a:ln>
            <a:noFill/>
          </a:ln>
        </p:spPr>
      </p:pic>
      <p:pic>
        <p:nvPicPr>
          <p:cNvPr id="166" name="Google Shape;166;p35"/>
          <p:cNvPicPr preferRelativeResize="0"/>
          <p:nvPr/>
        </p:nvPicPr>
        <p:blipFill>
          <a:blip r:embed="rId5">
            <a:alphaModFix/>
          </a:blip>
          <a:stretch>
            <a:fillRect/>
          </a:stretch>
        </p:blipFill>
        <p:spPr>
          <a:xfrm>
            <a:off x="5916325" y="961800"/>
            <a:ext cx="3072275" cy="3014350"/>
          </a:xfrm>
          <a:prstGeom prst="rect">
            <a:avLst/>
          </a:prstGeom>
          <a:noFill/>
          <a:ln>
            <a:noFill/>
          </a:ln>
        </p:spPr>
      </p:pic>
      <p:sp>
        <p:nvSpPr>
          <p:cNvPr id="167" name="Google Shape;167;p35"/>
          <p:cNvSpPr txBox="1"/>
          <p:nvPr/>
        </p:nvSpPr>
        <p:spPr>
          <a:xfrm>
            <a:off x="3588075" y="4512875"/>
            <a:ext cx="5580900" cy="446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CA" sz="1700" u="sng">
                <a:solidFill>
                  <a:srgbClr val="0000FF"/>
                </a:solidFill>
                <a:hlinkClick r:id="rId6">
                  <a:extLst>
                    <a:ext uri="{A12FA001-AC4F-418D-AE19-62706E023703}">
                      <ahyp:hlinkClr val="tx"/>
                    </a:ext>
                  </a:extLst>
                </a:hlinkClick>
              </a:rPr>
              <a:t>The Diversity Gap in 2018</a:t>
            </a:r>
            <a:endParaRPr sz="17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6"/>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Why a session on EDI in SSHRC Grants?  </a:t>
            </a:r>
            <a:endParaRPr/>
          </a:p>
        </p:txBody>
      </p:sp>
      <p:sp>
        <p:nvSpPr>
          <p:cNvPr id="173" name="Google Shape;173;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pic>
        <p:nvPicPr>
          <p:cNvPr id="174" name="Google Shape;174;p36"/>
          <p:cNvPicPr preferRelativeResize="0"/>
          <p:nvPr/>
        </p:nvPicPr>
        <p:blipFill>
          <a:blip r:embed="rId3">
            <a:alphaModFix/>
          </a:blip>
          <a:stretch>
            <a:fillRect/>
          </a:stretch>
        </p:blipFill>
        <p:spPr>
          <a:xfrm>
            <a:off x="0" y="961800"/>
            <a:ext cx="9144000" cy="3332750"/>
          </a:xfrm>
          <a:prstGeom prst="rect">
            <a:avLst/>
          </a:prstGeom>
          <a:noFill/>
          <a:ln>
            <a:noFill/>
          </a:ln>
        </p:spPr>
      </p:pic>
      <p:sp>
        <p:nvSpPr>
          <p:cNvPr id="175" name="Google Shape;175;p36"/>
          <p:cNvSpPr txBox="1"/>
          <p:nvPr/>
        </p:nvSpPr>
        <p:spPr>
          <a:xfrm>
            <a:off x="3435675" y="4512875"/>
            <a:ext cx="5580900" cy="446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CA" sz="1700" u="sng">
                <a:solidFill>
                  <a:srgbClr val="0000FF"/>
                </a:solidFill>
                <a:hlinkClick r:id="rId4">
                  <a:extLst>
                    <a:ext uri="{A12FA001-AC4F-418D-AE19-62706E023703}">
                      <ahyp:hlinkClr val="tx"/>
                    </a:ext>
                  </a:extLst>
                </a:hlinkClick>
              </a:rPr>
              <a:t>The Diversity Gap in 2018</a:t>
            </a:r>
            <a:endParaRPr sz="170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7"/>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solidFill>
                  <a:schemeClr val="dk2"/>
                </a:solidFill>
              </a:rPr>
              <a:t>Why is SSHRC Concerned about EDI?</a:t>
            </a:r>
            <a:endParaRPr>
              <a:solidFill>
                <a:schemeClr val="dk2"/>
              </a:solidFill>
            </a:endParaRPr>
          </a:p>
        </p:txBody>
      </p:sp>
      <p:sp>
        <p:nvSpPr>
          <p:cNvPr id="181" name="Google Shape;181;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pic>
        <p:nvPicPr>
          <p:cNvPr id="182" name="Google Shape;182;p37"/>
          <p:cNvPicPr preferRelativeResize="0"/>
          <p:nvPr/>
        </p:nvPicPr>
        <p:blipFill>
          <a:blip r:embed="rId3">
            <a:alphaModFix/>
          </a:blip>
          <a:stretch>
            <a:fillRect/>
          </a:stretch>
        </p:blipFill>
        <p:spPr>
          <a:xfrm>
            <a:off x="0" y="893950"/>
            <a:ext cx="9143999" cy="424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8"/>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EDI According to SSHRC</a:t>
            </a:r>
            <a:endParaRPr/>
          </a:p>
        </p:txBody>
      </p:sp>
      <p:sp>
        <p:nvSpPr>
          <p:cNvPr id="188" name="Google Shape;188;p38"/>
          <p:cNvSpPr txBox="1"/>
          <p:nvPr>
            <p:ph idx="1" type="body"/>
          </p:nvPr>
        </p:nvSpPr>
        <p:spPr>
          <a:xfrm>
            <a:off x="350850" y="1309500"/>
            <a:ext cx="8461500" cy="326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CA" sz="2200">
                <a:solidFill>
                  <a:srgbClr val="0000FF"/>
                </a:solidFill>
                <a:latin typeface="Arial"/>
                <a:ea typeface="Arial"/>
                <a:cs typeface="Arial"/>
                <a:sym typeface="Arial"/>
              </a:rPr>
              <a:t>Equity</a:t>
            </a:r>
            <a:r>
              <a:rPr lang="en-CA" sz="2200">
                <a:solidFill>
                  <a:srgbClr val="0000FF"/>
                </a:solidFill>
                <a:latin typeface="Arial"/>
                <a:ea typeface="Arial"/>
                <a:cs typeface="Arial"/>
                <a:sym typeface="Arial"/>
              </a:rPr>
              <a:t>: An allocation of resources and decision-making that challenges systemic barriers</a:t>
            </a:r>
            <a:endParaRPr sz="2200">
              <a:solidFill>
                <a:srgbClr val="0000FF"/>
              </a:solidFill>
              <a:latin typeface="Arial"/>
              <a:ea typeface="Arial"/>
              <a:cs typeface="Arial"/>
              <a:sym typeface="Arial"/>
            </a:endParaRPr>
          </a:p>
          <a:p>
            <a:pPr indent="0" lvl="0" marL="0" rtl="0" algn="l">
              <a:spcBef>
                <a:spcPts val="0"/>
              </a:spcBef>
              <a:spcAft>
                <a:spcPts val="0"/>
              </a:spcAft>
              <a:buNone/>
            </a:pPr>
            <a:r>
              <a:t/>
            </a:r>
            <a:endParaRPr sz="2200">
              <a:solidFill>
                <a:srgbClr val="0000FF"/>
              </a:solidFill>
              <a:latin typeface="Arial"/>
              <a:ea typeface="Arial"/>
              <a:cs typeface="Arial"/>
              <a:sym typeface="Arial"/>
            </a:endParaRPr>
          </a:p>
          <a:p>
            <a:pPr indent="0" lvl="0" marL="0" rtl="0" algn="l">
              <a:spcBef>
                <a:spcPts val="0"/>
              </a:spcBef>
              <a:spcAft>
                <a:spcPts val="0"/>
              </a:spcAft>
              <a:buNone/>
            </a:pPr>
            <a:r>
              <a:rPr b="1" lang="en-CA" sz="2200">
                <a:solidFill>
                  <a:srgbClr val="0000FF"/>
                </a:solidFill>
                <a:latin typeface="Arial"/>
                <a:ea typeface="Arial"/>
                <a:cs typeface="Arial"/>
                <a:sym typeface="Arial"/>
              </a:rPr>
              <a:t>Diversity</a:t>
            </a:r>
            <a:r>
              <a:rPr lang="en-CA" sz="2200">
                <a:solidFill>
                  <a:srgbClr val="0000FF"/>
                </a:solidFill>
                <a:latin typeface="Arial"/>
                <a:ea typeface="Arial"/>
                <a:cs typeface="Arial"/>
                <a:sym typeface="Arial"/>
              </a:rPr>
              <a:t>: Ensuring that a project takes into consideration a variety of perspectives and lived experiences </a:t>
            </a:r>
            <a:endParaRPr sz="2200">
              <a:solidFill>
                <a:srgbClr val="0000FF"/>
              </a:solidFill>
              <a:latin typeface="Arial"/>
              <a:ea typeface="Arial"/>
              <a:cs typeface="Arial"/>
              <a:sym typeface="Arial"/>
            </a:endParaRPr>
          </a:p>
          <a:p>
            <a:pPr indent="0" lvl="0" marL="0" rtl="0" algn="l">
              <a:spcBef>
                <a:spcPts val="0"/>
              </a:spcBef>
              <a:spcAft>
                <a:spcPts val="0"/>
              </a:spcAft>
              <a:buNone/>
            </a:pPr>
            <a:r>
              <a:t/>
            </a:r>
            <a:endParaRPr sz="2200">
              <a:solidFill>
                <a:srgbClr val="0000FF"/>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CA" sz="2200">
                <a:solidFill>
                  <a:srgbClr val="0000FF"/>
                </a:solidFill>
                <a:highlight>
                  <a:srgbClr val="FFFFFF"/>
                </a:highlight>
                <a:latin typeface="Arial"/>
                <a:ea typeface="Arial"/>
                <a:cs typeface="Arial"/>
                <a:sym typeface="Arial"/>
              </a:rPr>
              <a:t>Inclusion </a:t>
            </a:r>
            <a:r>
              <a:rPr lang="en-CA" sz="2200">
                <a:solidFill>
                  <a:srgbClr val="0000FF"/>
                </a:solidFill>
                <a:highlight>
                  <a:srgbClr val="FFFFFF"/>
                </a:highlight>
                <a:latin typeface="Arial"/>
                <a:ea typeface="Arial"/>
                <a:cs typeface="Arial"/>
                <a:sym typeface="Arial"/>
              </a:rPr>
              <a:t>- Ensuring that all individuals involved in the project are  valued and respected for their contributions and are supported</a:t>
            </a:r>
            <a:endParaRPr sz="2200">
              <a:solidFill>
                <a:srgbClr val="0000FF"/>
              </a:solidFill>
              <a:latin typeface="Arial"/>
              <a:ea typeface="Arial"/>
              <a:cs typeface="Arial"/>
              <a:sym typeface="Arial"/>
            </a:endParaRPr>
          </a:p>
        </p:txBody>
      </p:sp>
      <p:sp>
        <p:nvSpPr>
          <p:cNvPr id="189" name="Google Shape;189;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9"/>
          <p:cNvSpPr txBox="1"/>
          <p:nvPr>
            <p:ph type="title"/>
          </p:nvPr>
        </p:nvSpPr>
        <p:spPr>
          <a:xfrm>
            <a:off x="350850" y="352500"/>
            <a:ext cx="8576100" cy="45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EDI in SSHRC Partnership Grants (PG)</a:t>
            </a:r>
            <a:endParaRPr/>
          </a:p>
        </p:txBody>
      </p:sp>
      <p:grpSp>
        <p:nvGrpSpPr>
          <p:cNvPr id="195" name="Google Shape;195;p39"/>
          <p:cNvGrpSpPr/>
          <p:nvPr/>
        </p:nvGrpSpPr>
        <p:grpSpPr>
          <a:xfrm>
            <a:off x="276177" y="1311600"/>
            <a:ext cx="3440335" cy="3313298"/>
            <a:chOff x="1118296" y="283725"/>
            <a:chExt cx="2090754" cy="4076400"/>
          </a:xfrm>
        </p:grpSpPr>
        <p:sp>
          <p:nvSpPr>
            <p:cNvPr id="196" name="Google Shape;196;p39"/>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9"/>
            <p:cNvSpPr/>
            <p:nvPr/>
          </p:nvSpPr>
          <p:spPr>
            <a:xfrm>
              <a:off x="1178643" y="341749"/>
              <a:ext cx="1987800" cy="9201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9"/>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CA" sz="1600">
                  <a:solidFill>
                    <a:srgbClr val="275D38"/>
                  </a:solidFill>
                </a:rPr>
                <a:t>EDI in Research Practice (EDI-RP)</a:t>
              </a:r>
              <a:endParaRPr b="1" sz="4200">
                <a:solidFill>
                  <a:srgbClr val="275D38"/>
                </a:solidFill>
                <a:latin typeface="Roboto"/>
                <a:ea typeface="Roboto"/>
                <a:cs typeface="Roboto"/>
                <a:sym typeface="Roboto"/>
              </a:endParaRPr>
            </a:p>
          </p:txBody>
        </p:sp>
        <p:sp>
          <p:nvSpPr>
            <p:cNvPr id="199" name="Google Shape;199;p39"/>
            <p:cNvSpPr/>
            <p:nvPr/>
          </p:nvSpPr>
          <p:spPr>
            <a:xfrm rot="5400000">
              <a:off x="1938871" y="1362500"/>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9"/>
            <p:cNvSpPr/>
            <p:nvPr/>
          </p:nvSpPr>
          <p:spPr>
            <a:xfrm>
              <a:off x="1118296" y="1695396"/>
              <a:ext cx="2030400" cy="2386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Char char="●"/>
              </a:pPr>
              <a:r>
                <a:rPr lang="en-CA" sz="1600">
                  <a:solidFill>
                    <a:schemeClr val="lt1"/>
                  </a:solidFill>
                </a:rPr>
                <a:t>Team </a:t>
              </a:r>
              <a:r>
                <a:rPr lang="en-CA" sz="1600">
                  <a:solidFill>
                    <a:schemeClr val="lt1"/>
                  </a:solidFill>
                </a:rPr>
                <a:t>Composition and Trainee Recruitment Processes</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CA" sz="1600">
                  <a:solidFill>
                    <a:schemeClr val="lt1"/>
                  </a:solidFill>
                </a:rPr>
                <a:t>Research Work Environment</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CA" sz="1600">
                  <a:solidFill>
                    <a:schemeClr val="lt1"/>
                  </a:solidFill>
                </a:rPr>
                <a:t>Mentoring and Training Opportunities</a:t>
              </a:r>
              <a:endParaRPr sz="1600">
                <a:solidFill>
                  <a:schemeClr val="lt1"/>
                </a:solidFill>
              </a:endParaRPr>
            </a:p>
            <a:p>
              <a:pPr indent="0" lvl="0" marL="0" rtl="0" algn="l">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grpSp>
        <p:nvGrpSpPr>
          <p:cNvPr id="201" name="Google Shape;201;p39"/>
          <p:cNvGrpSpPr/>
          <p:nvPr/>
        </p:nvGrpSpPr>
        <p:grpSpPr>
          <a:xfrm>
            <a:off x="4647224" y="1311600"/>
            <a:ext cx="3959051" cy="3313298"/>
            <a:chOff x="1118296" y="283725"/>
            <a:chExt cx="2090754" cy="4076400"/>
          </a:xfrm>
        </p:grpSpPr>
        <p:sp>
          <p:nvSpPr>
            <p:cNvPr id="202" name="Google Shape;202;p39"/>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9"/>
            <p:cNvSpPr/>
            <p:nvPr/>
          </p:nvSpPr>
          <p:spPr>
            <a:xfrm>
              <a:off x="1178643" y="341749"/>
              <a:ext cx="1987800" cy="9201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9"/>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1600">
                  <a:solidFill>
                    <a:srgbClr val="275D38"/>
                  </a:solidFill>
                </a:rPr>
                <a:t>EDI in Research Design (EDI-RD)</a:t>
              </a:r>
              <a:endParaRPr b="1" sz="4200">
                <a:solidFill>
                  <a:srgbClr val="275D38"/>
                </a:solidFill>
                <a:latin typeface="Roboto"/>
                <a:ea typeface="Roboto"/>
                <a:cs typeface="Roboto"/>
                <a:sym typeface="Roboto"/>
              </a:endParaRPr>
            </a:p>
          </p:txBody>
        </p:sp>
        <p:sp>
          <p:nvSpPr>
            <p:cNvPr id="205" name="Google Shape;205;p39"/>
            <p:cNvSpPr/>
            <p:nvPr/>
          </p:nvSpPr>
          <p:spPr>
            <a:xfrm rot="5400000">
              <a:off x="1938871" y="1362500"/>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9"/>
            <p:cNvSpPr/>
            <p:nvPr/>
          </p:nvSpPr>
          <p:spPr>
            <a:xfrm>
              <a:off x="1118296" y="1695396"/>
              <a:ext cx="2030400" cy="2386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Char char="●"/>
              </a:pPr>
              <a:r>
                <a:rPr lang="en-CA" sz="1600">
                  <a:solidFill>
                    <a:schemeClr val="lt1"/>
                  </a:solidFill>
                </a:rPr>
                <a:t>Approaches that include intersectionality, gender-based analysis plus (GBA+) anti-racist approaches, and/or disaggregated data collection and analysis</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CA" sz="1600">
                  <a:solidFill>
                    <a:schemeClr val="lt1"/>
                  </a:solidFill>
                </a:rPr>
                <a:t>Approaches that include Indigenous research approaches and methodologies where relevant</a:t>
              </a:r>
              <a:endParaRPr sz="1600">
                <a:solidFill>
                  <a:schemeClr val="lt1"/>
                </a:solidFill>
              </a:endParaRPr>
            </a:p>
            <a:p>
              <a:pPr indent="0" lvl="0" marL="0" rtl="0" algn="l">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sp>
        <p:nvSpPr>
          <p:cNvPr id="207" name="Google Shape;207;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0"/>
          <p:cNvSpPr txBox="1"/>
          <p:nvPr>
            <p:ph idx="1" type="subTitle"/>
          </p:nvPr>
        </p:nvSpPr>
        <p:spPr>
          <a:xfrm>
            <a:off x="1871825" y="1764475"/>
            <a:ext cx="5678100" cy="731700"/>
          </a:xfrm>
          <a:prstGeom prst="rect">
            <a:avLst/>
          </a:prstGeom>
        </p:spPr>
        <p:txBody>
          <a:bodyPr anchorCtr="0" anchor="t" bIns="0" lIns="0" spcFirstLastPara="1" rIns="0" wrap="square" tIns="0">
            <a:noAutofit/>
          </a:bodyPr>
          <a:lstStyle/>
          <a:p>
            <a:pPr indent="0" lvl="0" marL="0" rtl="0" algn="l">
              <a:lnSpc>
                <a:spcPct val="100000"/>
              </a:lnSpc>
              <a:spcBef>
                <a:spcPts val="1000"/>
              </a:spcBef>
              <a:spcAft>
                <a:spcPts val="0"/>
              </a:spcAft>
              <a:buNone/>
            </a:pPr>
            <a:r>
              <a:rPr b="1" lang="en-CA" sz="3100">
                <a:solidFill>
                  <a:schemeClr val="dk1"/>
                </a:solidFill>
                <a:latin typeface="Arial"/>
                <a:ea typeface="Arial"/>
                <a:cs typeface="Arial"/>
                <a:sym typeface="Arial"/>
              </a:rPr>
              <a:t>EDI in Research Practice</a:t>
            </a:r>
            <a:endParaRPr sz="3100">
              <a:solidFill>
                <a:schemeClr val="dk1"/>
              </a:solidFill>
              <a:latin typeface="Arial"/>
              <a:ea typeface="Arial"/>
              <a:cs typeface="Arial"/>
              <a:sym typeface="Arial"/>
            </a:endParaRPr>
          </a:p>
        </p:txBody>
      </p:sp>
      <p:sp>
        <p:nvSpPr>
          <p:cNvPr id="213" name="Google Shape;213;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CA">
                <a:solidFill>
                  <a:schemeClr val="lt1"/>
                </a:solidFill>
              </a:rPr>
              <a:t>‹#›</a:t>
            </a:fld>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275D38"/>
      </a:dk2>
      <a:lt2>
        <a:srgbClr val="F2CD00"/>
      </a:lt2>
      <a:accent1>
        <a:srgbClr val="F68D2E"/>
      </a:accent1>
      <a:accent2>
        <a:srgbClr val="E56954"/>
      </a:accent2>
      <a:accent3>
        <a:srgbClr val="C86BA8"/>
      </a:accent3>
      <a:accent4>
        <a:srgbClr val="007933"/>
      </a:accent4>
      <a:accent5>
        <a:srgbClr val="6CC249"/>
      </a:accent5>
      <a:accent6>
        <a:srgbClr val="6BBBAE"/>
      </a:accent6>
      <a:hlink>
        <a:srgbClr val="7BA3D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