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7"/>
  </p:notesMasterIdLst>
  <p:handoutMasterIdLst>
    <p:handoutMasterId r:id="rId28"/>
  </p:handoutMasterIdLst>
  <p:sldIdLst>
    <p:sldId id="715" r:id="rId2"/>
    <p:sldId id="797" r:id="rId3"/>
    <p:sldId id="777" r:id="rId4"/>
    <p:sldId id="800" r:id="rId5"/>
    <p:sldId id="801" r:id="rId6"/>
    <p:sldId id="804" r:id="rId7"/>
    <p:sldId id="787" r:id="rId8"/>
    <p:sldId id="778" r:id="rId9"/>
    <p:sldId id="732" r:id="rId10"/>
    <p:sldId id="791" r:id="rId11"/>
    <p:sldId id="751" r:id="rId12"/>
    <p:sldId id="773" r:id="rId13"/>
    <p:sldId id="786" r:id="rId14"/>
    <p:sldId id="774" r:id="rId15"/>
    <p:sldId id="792" r:id="rId16"/>
    <p:sldId id="784" r:id="rId17"/>
    <p:sldId id="808" r:id="rId18"/>
    <p:sldId id="807" r:id="rId19"/>
    <p:sldId id="789" r:id="rId20"/>
    <p:sldId id="806" r:id="rId21"/>
    <p:sldId id="790" r:id="rId22"/>
    <p:sldId id="772" r:id="rId23"/>
    <p:sldId id="794" r:id="rId24"/>
    <p:sldId id="805" r:id="rId25"/>
    <p:sldId id="799" r:id="rId26"/>
  </p:sldIdLst>
  <p:sldSz cx="9144000" cy="6858000" type="screen4x3"/>
  <p:notesSz cx="7023100" cy="9309100"/>
  <p:embeddedFontLst>
    <p:embeddedFont>
      <p:font typeface="Calibri" panose="020F0502020204030204" pitchFamily="34" charset="0"/>
      <p:regular r:id="rId29"/>
      <p:bold r:id="rId30"/>
      <p:italic r:id="rId31"/>
      <p:boldItalic r:id="rId3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521415D9-36F7-43E2-AB2F-B90AF26B5E84}">
      <p14:sectionLst xmlns:p14="http://schemas.microsoft.com/office/powerpoint/2010/main">
        <p14:section name="Default Section" id="{27BAA785-0239-4903-AFE8-85C612C8C5CB}">
          <p14:sldIdLst>
            <p14:sldId id="715"/>
            <p14:sldId id="797"/>
            <p14:sldId id="777"/>
            <p14:sldId id="800"/>
            <p14:sldId id="801"/>
            <p14:sldId id="804"/>
            <p14:sldId id="787"/>
            <p14:sldId id="778"/>
            <p14:sldId id="732"/>
            <p14:sldId id="791"/>
            <p14:sldId id="751"/>
            <p14:sldId id="773"/>
            <p14:sldId id="786"/>
            <p14:sldId id="774"/>
            <p14:sldId id="792"/>
            <p14:sldId id="784"/>
            <p14:sldId id="808"/>
            <p14:sldId id="807"/>
            <p14:sldId id="789"/>
            <p14:sldId id="806"/>
            <p14:sldId id="790"/>
            <p14:sldId id="772"/>
            <p14:sldId id="794"/>
            <p14:sldId id="805"/>
            <p14:sldId id="799"/>
          </p14:sldIdLst>
        </p14:section>
        <p14:section name="Untitled Section" id="{C2B013CD-5DA6-4AF3-8464-BE8F1ECE10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franchu" initials="WU" lastIdx="14" clrIdx="0"/>
  <p:cmAuthor id="1" name="USER" initials="U"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7D60A0"/>
    <a:srgbClr val="9966FF"/>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21996" autoAdjust="0"/>
    <p:restoredTop sz="96395" autoAdjust="0"/>
  </p:normalViewPr>
  <p:slideViewPr>
    <p:cSldViewPr>
      <p:cViewPr varScale="1">
        <p:scale>
          <a:sx n="69" d="100"/>
          <a:sy n="69" d="100"/>
        </p:scale>
        <p:origin x="900" y="60"/>
      </p:cViewPr>
      <p:guideLst>
        <p:guide orient="horz" pos="2160"/>
        <p:guide pos="2880"/>
      </p:guideLst>
    </p:cSldViewPr>
  </p:slideViewPr>
  <p:notesTextViewPr>
    <p:cViewPr>
      <p:scale>
        <a:sx n="3" d="2"/>
        <a:sy n="3" d="2"/>
      </p:scale>
      <p:origin x="0" y="0"/>
    </p:cViewPr>
  </p:notesTextViewPr>
  <p:sorterViewPr>
    <p:cViewPr>
      <p:scale>
        <a:sx n="100" d="100"/>
        <a:sy n="100" d="100"/>
      </p:scale>
      <p:origin x="0" y="-5588"/>
    </p:cViewPr>
  </p:sorterViewPr>
  <p:notesViewPr>
    <p:cSldViewPr>
      <p:cViewPr varScale="1">
        <p:scale>
          <a:sx n="76" d="100"/>
          <a:sy n="76" d="100"/>
        </p:scale>
        <p:origin x="3252"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CCDB9-F824-47F8-947B-B9AC74552437}" type="doc">
      <dgm:prSet loTypeId="urn:microsoft.com/office/officeart/2005/8/layout/hierarchy6" loCatId="hierarchy" qsTypeId="urn:microsoft.com/office/officeart/2005/8/quickstyle/simple2" qsCatId="simple" csTypeId="urn:microsoft.com/office/officeart/2005/8/colors/colorful3" csCatId="colorful" phldr="1"/>
      <dgm:spPr/>
      <dgm:t>
        <a:bodyPr/>
        <a:lstStyle/>
        <a:p>
          <a:endParaRPr lang="en-US"/>
        </a:p>
      </dgm:t>
    </dgm:pt>
    <dgm:pt modelId="{3DC09E20-48FD-465C-9D73-F815D2E2D9C3}">
      <dgm:prSet custT="1"/>
      <dgm:spPr/>
      <dgm:t>
        <a:bodyPr/>
        <a:lstStyle/>
        <a:p>
          <a:r>
            <a:rPr lang="en-US" sz="1200" dirty="0"/>
            <a:t>Manager Payroll &amp; Benefits </a:t>
          </a:r>
        </a:p>
        <a:p>
          <a:r>
            <a:rPr lang="en-US" sz="1200" dirty="0"/>
            <a:t>Tracy Berthelette</a:t>
          </a:r>
        </a:p>
      </dgm:t>
    </dgm:pt>
    <dgm:pt modelId="{F1498A02-4F00-40A2-BD60-98ACCFDF4797}" type="parTrans" cxnId="{0355DC42-F77F-4D30-90B7-D9BF30512F68}">
      <dgm:prSet/>
      <dgm:spPr/>
      <dgm:t>
        <a:bodyPr/>
        <a:lstStyle/>
        <a:p>
          <a:endParaRPr lang="en-US"/>
        </a:p>
      </dgm:t>
    </dgm:pt>
    <dgm:pt modelId="{F841F056-4171-4F3C-98BB-1A76769E01B1}" type="sibTrans" cxnId="{0355DC42-F77F-4D30-90B7-D9BF30512F68}">
      <dgm:prSet/>
      <dgm:spPr/>
      <dgm:t>
        <a:bodyPr/>
        <a:lstStyle/>
        <a:p>
          <a:endParaRPr lang="en-US"/>
        </a:p>
      </dgm:t>
    </dgm:pt>
    <dgm:pt modelId="{E7766AAE-F28E-4A13-AB4F-BA022D8C1378}">
      <dgm:prSet custT="1"/>
      <dgm:spPr/>
      <dgm:t>
        <a:bodyPr/>
        <a:lstStyle/>
        <a:p>
          <a:endParaRPr lang="en-US" sz="1200" dirty="0"/>
        </a:p>
        <a:p>
          <a:endParaRPr lang="en-US" sz="1200" dirty="0"/>
        </a:p>
        <a:p>
          <a:r>
            <a:rPr lang="en-US" sz="1200" dirty="0"/>
            <a:t>Payroll Coordinators</a:t>
          </a:r>
        </a:p>
        <a:p>
          <a:r>
            <a:rPr lang="en-US" sz="1050" dirty="0"/>
            <a:t>Starry </a:t>
          </a:r>
          <a:r>
            <a:rPr lang="en-US" sz="1050" dirty="0" err="1"/>
            <a:t>Duchin</a:t>
          </a:r>
          <a:endParaRPr lang="en-US" sz="1050" dirty="0"/>
        </a:p>
        <a:p>
          <a:r>
            <a:rPr lang="en-US" sz="1050" dirty="0" err="1"/>
            <a:t>Shalene</a:t>
          </a:r>
          <a:r>
            <a:rPr lang="en-US" sz="1050" dirty="0"/>
            <a:t> Ainsworth</a:t>
          </a:r>
        </a:p>
        <a:p>
          <a:r>
            <a:rPr lang="en-US" sz="1050" dirty="0"/>
            <a:t>-------------</a:t>
          </a:r>
        </a:p>
        <a:p>
          <a:r>
            <a:rPr lang="en-US" sz="900" dirty="0"/>
            <a:t>Oversee Operational Payroll Cycle</a:t>
          </a:r>
        </a:p>
        <a:p>
          <a:r>
            <a:rPr lang="en-US" sz="900" dirty="0"/>
            <a:t>Off cycles</a:t>
          </a:r>
        </a:p>
        <a:p>
          <a:r>
            <a:rPr lang="en-US" sz="900" dirty="0"/>
            <a:t>Overpayments</a:t>
          </a:r>
        </a:p>
        <a:p>
          <a:r>
            <a:rPr lang="en-US" sz="900" dirty="0"/>
            <a:t>Oversight on Banking Garnishment </a:t>
          </a:r>
          <a:r>
            <a:rPr lang="en-US" sz="900" dirty="0" err="1"/>
            <a:t>Mgmt</a:t>
          </a:r>
          <a:endParaRPr lang="en-US" sz="900" dirty="0"/>
        </a:p>
        <a:p>
          <a:r>
            <a:rPr lang="en-US" sz="900" dirty="0"/>
            <a:t>Pre Confirm Audits</a:t>
          </a:r>
        </a:p>
        <a:p>
          <a:endParaRPr lang="en-US" sz="900" dirty="0"/>
        </a:p>
        <a:p>
          <a:r>
            <a:rPr lang="en-US" sz="1050" dirty="0"/>
            <a:t>Lea </a:t>
          </a:r>
          <a:r>
            <a:rPr lang="en-US" sz="1050" dirty="0" err="1"/>
            <a:t>Matton</a:t>
          </a:r>
          <a:endParaRPr lang="en-US" sz="1050" dirty="0"/>
        </a:p>
        <a:p>
          <a:r>
            <a:rPr lang="en-US" sz="1050" dirty="0"/>
            <a:t>-------------</a:t>
          </a:r>
        </a:p>
        <a:p>
          <a:r>
            <a:rPr lang="en-US" sz="900" dirty="0"/>
            <a:t>Post Confirm Support</a:t>
          </a:r>
        </a:p>
        <a:p>
          <a:r>
            <a:rPr lang="en-US" sz="900" dirty="0"/>
            <a:t>Tax Reporting</a:t>
          </a:r>
        </a:p>
        <a:p>
          <a:r>
            <a:rPr lang="en-US" sz="900" dirty="0"/>
            <a:t>Project oversight</a:t>
          </a:r>
        </a:p>
        <a:p>
          <a:r>
            <a:rPr lang="en-US" sz="900" dirty="0"/>
            <a:t>Payroll System Changes</a:t>
          </a:r>
        </a:p>
        <a:p>
          <a:r>
            <a:rPr lang="en-US" sz="900" dirty="0"/>
            <a:t>Testing</a:t>
          </a:r>
        </a:p>
        <a:p>
          <a:endParaRPr lang="en-US" sz="1050" dirty="0"/>
        </a:p>
        <a:p>
          <a:endParaRPr lang="en-US" sz="1200" dirty="0"/>
        </a:p>
      </dgm:t>
    </dgm:pt>
    <dgm:pt modelId="{E9EEFF2B-B88D-4417-B9C2-7D8C7DF77E1F}" type="parTrans" cxnId="{346ED430-2F1C-4C39-958A-7F0D2D8A9AA1}">
      <dgm:prSet/>
      <dgm:spPr/>
      <dgm:t>
        <a:bodyPr/>
        <a:lstStyle/>
        <a:p>
          <a:endParaRPr lang="en-US"/>
        </a:p>
      </dgm:t>
    </dgm:pt>
    <dgm:pt modelId="{A8A1232F-5D94-49F4-ABE2-6BA4041B0FF1}" type="sibTrans" cxnId="{346ED430-2F1C-4C39-958A-7F0D2D8A9AA1}">
      <dgm:prSet/>
      <dgm:spPr/>
      <dgm:t>
        <a:bodyPr/>
        <a:lstStyle/>
        <a:p>
          <a:endParaRPr lang="en-US"/>
        </a:p>
      </dgm:t>
    </dgm:pt>
    <dgm:pt modelId="{FBFA667A-0A9E-438F-907A-A36FE1DAE360}">
      <dgm:prSet custT="1"/>
      <dgm:spPr/>
      <dgm:t>
        <a:bodyPr/>
        <a:lstStyle/>
        <a:p>
          <a:endParaRPr lang="en-US" sz="1200" dirty="0"/>
        </a:p>
        <a:p>
          <a:r>
            <a:rPr lang="en-US" sz="1200" dirty="0"/>
            <a:t>Pension Analyst</a:t>
          </a:r>
        </a:p>
        <a:p>
          <a:endParaRPr lang="en-US" sz="500" dirty="0"/>
        </a:p>
        <a:p>
          <a:r>
            <a:rPr lang="en-US" sz="1000" dirty="0"/>
            <a:t>Helen </a:t>
          </a:r>
          <a:r>
            <a:rPr lang="en-US" sz="1000" dirty="0" err="1"/>
            <a:t>Slinko</a:t>
          </a:r>
          <a:endParaRPr lang="en-US" sz="1000" dirty="0"/>
        </a:p>
        <a:p>
          <a:r>
            <a:rPr lang="en-US" sz="1000" dirty="0"/>
            <a:t>------------</a:t>
          </a:r>
        </a:p>
        <a:p>
          <a:r>
            <a:rPr lang="en-US" sz="900" dirty="0"/>
            <a:t>Pension Audit</a:t>
          </a:r>
        </a:p>
        <a:p>
          <a:r>
            <a:rPr lang="en-US" sz="900" dirty="0"/>
            <a:t>Year end Processing</a:t>
          </a:r>
        </a:p>
        <a:p>
          <a:r>
            <a:rPr lang="en-US" sz="900" dirty="0"/>
            <a:t>Leave Costings</a:t>
          </a:r>
        </a:p>
        <a:p>
          <a:endParaRPr lang="en-US" sz="900" dirty="0"/>
        </a:p>
        <a:p>
          <a:endParaRPr lang="en-US" sz="700" dirty="0"/>
        </a:p>
      </dgm:t>
    </dgm:pt>
    <dgm:pt modelId="{F3DA706F-8908-4042-8F61-EC0C46894AAC}" type="parTrans" cxnId="{AFB04EBB-76E2-4D15-BEDC-F1C2CCE61EA9}">
      <dgm:prSet/>
      <dgm:spPr/>
      <dgm:t>
        <a:bodyPr/>
        <a:lstStyle/>
        <a:p>
          <a:endParaRPr lang="en-US"/>
        </a:p>
      </dgm:t>
    </dgm:pt>
    <dgm:pt modelId="{175AF772-BAB4-4C5C-9182-BAE026972D80}" type="sibTrans" cxnId="{AFB04EBB-76E2-4D15-BEDC-F1C2CCE61EA9}">
      <dgm:prSet/>
      <dgm:spPr/>
      <dgm:t>
        <a:bodyPr/>
        <a:lstStyle/>
        <a:p>
          <a:endParaRPr lang="en-US"/>
        </a:p>
      </dgm:t>
    </dgm:pt>
    <dgm:pt modelId="{04D9B41B-7524-4C5F-863A-2C4F5028DD6A}">
      <dgm:prSet custT="1"/>
      <dgm:spPr/>
      <dgm:t>
        <a:bodyPr/>
        <a:lstStyle/>
        <a:p>
          <a:endParaRPr lang="en-US" sz="1200" dirty="0"/>
        </a:p>
        <a:p>
          <a:r>
            <a:rPr lang="en-US" sz="1200" dirty="0"/>
            <a:t>Benefits Advisor</a:t>
          </a:r>
        </a:p>
        <a:p>
          <a:endParaRPr lang="en-US" sz="1200" dirty="0"/>
        </a:p>
        <a:p>
          <a:r>
            <a:rPr lang="en-US" sz="1000" dirty="0"/>
            <a:t>Carol </a:t>
          </a:r>
          <a:r>
            <a:rPr lang="en-US" sz="1000" dirty="0" err="1"/>
            <a:t>Baraniuk</a:t>
          </a:r>
          <a:endParaRPr lang="en-US" sz="1000" dirty="0"/>
        </a:p>
        <a:p>
          <a:r>
            <a:rPr lang="en-US" sz="1000" dirty="0"/>
            <a:t>Deanne Clarke</a:t>
          </a:r>
        </a:p>
        <a:p>
          <a:r>
            <a:rPr lang="en-US" sz="1000" dirty="0"/>
            <a:t>Dawn </a:t>
          </a:r>
          <a:r>
            <a:rPr lang="en-US" sz="1000" dirty="0" err="1"/>
            <a:t>Baier</a:t>
          </a:r>
          <a:endParaRPr lang="en-US" sz="1000" dirty="0"/>
        </a:p>
        <a:p>
          <a:r>
            <a:rPr lang="en-US" sz="1000" dirty="0"/>
            <a:t>Kelsey LeBlanc</a:t>
          </a:r>
        </a:p>
        <a:p>
          <a:r>
            <a:rPr lang="en-US" sz="1000" dirty="0" err="1"/>
            <a:t>Kaileigh</a:t>
          </a:r>
          <a:r>
            <a:rPr lang="en-US" sz="1000" dirty="0"/>
            <a:t> </a:t>
          </a:r>
          <a:r>
            <a:rPr lang="en-US" sz="1000" dirty="0" err="1"/>
            <a:t>Mcdonald</a:t>
          </a:r>
          <a:endParaRPr lang="en-US" sz="1000" dirty="0"/>
        </a:p>
        <a:p>
          <a:r>
            <a:rPr lang="en-US" sz="1000" dirty="0"/>
            <a:t>Judith Shaw</a:t>
          </a:r>
        </a:p>
        <a:p>
          <a:r>
            <a:rPr lang="en-US" sz="1000" dirty="0"/>
            <a:t>-----------------</a:t>
          </a:r>
        </a:p>
        <a:p>
          <a:r>
            <a:rPr lang="en-US" sz="900" dirty="0"/>
            <a:t>Third Party Liaison</a:t>
          </a:r>
        </a:p>
        <a:p>
          <a:r>
            <a:rPr lang="en-US" sz="900" dirty="0"/>
            <a:t>Ben Admin Inquiry</a:t>
          </a:r>
        </a:p>
        <a:p>
          <a:r>
            <a:rPr lang="en-US" sz="900" dirty="0"/>
            <a:t>Benefit Entitlement</a:t>
          </a:r>
        </a:p>
        <a:p>
          <a:r>
            <a:rPr lang="en-US" sz="900" dirty="0"/>
            <a:t>Retirements</a:t>
          </a:r>
        </a:p>
        <a:p>
          <a:r>
            <a:rPr lang="en-US" sz="900" dirty="0"/>
            <a:t>Prepaid Benefits</a:t>
          </a:r>
        </a:p>
        <a:p>
          <a:endParaRPr lang="en-US" sz="1200" dirty="0"/>
        </a:p>
      </dgm:t>
    </dgm:pt>
    <dgm:pt modelId="{C92C8A67-C5B0-4EFE-BBF9-0C4549234411}" type="parTrans" cxnId="{13E722A5-43F3-4614-8A5E-447B2D3B3D40}">
      <dgm:prSet/>
      <dgm:spPr/>
      <dgm:t>
        <a:bodyPr/>
        <a:lstStyle/>
        <a:p>
          <a:endParaRPr lang="en-US"/>
        </a:p>
      </dgm:t>
    </dgm:pt>
    <dgm:pt modelId="{5444D0AD-413B-46FB-821F-FB2D9960F814}" type="sibTrans" cxnId="{13E722A5-43F3-4614-8A5E-447B2D3B3D40}">
      <dgm:prSet/>
      <dgm:spPr/>
      <dgm:t>
        <a:bodyPr/>
        <a:lstStyle/>
        <a:p>
          <a:endParaRPr lang="en-US"/>
        </a:p>
      </dgm:t>
    </dgm:pt>
    <dgm:pt modelId="{40BD76D2-7A9E-4D36-8A9D-B9346D4CB199}">
      <dgm:prSet custT="1"/>
      <dgm:spPr/>
      <dgm:t>
        <a:bodyPr/>
        <a:lstStyle/>
        <a:p>
          <a:r>
            <a:rPr lang="en-US" sz="1200" dirty="0"/>
            <a:t>Payroll Assistants</a:t>
          </a:r>
        </a:p>
        <a:p>
          <a:endParaRPr lang="en-US" sz="1200" dirty="0"/>
        </a:p>
        <a:p>
          <a:r>
            <a:rPr lang="en-US" sz="1050" dirty="0"/>
            <a:t>Candy </a:t>
          </a:r>
          <a:r>
            <a:rPr lang="en-US" sz="1050" dirty="0" err="1"/>
            <a:t>Razon</a:t>
          </a:r>
          <a:endParaRPr lang="en-US" sz="1050" dirty="0"/>
        </a:p>
        <a:p>
          <a:r>
            <a:rPr lang="en-US" sz="1050" dirty="0"/>
            <a:t>Kristy Guenther</a:t>
          </a:r>
        </a:p>
        <a:p>
          <a:r>
            <a:rPr lang="en-US" sz="1050" dirty="0"/>
            <a:t>Val </a:t>
          </a:r>
          <a:r>
            <a:rPr lang="en-US" sz="1050" dirty="0" err="1"/>
            <a:t>Teljega</a:t>
          </a:r>
          <a:endParaRPr lang="en-US" sz="1050" dirty="0"/>
        </a:p>
        <a:p>
          <a:r>
            <a:rPr lang="en-US" sz="1050" dirty="0"/>
            <a:t>Jeremy Murphy</a:t>
          </a:r>
        </a:p>
        <a:p>
          <a:r>
            <a:rPr lang="en-US" sz="1050" dirty="0"/>
            <a:t>Krista Silver</a:t>
          </a:r>
        </a:p>
        <a:p>
          <a:r>
            <a:rPr lang="en-US" sz="1050" dirty="0"/>
            <a:t>------------</a:t>
          </a:r>
        </a:p>
        <a:p>
          <a:r>
            <a:rPr lang="en-US" sz="900" dirty="0"/>
            <a:t>Payroll adjustments (gross to net validation) for employees – life cycle changes from ES</a:t>
          </a:r>
        </a:p>
        <a:p>
          <a:endParaRPr lang="en-US" sz="900" dirty="0"/>
        </a:p>
        <a:p>
          <a:r>
            <a:rPr lang="en-US" sz="900" dirty="0"/>
            <a:t>POI, Visiting Speakers, Honorarium, one time payments</a:t>
          </a:r>
        </a:p>
        <a:p>
          <a:endParaRPr lang="en-US" sz="900" dirty="0"/>
        </a:p>
        <a:p>
          <a:r>
            <a:rPr lang="en-US" sz="900" dirty="0"/>
            <a:t>Retro </a:t>
          </a:r>
          <a:r>
            <a:rPr lang="en-US" sz="900" dirty="0" err="1"/>
            <a:t>Calcs</a:t>
          </a:r>
          <a:r>
            <a:rPr lang="en-US" sz="900" dirty="0"/>
            <a:t>, TD1, Banking, deductions</a:t>
          </a:r>
        </a:p>
        <a:p>
          <a:endParaRPr lang="en-US" sz="900" dirty="0"/>
        </a:p>
      </dgm:t>
    </dgm:pt>
    <dgm:pt modelId="{3C0484FA-607E-4048-96CF-B430149380DB}" type="parTrans" cxnId="{8E0D4865-342A-4DC4-9EE0-45E6DD4495E1}">
      <dgm:prSet/>
      <dgm:spPr/>
      <dgm:t>
        <a:bodyPr/>
        <a:lstStyle/>
        <a:p>
          <a:endParaRPr lang="en-US"/>
        </a:p>
      </dgm:t>
    </dgm:pt>
    <dgm:pt modelId="{5323BCCB-0B6A-4EB3-897C-8CA10BCC194B}" type="sibTrans" cxnId="{8E0D4865-342A-4DC4-9EE0-45E6DD4495E1}">
      <dgm:prSet/>
      <dgm:spPr/>
      <dgm:t>
        <a:bodyPr/>
        <a:lstStyle/>
        <a:p>
          <a:endParaRPr lang="en-US"/>
        </a:p>
      </dgm:t>
    </dgm:pt>
    <dgm:pt modelId="{9E756A8C-79F3-418F-94D6-47054D4D212E}">
      <dgm:prSet/>
      <dgm:spPr>
        <a:blipFill rotWithShape="0">
          <a:blip xmlns:r="http://schemas.openxmlformats.org/officeDocument/2006/relationships" r:embed="rId1"/>
          <a:tile tx="0" ty="0" sx="100000" sy="100000" flip="none" algn="tl"/>
        </a:blipFill>
      </dgm:spPr>
      <dgm:t>
        <a:bodyPr/>
        <a:lstStyle/>
        <a:p>
          <a:r>
            <a:rPr lang="en-US" dirty="0">
              <a:solidFill>
                <a:schemeClr val="tx1"/>
              </a:solidFill>
            </a:rPr>
            <a:t>T&amp;L Administrator</a:t>
          </a:r>
        </a:p>
        <a:p>
          <a:endParaRPr lang="en-US" dirty="0">
            <a:solidFill>
              <a:schemeClr val="tx1"/>
            </a:solidFill>
          </a:endParaRPr>
        </a:p>
        <a:p>
          <a:r>
            <a:rPr lang="en-US" dirty="0">
              <a:solidFill>
                <a:schemeClr val="tx1"/>
              </a:solidFill>
            </a:rPr>
            <a:t>Lisa </a:t>
          </a:r>
          <a:r>
            <a:rPr lang="en-US" dirty="0" err="1">
              <a:solidFill>
                <a:schemeClr val="tx1"/>
              </a:solidFill>
            </a:rPr>
            <a:t>MacNeill</a:t>
          </a:r>
          <a:endParaRPr lang="en-US" dirty="0">
            <a:solidFill>
              <a:schemeClr val="tx1"/>
            </a:solidFill>
          </a:endParaRPr>
        </a:p>
        <a:p>
          <a:r>
            <a:rPr lang="en-US" dirty="0">
              <a:solidFill>
                <a:schemeClr val="tx1"/>
              </a:solidFill>
            </a:rPr>
            <a:t>--------------</a:t>
          </a:r>
        </a:p>
        <a:p>
          <a:r>
            <a:rPr lang="en-US" dirty="0">
              <a:solidFill>
                <a:schemeClr val="tx1"/>
              </a:solidFill>
            </a:rPr>
            <a:t>Time Audit</a:t>
          </a:r>
        </a:p>
        <a:p>
          <a:r>
            <a:rPr lang="en-US" dirty="0">
              <a:solidFill>
                <a:schemeClr val="tx1"/>
              </a:solidFill>
            </a:rPr>
            <a:t>Troubleshooting</a:t>
          </a:r>
        </a:p>
        <a:p>
          <a:r>
            <a:rPr lang="en-US" dirty="0">
              <a:solidFill>
                <a:schemeClr val="tx1"/>
              </a:solidFill>
            </a:rPr>
            <a:t>Mass Approval</a:t>
          </a:r>
        </a:p>
        <a:p>
          <a:r>
            <a:rPr lang="en-US" dirty="0">
              <a:solidFill>
                <a:schemeClr val="tx1"/>
              </a:solidFill>
            </a:rPr>
            <a:t>Reporting &amp; Analysis</a:t>
          </a:r>
        </a:p>
        <a:p>
          <a:endParaRPr lang="en-US" dirty="0">
            <a:solidFill>
              <a:schemeClr val="tx1"/>
            </a:solidFill>
          </a:endParaRPr>
        </a:p>
      </dgm:t>
    </dgm:pt>
    <dgm:pt modelId="{854678CA-10A0-4FB0-A81B-7456ADBF41FF}" type="parTrans" cxnId="{DC1CA358-042A-4EDB-B995-1FE62674FFD8}">
      <dgm:prSet/>
      <dgm:spPr/>
      <dgm:t>
        <a:bodyPr/>
        <a:lstStyle/>
        <a:p>
          <a:endParaRPr lang="en-US"/>
        </a:p>
      </dgm:t>
    </dgm:pt>
    <dgm:pt modelId="{567E5F74-29B7-44A4-BC94-0B5D28AB3100}" type="sibTrans" cxnId="{DC1CA358-042A-4EDB-B995-1FE62674FFD8}">
      <dgm:prSet/>
      <dgm:spPr/>
      <dgm:t>
        <a:bodyPr/>
        <a:lstStyle/>
        <a:p>
          <a:endParaRPr lang="en-US"/>
        </a:p>
      </dgm:t>
    </dgm:pt>
    <dgm:pt modelId="{F26A8C75-F118-44ED-AE7E-CACA53F948E0}" type="pres">
      <dgm:prSet presAssocID="{506CCDB9-F824-47F8-947B-B9AC74552437}" presName="mainComposite" presStyleCnt="0">
        <dgm:presLayoutVars>
          <dgm:chPref val="1"/>
          <dgm:dir/>
          <dgm:animOne val="branch"/>
          <dgm:animLvl val="lvl"/>
          <dgm:resizeHandles val="exact"/>
        </dgm:presLayoutVars>
      </dgm:prSet>
      <dgm:spPr/>
    </dgm:pt>
    <dgm:pt modelId="{0DEF7EF4-7FEE-4AD4-8E07-BE463AADA746}" type="pres">
      <dgm:prSet presAssocID="{506CCDB9-F824-47F8-947B-B9AC74552437}" presName="hierFlow" presStyleCnt="0"/>
      <dgm:spPr/>
    </dgm:pt>
    <dgm:pt modelId="{0DF84A98-4098-4791-8B37-7795D0BCFBE7}" type="pres">
      <dgm:prSet presAssocID="{506CCDB9-F824-47F8-947B-B9AC74552437}" presName="hierChild1" presStyleCnt="0">
        <dgm:presLayoutVars>
          <dgm:chPref val="1"/>
          <dgm:animOne val="branch"/>
          <dgm:animLvl val="lvl"/>
        </dgm:presLayoutVars>
      </dgm:prSet>
      <dgm:spPr/>
    </dgm:pt>
    <dgm:pt modelId="{E517CC1B-35E4-47A3-9633-30B581C33C97}" type="pres">
      <dgm:prSet presAssocID="{3DC09E20-48FD-465C-9D73-F815D2E2D9C3}" presName="Name14" presStyleCnt="0"/>
      <dgm:spPr/>
    </dgm:pt>
    <dgm:pt modelId="{1DB6A694-F7CF-4402-9D7D-46D6B557C901}" type="pres">
      <dgm:prSet presAssocID="{3DC09E20-48FD-465C-9D73-F815D2E2D9C3}" presName="level1Shape" presStyleLbl="node0" presStyleIdx="0" presStyleCnt="1" custScaleX="180374">
        <dgm:presLayoutVars>
          <dgm:chPref val="3"/>
        </dgm:presLayoutVars>
      </dgm:prSet>
      <dgm:spPr/>
    </dgm:pt>
    <dgm:pt modelId="{4E4890F9-6D72-4D48-83A1-7203C28E428F}" type="pres">
      <dgm:prSet presAssocID="{3DC09E20-48FD-465C-9D73-F815D2E2D9C3}" presName="hierChild2" presStyleCnt="0"/>
      <dgm:spPr/>
    </dgm:pt>
    <dgm:pt modelId="{467EEF77-CC6C-4483-99FD-E391BCA50764}" type="pres">
      <dgm:prSet presAssocID="{E9EEFF2B-B88D-4417-B9C2-7D8C7DF77E1F}" presName="Name19" presStyleLbl="parChTrans1D2" presStyleIdx="0" presStyleCnt="5"/>
      <dgm:spPr/>
    </dgm:pt>
    <dgm:pt modelId="{30BE9678-C48A-430A-87B1-11BD32F98627}" type="pres">
      <dgm:prSet presAssocID="{E7766AAE-F28E-4A13-AB4F-BA022D8C1378}" presName="Name21" presStyleCnt="0"/>
      <dgm:spPr/>
    </dgm:pt>
    <dgm:pt modelId="{191B5F29-D2E1-4ADB-A853-398C76DA2538}" type="pres">
      <dgm:prSet presAssocID="{E7766AAE-F28E-4A13-AB4F-BA022D8C1378}" presName="level2Shape" presStyleLbl="node2" presStyleIdx="0" presStyleCnt="5" custScaleX="119271" custScaleY="515339"/>
      <dgm:spPr/>
    </dgm:pt>
    <dgm:pt modelId="{451D69F9-E4EE-4597-B1DC-20DFCF7C23A5}" type="pres">
      <dgm:prSet presAssocID="{E7766AAE-F28E-4A13-AB4F-BA022D8C1378}" presName="hierChild3" presStyleCnt="0"/>
      <dgm:spPr/>
    </dgm:pt>
    <dgm:pt modelId="{B3E96B9E-7BD1-45CB-8770-68B653576B52}" type="pres">
      <dgm:prSet presAssocID="{3C0484FA-607E-4048-96CF-B430149380DB}" presName="Name19" presStyleLbl="parChTrans1D2" presStyleIdx="1" presStyleCnt="5"/>
      <dgm:spPr/>
    </dgm:pt>
    <dgm:pt modelId="{6D8299CD-699B-4075-9145-55A1E86C4812}" type="pres">
      <dgm:prSet presAssocID="{40BD76D2-7A9E-4D36-8A9D-B9346D4CB199}" presName="Name21" presStyleCnt="0"/>
      <dgm:spPr/>
    </dgm:pt>
    <dgm:pt modelId="{CAAA3828-94BA-419E-8B9C-1A85973ED3F1}" type="pres">
      <dgm:prSet presAssocID="{40BD76D2-7A9E-4D36-8A9D-B9346D4CB199}" presName="level2Shape" presStyleLbl="node2" presStyleIdx="1" presStyleCnt="5" custScaleX="122433" custScaleY="518456"/>
      <dgm:spPr/>
    </dgm:pt>
    <dgm:pt modelId="{8C61749C-AC01-4933-AA02-0AD9BC688E11}" type="pres">
      <dgm:prSet presAssocID="{40BD76D2-7A9E-4D36-8A9D-B9346D4CB199}" presName="hierChild3" presStyleCnt="0"/>
      <dgm:spPr/>
    </dgm:pt>
    <dgm:pt modelId="{1DE5DFCE-7F4E-447C-B5E6-72D93EF76625}" type="pres">
      <dgm:prSet presAssocID="{854678CA-10A0-4FB0-A81B-7456ADBF41FF}" presName="Name19" presStyleLbl="parChTrans1D2" presStyleIdx="2" presStyleCnt="5"/>
      <dgm:spPr/>
    </dgm:pt>
    <dgm:pt modelId="{4652DC7F-81AA-4476-BDD1-7C2063696C11}" type="pres">
      <dgm:prSet presAssocID="{9E756A8C-79F3-418F-94D6-47054D4D212E}" presName="Name21" presStyleCnt="0"/>
      <dgm:spPr/>
    </dgm:pt>
    <dgm:pt modelId="{3FE73BAC-2299-4244-AE45-0D887E5A0AEC}" type="pres">
      <dgm:prSet presAssocID="{9E756A8C-79F3-418F-94D6-47054D4D212E}" presName="level2Shape" presStyleLbl="node2" presStyleIdx="2" presStyleCnt="5" custScaleX="122993" custScaleY="274943"/>
      <dgm:spPr/>
    </dgm:pt>
    <dgm:pt modelId="{5D2E7E33-0865-4F15-B98C-7D5D48786550}" type="pres">
      <dgm:prSet presAssocID="{9E756A8C-79F3-418F-94D6-47054D4D212E}" presName="hierChild3" presStyleCnt="0"/>
      <dgm:spPr/>
    </dgm:pt>
    <dgm:pt modelId="{D4CF253F-2157-4952-98F5-9CBB84A7DE3A}" type="pres">
      <dgm:prSet presAssocID="{C92C8A67-C5B0-4EFE-BBF9-0C4549234411}" presName="Name19" presStyleLbl="parChTrans1D2" presStyleIdx="3" presStyleCnt="5"/>
      <dgm:spPr/>
    </dgm:pt>
    <dgm:pt modelId="{1CA7CE03-E7EA-4E1C-ACB9-31357C1135A1}" type="pres">
      <dgm:prSet presAssocID="{04D9B41B-7524-4C5F-863A-2C4F5028DD6A}" presName="Name21" presStyleCnt="0"/>
      <dgm:spPr/>
    </dgm:pt>
    <dgm:pt modelId="{20957179-AA2F-45EC-B379-3B8ABFFA819D}" type="pres">
      <dgm:prSet presAssocID="{04D9B41B-7524-4C5F-863A-2C4F5028DD6A}" presName="level2Shape" presStyleLbl="node2" presStyleIdx="3" presStyleCnt="5" custScaleX="157689" custScaleY="370285"/>
      <dgm:spPr/>
    </dgm:pt>
    <dgm:pt modelId="{8169D15E-1FA1-42D1-8E1E-014F3E5E8295}" type="pres">
      <dgm:prSet presAssocID="{04D9B41B-7524-4C5F-863A-2C4F5028DD6A}" presName="hierChild3" presStyleCnt="0"/>
      <dgm:spPr/>
    </dgm:pt>
    <dgm:pt modelId="{67843638-C820-4472-82B0-74AADED33111}" type="pres">
      <dgm:prSet presAssocID="{F3DA706F-8908-4042-8F61-EC0C46894AAC}" presName="Name19" presStyleLbl="parChTrans1D2" presStyleIdx="4" presStyleCnt="5"/>
      <dgm:spPr/>
    </dgm:pt>
    <dgm:pt modelId="{8E7FA70A-B18F-4D5E-AA1D-D3CDFCA71CFA}" type="pres">
      <dgm:prSet presAssocID="{FBFA667A-0A9E-438F-907A-A36FE1DAE360}" presName="Name21" presStyleCnt="0"/>
      <dgm:spPr/>
    </dgm:pt>
    <dgm:pt modelId="{3B89F7C5-3BE9-455F-BEC3-4FDCAF6BF020}" type="pres">
      <dgm:prSet presAssocID="{FBFA667A-0A9E-438F-907A-A36FE1DAE360}" presName="level2Shape" presStyleLbl="node2" presStyleIdx="4" presStyleCnt="5" custScaleX="112536" custScaleY="231541"/>
      <dgm:spPr/>
    </dgm:pt>
    <dgm:pt modelId="{16A42971-4F49-4F4C-86CE-AA0782650297}" type="pres">
      <dgm:prSet presAssocID="{FBFA667A-0A9E-438F-907A-A36FE1DAE360}" presName="hierChild3" presStyleCnt="0"/>
      <dgm:spPr/>
    </dgm:pt>
    <dgm:pt modelId="{F4B7FFB7-B0E4-4D18-A996-CD4725845F46}" type="pres">
      <dgm:prSet presAssocID="{506CCDB9-F824-47F8-947B-B9AC74552437}" presName="bgShapesFlow" presStyleCnt="0"/>
      <dgm:spPr/>
    </dgm:pt>
  </dgm:ptLst>
  <dgm:cxnLst>
    <dgm:cxn modelId="{9AE22000-B944-4F47-842B-1B2B7F4F3E8B}" type="presOf" srcId="{FBFA667A-0A9E-438F-907A-A36FE1DAE360}" destId="{3B89F7C5-3BE9-455F-BEC3-4FDCAF6BF020}" srcOrd="0" destOrd="0" presId="urn:microsoft.com/office/officeart/2005/8/layout/hierarchy6"/>
    <dgm:cxn modelId="{5302F400-3B9F-4EF1-BEDD-A010D7A937F9}" type="presOf" srcId="{854678CA-10A0-4FB0-A81B-7456ADBF41FF}" destId="{1DE5DFCE-7F4E-447C-B5E6-72D93EF76625}" srcOrd="0" destOrd="0" presId="urn:microsoft.com/office/officeart/2005/8/layout/hierarchy6"/>
    <dgm:cxn modelId="{3941D819-E185-4EF2-8D0A-41308DF5A8A2}" type="presOf" srcId="{F3DA706F-8908-4042-8F61-EC0C46894AAC}" destId="{67843638-C820-4472-82B0-74AADED33111}" srcOrd="0" destOrd="0" presId="urn:microsoft.com/office/officeart/2005/8/layout/hierarchy6"/>
    <dgm:cxn modelId="{F7B89E2D-92EB-44A7-AD90-A3182ABB14A9}" type="presOf" srcId="{04D9B41B-7524-4C5F-863A-2C4F5028DD6A}" destId="{20957179-AA2F-45EC-B379-3B8ABFFA819D}" srcOrd="0" destOrd="0" presId="urn:microsoft.com/office/officeart/2005/8/layout/hierarchy6"/>
    <dgm:cxn modelId="{346ED430-2F1C-4C39-958A-7F0D2D8A9AA1}" srcId="{3DC09E20-48FD-465C-9D73-F815D2E2D9C3}" destId="{E7766AAE-F28E-4A13-AB4F-BA022D8C1378}" srcOrd="0" destOrd="0" parTransId="{E9EEFF2B-B88D-4417-B9C2-7D8C7DF77E1F}" sibTransId="{A8A1232F-5D94-49F4-ABE2-6BA4041B0FF1}"/>
    <dgm:cxn modelId="{0355DC42-F77F-4D30-90B7-D9BF30512F68}" srcId="{506CCDB9-F824-47F8-947B-B9AC74552437}" destId="{3DC09E20-48FD-465C-9D73-F815D2E2D9C3}" srcOrd="0" destOrd="0" parTransId="{F1498A02-4F00-40A2-BD60-98ACCFDF4797}" sibTransId="{F841F056-4171-4F3C-98BB-1A76769E01B1}"/>
    <dgm:cxn modelId="{8E0D4865-342A-4DC4-9EE0-45E6DD4495E1}" srcId="{3DC09E20-48FD-465C-9D73-F815D2E2D9C3}" destId="{40BD76D2-7A9E-4D36-8A9D-B9346D4CB199}" srcOrd="1" destOrd="0" parTransId="{3C0484FA-607E-4048-96CF-B430149380DB}" sibTransId="{5323BCCB-0B6A-4EB3-897C-8CA10BCC194B}"/>
    <dgm:cxn modelId="{C42BF04B-7A3D-4052-81D1-0EFC1C62043B}" type="presOf" srcId="{9E756A8C-79F3-418F-94D6-47054D4D212E}" destId="{3FE73BAC-2299-4244-AE45-0D887E5A0AEC}" srcOrd="0" destOrd="0" presId="urn:microsoft.com/office/officeart/2005/8/layout/hierarchy6"/>
    <dgm:cxn modelId="{CA1AC24D-9F13-4B47-B463-3B54A3CC71C9}" type="presOf" srcId="{40BD76D2-7A9E-4D36-8A9D-B9346D4CB199}" destId="{CAAA3828-94BA-419E-8B9C-1A85973ED3F1}" srcOrd="0" destOrd="0" presId="urn:microsoft.com/office/officeart/2005/8/layout/hierarchy6"/>
    <dgm:cxn modelId="{DC1CA358-042A-4EDB-B995-1FE62674FFD8}" srcId="{3DC09E20-48FD-465C-9D73-F815D2E2D9C3}" destId="{9E756A8C-79F3-418F-94D6-47054D4D212E}" srcOrd="2" destOrd="0" parTransId="{854678CA-10A0-4FB0-A81B-7456ADBF41FF}" sibTransId="{567E5F74-29B7-44A4-BC94-0B5D28AB3100}"/>
    <dgm:cxn modelId="{E6742794-9E82-4A2F-BC11-9E5553DA67C2}" type="presOf" srcId="{506CCDB9-F824-47F8-947B-B9AC74552437}" destId="{F26A8C75-F118-44ED-AE7E-CACA53F948E0}" srcOrd="0" destOrd="0" presId="urn:microsoft.com/office/officeart/2005/8/layout/hierarchy6"/>
    <dgm:cxn modelId="{E612C394-BF64-465B-A7B0-EA21CB066895}" type="presOf" srcId="{C92C8A67-C5B0-4EFE-BBF9-0C4549234411}" destId="{D4CF253F-2157-4952-98F5-9CBB84A7DE3A}" srcOrd="0" destOrd="0" presId="urn:microsoft.com/office/officeart/2005/8/layout/hierarchy6"/>
    <dgm:cxn modelId="{C23A69A4-CCB2-4683-AA05-73ADE543221C}" type="presOf" srcId="{E7766AAE-F28E-4A13-AB4F-BA022D8C1378}" destId="{191B5F29-D2E1-4ADB-A853-398C76DA2538}" srcOrd="0" destOrd="0" presId="urn:microsoft.com/office/officeart/2005/8/layout/hierarchy6"/>
    <dgm:cxn modelId="{13E722A5-43F3-4614-8A5E-447B2D3B3D40}" srcId="{3DC09E20-48FD-465C-9D73-F815D2E2D9C3}" destId="{04D9B41B-7524-4C5F-863A-2C4F5028DD6A}" srcOrd="3" destOrd="0" parTransId="{C92C8A67-C5B0-4EFE-BBF9-0C4549234411}" sibTransId="{5444D0AD-413B-46FB-821F-FB2D9960F814}"/>
    <dgm:cxn modelId="{AFB04EBB-76E2-4D15-BEDC-F1C2CCE61EA9}" srcId="{3DC09E20-48FD-465C-9D73-F815D2E2D9C3}" destId="{FBFA667A-0A9E-438F-907A-A36FE1DAE360}" srcOrd="4" destOrd="0" parTransId="{F3DA706F-8908-4042-8F61-EC0C46894AAC}" sibTransId="{175AF772-BAB4-4C5C-9182-BAE026972D80}"/>
    <dgm:cxn modelId="{00A74CD8-0B5B-46AE-AB84-7FFCEE0723FE}" type="presOf" srcId="{3DC09E20-48FD-465C-9D73-F815D2E2D9C3}" destId="{1DB6A694-F7CF-4402-9D7D-46D6B557C901}" srcOrd="0" destOrd="0" presId="urn:microsoft.com/office/officeart/2005/8/layout/hierarchy6"/>
    <dgm:cxn modelId="{456780F2-2C65-41EC-99D1-F8F638AFF733}" type="presOf" srcId="{E9EEFF2B-B88D-4417-B9C2-7D8C7DF77E1F}" destId="{467EEF77-CC6C-4483-99FD-E391BCA50764}" srcOrd="0" destOrd="0" presId="urn:microsoft.com/office/officeart/2005/8/layout/hierarchy6"/>
    <dgm:cxn modelId="{7B8CD7F5-BB86-4182-B46A-A83382CD9E4A}" type="presOf" srcId="{3C0484FA-607E-4048-96CF-B430149380DB}" destId="{B3E96B9E-7BD1-45CB-8770-68B653576B52}" srcOrd="0" destOrd="0" presId="urn:microsoft.com/office/officeart/2005/8/layout/hierarchy6"/>
    <dgm:cxn modelId="{8DE8A1D1-55FA-48C6-AE3C-5CE68149FB31}" type="presParOf" srcId="{F26A8C75-F118-44ED-AE7E-CACA53F948E0}" destId="{0DEF7EF4-7FEE-4AD4-8E07-BE463AADA746}" srcOrd="0" destOrd="0" presId="urn:microsoft.com/office/officeart/2005/8/layout/hierarchy6"/>
    <dgm:cxn modelId="{F6BD3255-0BF9-484F-9B7C-2FE9B884543F}" type="presParOf" srcId="{0DEF7EF4-7FEE-4AD4-8E07-BE463AADA746}" destId="{0DF84A98-4098-4791-8B37-7795D0BCFBE7}" srcOrd="0" destOrd="0" presId="urn:microsoft.com/office/officeart/2005/8/layout/hierarchy6"/>
    <dgm:cxn modelId="{498D37D3-AA06-48E4-9EB9-DF44799C82C5}" type="presParOf" srcId="{0DF84A98-4098-4791-8B37-7795D0BCFBE7}" destId="{E517CC1B-35E4-47A3-9633-30B581C33C97}" srcOrd="0" destOrd="0" presId="urn:microsoft.com/office/officeart/2005/8/layout/hierarchy6"/>
    <dgm:cxn modelId="{AF54EF14-0E05-4ABC-A9E8-3F2C7945C41F}" type="presParOf" srcId="{E517CC1B-35E4-47A3-9633-30B581C33C97}" destId="{1DB6A694-F7CF-4402-9D7D-46D6B557C901}" srcOrd="0" destOrd="0" presId="urn:microsoft.com/office/officeart/2005/8/layout/hierarchy6"/>
    <dgm:cxn modelId="{5878BC31-87E4-49A5-9DCB-E0ABC388930B}" type="presParOf" srcId="{E517CC1B-35E4-47A3-9633-30B581C33C97}" destId="{4E4890F9-6D72-4D48-83A1-7203C28E428F}" srcOrd="1" destOrd="0" presId="urn:microsoft.com/office/officeart/2005/8/layout/hierarchy6"/>
    <dgm:cxn modelId="{6C74D51F-4D29-4B35-82A7-B66C69F47D4C}" type="presParOf" srcId="{4E4890F9-6D72-4D48-83A1-7203C28E428F}" destId="{467EEF77-CC6C-4483-99FD-E391BCA50764}" srcOrd="0" destOrd="0" presId="urn:microsoft.com/office/officeart/2005/8/layout/hierarchy6"/>
    <dgm:cxn modelId="{33BDBAB2-2549-4EC9-947D-8EBB9067FC8A}" type="presParOf" srcId="{4E4890F9-6D72-4D48-83A1-7203C28E428F}" destId="{30BE9678-C48A-430A-87B1-11BD32F98627}" srcOrd="1" destOrd="0" presId="urn:microsoft.com/office/officeart/2005/8/layout/hierarchy6"/>
    <dgm:cxn modelId="{77D4BDA5-C5D2-4030-98EA-E82D7AB1658A}" type="presParOf" srcId="{30BE9678-C48A-430A-87B1-11BD32F98627}" destId="{191B5F29-D2E1-4ADB-A853-398C76DA2538}" srcOrd="0" destOrd="0" presId="urn:microsoft.com/office/officeart/2005/8/layout/hierarchy6"/>
    <dgm:cxn modelId="{144707AF-4D76-4EBE-8512-5417450C0973}" type="presParOf" srcId="{30BE9678-C48A-430A-87B1-11BD32F98627}" destId="{451D69F9-E4EE-4597-B1DC-20DFCF7C23A5}" srcOrd="1" destOrd="0" presId="urn:microsoft.com/office/officeart/2005/8/layout/hierarchy6"/>
    <dgm:cxn modelId="{4DB79709-3776-48EE-82FD-44AEC7B11DF3}" type="presParOf" srcId="{4E4890F9-6D72-4D48-83A1-7203C28E428F}" destId="{B3E96B9E-7BD1-45CB-8770-68B653576B52}" srcOrd="2" destOrd="0" presId="urn:microsoft.com/office/officeart/2005/8/layout/hierarchy6"/>
    <dgm:cxn modelId="{E7051CD3-FA80-4804-8B7C-ECF4926DD094}" type="presParOf" srcId="{4E4890F9-6D72-4D48-83A1-7203C28E428F}" destId="{6D8299CD-699B-4075-9145-55A1E86C4812}" srcOrd="3" destOrd="0" presId="urn:microsoft.com/office/officeart/2005/8/layout/hierarchy6"/>
    <dgm:cxn modelId="{4195A6D7-1589-4110-B47A-7252519A24F4}" type="presParOf" srcId="{6D8299CD-699B-4075-9145-55A1E86C4812}" destId="{CAAA3828-94BA-419E-8B9C-1A85973ED3F1}" srcOrd="0" destOrd="0" presId="urn:microsoft.com/office/officeart/2005/8/layout/hierarchy6"/>
    <dgm:cxn modelId="{775FE1DF-5467-453C-8A3D-B063DBC7AEB8}" type="presParOf" srcId="{6D8299CD-699B-4075-9145-55A1E86C4812}" destId="{8C61749C-AC01-4933-AA02-0AD9BC688E11}" srcOrd="1" destOrd="0" presId="urn:microsoft.com/office/officeart/2005/8/layout/hierarchy6"/>
    <dgm:cxn modelId="{429375D1-411B-44F3-AEF1-1F07775FB9A3}" type="presParOf" srcId="{4E4890F9-6D72-4D48-83A1-7203C28E428F}" destId="{1DE5DFCE-7F4E-447C-B5E6-72D93EF76625}" srcOrd="4" destOrd="0" presId="urn:microsoft.com/office/officeart/2005/8/layout/hierarchy6"/>
    <dgm:cxn modelId="{310D1162-C932-4B4D-923A-D35FA71D2EA8}" type="presParOf" srcId="{4E4890F9-6D72-4D48-83A1-7203C28E428F}" destId="{4652DC7F-81AA-4476-BDD1-7C2063696C11}" srcOrd="5" destOrd="0" presId="urn:microsoft.com/office/officeart/2005/8/layout/hierarchy6"/>
    <dgm:cxn modelId="{10CCF16C-1FE6-48F5-A122-DB08CD6E2C93}" type="presParOf" srcId="{4652DC7F-81AA-4476-BDD1-7C2063696C11}" destId="{3FE73BAC-2299-4244-AE45-0D887E5A0AEC}" srcOrd="0" destOrd="0" presId="urn:microsoft.com/office/officeart/2005/8/layout/hierarchy6"/>
    <dgm:cxn modelId="{29951F6C-0E63-44AD-8342-57DD970D5B30}" type="presParOf" srcId="{4652DC7F-81AA-4476-BDD1-7C2063696C11}" destId="{5D2E7E33-0865-4F15-B98C-7D5D48786550}" srcOrd="1" destOrd="0" presId="urn:microsoft.com/office/officeart/2005/8/layout/hierarchy6"/>
    <dgm:cxn modelId="{D4BF7F9C-7574-4154-89BF-8A181790E158}" type="presParOf" srcId="{4E4890F9-6D72-4D48-83A1-7203C28E428F}" destId="{D4CF253F-2157-4952-98F5-9CBB84A7DE3A}" srcOrd="6" destOrd="0" presId="urn:microsoft.com/office/officeart/2005/8/layout/hierarchy6"/>
    <dgm:cxn modelId="{A6BC8D70-6E2A-493A-91FE-8080E21AF5A8}" type="presParOf" srcId="{4E4890F9-6D72-4D48-83A1-7203C28E428F}" destId="{1CA7CE03-E7EA-4E1C-ACB9-31357C1135A1}" srcOrd="7" destOrd="0" presId="urn:microsoft.com/office/officeart/2005/8/layout/hierarchy6"/>
    <dgm:cxn modelId="{06CD8709-CC75-41EA-9BDA-1429733565DD}" type="presParOf" srcId="{1CA7CE03-E7EA-4E1C-ACB9-31357C1135A1}" destId="{20957179-AA2F-45EC-B379-3B8ABFFA819D}" srcOrd="0" destOrd="0" presId="urn:microsoft.com/office/officeart/2005/8/layout/hierarchy6"/>
    <dgm:cxn modelId="{AA402C51-0CC7-4FD7-8A97-35C17ECE13EC}" type="presParOf" srcId="{1CA7CE03-E7EA-4E1C-ACB9-31357C1135A1}" destId="{8169D15E-1FA1-42D1-8E1E-014F3E5E8295}" srcOrd="1" destOrd="0" presId="urn:microsoft.com/office/officeart/2005/8/layout/hierarchy6"/>
    <dgm:cxn modelId="{50A1AE0B-21AE-415C-8EDC-C96F1EB12445}" type="presParOf" srcId="{4E4890F9-6D72-4D48-83A1-7203C28E428F}" destId="{67843638-C820-4472-82B0-74AADED33111}" srcOrd="8" destOrd="0" presId="urn:microsoft.com/office/officeart/2005/8/layout/hierarchy6"/>
    <dgm:cxn modelId="{C22B6B95-5690-45CA-8288-184098442444}" type="presParOf" srcId="{4E4890F9-6D72-4D48-83A1-7203C28E428F}" destId="{8E7FA70A-B18F-4D5E-AA1D-D3CDFCA71CFA}" srcOrd="9" destOrd="0" presId="urn:microsoft.com/office/officeart/2005/8/layout/hierarchy6"/>
    <dgm:cxn modelId="{6AE53993-6BAC-4801-9424-0B84CB225B30}" type="presParOf" srcId="{8E7FA70A-B18F-4D5E-AA1D-D3CDFCA71CFA}" destId="{3B89F7C5-3BE9-455F-BEC3-4FDCAF6BF020}" srcOrd="0" destOrd="0" presId="urn:microsoft.com/office/officeart/2005/8/layout/hierarchy6"/>
    <dgm:cxn modelId="{0C5A508C-9077-4CBA-96F6-B32AFECF23AB}" type="presParOf" srcId="{8E7FA70A-B18F-4D5E-AA1D-D3CDFCA71CFA}" destId="{16A42971-4F49-4F4C-86CE-AA0782650297}" srcOrd="1" destOrd="0" presId="urn:microsoft.com/office/officeart/2005/8/layout/hierarchy6"/>
    <dgm:cxn modelId="{D04DF2B6-17DC-43E5-B6BF-CD27E2D7BBAB}" type="presParOf" srcId="{F26A8C75-F118-44ED-AE7E-CACA53F948E0}" destId="{F4B7FFB7-B0E4-4D18-A996-CD4725845F4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6A694-F7CF-4402-9D7D-46D6B557C901}">
      <dsp:nvSpPr>
        <dsp:cNvPr id="0" name=""/>
        <dsp:cNvSpPr/>
      </dsp:nvSpPr>
      <dsp:spPr>
        <a:xfrm>
          <a:off x="3187911" y="113247"/>
          <a:ext cx="1998855" cy="738781"/>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Manager Payroll &amp; Benefits </a:t>
          </a:r>
        </a:p>
        <a:p>
          <a:pPr marL="0" lvl="0" indent="0" algn="ctr" defTabSz="533400">
            <a:lnSpc>
              <a:spcPct val="90000"/>
            </a:lnSpc>
            <a:spcBef>
              <a:spcPct val="0"/>
            </a:spcBef>
            <a:spcAft>
              <a:spcPct val="35000"/>
            </a:spcAft>
            <a:buNone/>
          </a:pPr>
          <a:r>
            <a:rPr lang="en-US" sz="1200" kern="1200" dirty="0"/>
            <a:t>Tracy Berthelette</a:t>
          </a:r>
        </a:p>
      </dsp:txBody>
      <dsp:txXfrm>
        <a:off x="3209549" y="134885"/>
        <a:ext cx="1955579" cy="695505"/>
      </dsp:txXfrm>
    </dsp:sp>
    <dsp:sp modelId="{467EEF77-CC6C-4483-99FD-E391BCA50764}">
      <dsp:nvSpPr>
        <dsp:cNvPr id="0" name=""/>
        <dsp:cNvSpPr/>
      </dsp:nvSpPr>
      <dsp:spPr>
        <a:xfrm>
          <a:off x="665283" y="852029"/>
          <a:ext cx="3522055" cy="295512"/>
        </a:xfrm>
        <a:custGeom>
          <a:avLst/>
          <a:gdLst/>
          <a:ahLst/>
          <a:cxnLst/>
          <a:rect l="0" t="0" r="0" b="0"/>
          <a:pathLst>
            <a:path>
              <a:moveTo>
                <a:pt x="3522055" y="0"/>
              </a:moveTo>
              <a:lnTo>
                <a:pt x="3522055" y="147756"/>
              </a:lnTo>
              <a:lnTo>
                <a:pt x="0" y="147756"/>
              </a:lnTo>
              <a:lnTo>
                <a:pt x="0" y="295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1B5F29-D2E1-4ADB-A853-398C76DA2538}">
      <dsp:nvSpPr>
        <dsp:cNvPr id="0" name=""/>
        <dsp:cNvSpPr/>
      </dsp:nvSpPr>
      <dsp:spPr>
        <a:xfrm>
          <a:off x="4419" y="1147542"/>
          <a:ext cx="1321728" cy="3807231"/>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Payroll Coordinators</a:t>
          </a:r>
        </a:p>
        <a:p>
          <a:pPr marL="0" lvl="0" indent="0" algn="ctr" defTabSz="533400">
            <a:lnSpc>
              <a:spcPct val="90000"/>
            </a:lnSpc>
            <a:spcBef>
              <a:spcPct val="0"/>
            </a:spcBef>
            <a:spcAft>
              <a:spcPct val="35000"/>
            </a:spcAft>
            <a:buNone/>
          </a:pPr>
          <a:r>
            <a:rPr lang="en-US" sz="1050" kern="1200" dirty="0"/>
            <a:t>Starry </a:t>
          </a:r>
          <a:r>
            <a:rPr lang="en-US" sz="1050" kern="1200" dirty="0" err="1"/>
            <a:t>Duchin</a:t>
          </a:r>
          <a:endParaRPr lang="en-US" sz="1050" kern="1200" dirty="0"/>
        </a:p>
        <a:p>
          <a:pPr marL="0" lvl="0" indent="0" algn="ctr" defTabSz="533400">
            <a:lnSpc>
              <a:spcPct val="90000"/>
            </a:lnSpc>
            <a:spcBef>
              <a:spcPct val="0"/>
            </a:spcBef>
            <a:spcAft>
              <a:spcPct val="35000"/>
            </a:spcAft>
            <a:buNone/>
          </a:pPr>
          <a:r>
            <a:rPr lang="en-US" sz="1050" kern="1200" dirty="0" err="1"/>
            <a:t>Shalene</a:t>
          </a:r>
          <a:r>
            <a:rPr lang="en-US" sz="1050" kern="1200" dirty="0"/>
            <a:t> Ainsworth</a:t>
          </a:r>
        </a:p>
        <a:p>
          <a:pPr marL="0" lvl="0" indent="0" algn="ctr" defTabSz="533400">
            <a:lnSpc>
              <a:spcPct val="90000"/>
            </a:lnSpc>
            <a:spcBef>
              <a:spcPct val="0"/>
            </a:spcBef>
            <a:spcAft>
              <a:spcPct val="35000"/>
            </a:spcAft>
            <a:buNone/>
          </a:pPr>
          <a:r>
            <a:rPr lang="en-US" sz="1050" kern="1200" dirty="0"/>
            <a:t>-------------</a:t>
          </a:r>
        </a:p>
        <a:p>
          <a:pPr marL="0" lvl="0" indent="0" algn="ctr" defTabSz="533400">
            <a:lnSpc>
              <a:spcPct val="90000"/>
            </a:lnSpc>
            <a:spcBef>
              <a:spcPct val="0"/>
            </a:spcBef>
            <a:spcAft>
              <a:spcPct val="35000"/>
            </a:spcAft>
            <a:buNone/>
          </a:pPr>
          <a:r>
            <a:rPr lang="en-US" sz="900" kern="1200" dirty="0"/>
            <a:t>Oversee Operational Payroll Cycle</a:t>
          </a:r>
        </a:p>
        <a:p>
          <a:pPr marL="0" lvl="0" indent="0" algn="ctr" defTabSz="533400">
            <a:lnSpc>
              <a:spcPct val="90000"/>
            </a:lnSpc>
            <a:spcBef>
              <a:spcPct val="0"/>
            </a:spcBef>
            <a:spcAft>
              <a:spcPct val="35000"/>
            </a:spcAft>
            <a:buNone/>
          </a:pPr>
          <a:r>
            <a:rPr lang="en-US" sz="900" kern="1200" dirty="0"/>
            <a:t>Off cycles</a:t>
          </a:r>
        </a:p>
        <a:p>
          <a:pPr marL="0" lvl="0" indent="0" algn="ctr" defTabSz="533400">
            <a:lnSpc>
              <a:spcPct val="90000"/>
            </a:lnSpc>
            <a:spcBef>
              <a:spcPct val="0"/>
            </a:spcBef>
            <a:spcAft>
              <a:spcPct val="35000"/>
            </a:spcAft>
            <a:buNone/>
          </a:pPr>
          <a:r>
            <a:rPr lang="en-US" sz="900" kern="1200" dirty="0"/>
            <a:t>Overpayments</a:t>
          </a:r>
        </a:p>
        <a:p>
          <a:pPr marL="0" lvl="0" indent="0" algn="ctr" defTabSz="533400">
            <a:lnSpc>
              <a:spcPct val="90000"/>
            </a:lnSpc>
            <a:spcBef>
              <a:spcPct val="0"/>
            </a:spcBef>
            <a:spcAft>
              <a:spcPct val="35000"/>
            </a:spcAft>
            <a:buNone/>
          </a:pPr>
          <a:r>
            <a:rPr lang="en-US" sz="900" kern="1200" dirty="0"/>
            <a:t>Oversight on Banking Garnishment </a:t>
          </a:r>
          <a:r>
            <a:rPr lang="en-US" sz="900" kern="1200" dirty="0" err="1"/>
            <a:t>Mgmt</a:t>
          </a:r>
          <a:endParaRPr lang="en-US" sz="900" kern="1200" dirty="0"/>
        </a:p>
        <a:p>
          <a:pPr marL="0" lvl="0" indent="0" algn="ctr" defTabSz="533400">
            <a:lnSpc>
              <a:spcPct val="90000"/>
            </a:lnSpc>
            <a:spcBef>
              <a:spcPct val="0"/>
            </a:spcBef>
            <a:spcAft>
              <a:spcPct val="35000"/>
            </a:spcAft>
            <a:buNone/>
          </a:pPr>
          <a:r>
            <a:rPr lang="en-US" sz="900" kern="1200" dirty="0"/>
            <a:t>Pre Confirm Audits</a:t>
          </a:r>
        </a:p>
        <a:p>
          <a:pPr marL="0" lvl="0" indent="0" algn="ctr" defTabSz="533400">
            <a:lnSpc>
              <a:spcPct val="90000"/>
            </a:lnSpc>
            <a:spcBef>
              <a:spcPct val="0"/>
            </a:spcBef>
            <a:spcAft>
              <a:spcPct val="35000"/>
            </a:spcAft>
            <a:buNone/>
          </a:pPr>
          <a:endParaRPr lang="en-US" sz="900" kern="1200" dirty="0"/>
        </a:p>
        <a:p>
          <a:pPr marL="0" lvl="0" indent="0" algn="ctr" defTabSz="533400">
            <a:lnSpc>
              <a:spcPct val="90000"/>
            </a:lnSpc>
            <a:spcBef>
              <a:spcPct val="0"/>
            </a:spcBef>
            <a:spcAft>
              <a:spcPct val="35000"/>
            </a:spcAft>
            <a:buNone/>
          </a:pPr>
          <a:r>
            <a:rPr lang="en-US" sz="1050" kern="1200" dirty="0"/>
            <a:t>Lea </a:t>
          </a:r>
          <a:r>
            <a:rPr lang="en-US" sz="1050" kern="1200" dirty="0" err="1"/>
            <a:t>Matton</a:t>
          </a:r>
          <a:endParaRPr lang="en-US" sz="1050" kern="1200" dirty="0"/>
        </a:p>
        <a:p>
          <a:pPr marL="0" lvl="0" indent="0" algn="ctr" defTabSz="533400">
            <a:lnSpc>
              <a:spcPct val="90000"/>
            </a:lnSpc>
            <a:spcBef>
              <a:spcPct val="0"/>
            </a:spcBef>
            <a:spcAft>
              <a:spcPct val="35000"/>
            </a:spcAft>
            <a:buNone/>
          </a:pPr>
          <a:r>
            <a:rPr lang="en-US" sz="1050" kern="1200" dirty="0"/>
            <a:t>-------------</a:t>
          </a:r>
        </a:p>
        <a:p>
          <a:pPr marL="0" lvl="0" indent="0" algn="ctr" defTabSz="533400">
            <a:lnSpc>
              <a:spcPct val="90000"/>
            </a:lnSpc>
            <a:spcBef>
              <a:spcPct val="0"/>
            </a:spcBef>
            <a:spcAft>
              <a:spcPct val="35000"/>
            </a:spcAft>
            <a:buNone/>
          </a:pPr>
          <a:r>
            <a:rPr lang="en-US" sz="900" kern="1200" dirty="0"/>
            <a:t>Post Confirm Support</a:t>
          </a:r>
        </a:p>
        <a:p>
          <a:pPr marL="0" lvl="0" indent="0" algn="ctr" defTabSz="533400">
            <a:lnSpc>
              <a:spcPct val="90000"/>
            </a:lnSpc>
            <a:spcBef>
              <a:spcPct val="0"/>
            </a:spcBef>
            <a:spcAft>
              <a:spcPct val="35000"/>
            </a:spcAft>
            <a:buNone/>
          </a:pPr>
          <a:r>
            <a:rPr lang="en-US" sz="900" kern="1200" dirty="0"/>
            <a:t>Tax Reporting</a:t>
          </a:r>
        </a:p>
        <a:p>
          <a:pPr marL="0" lvl="0" indent="0" algn="ctr" defTabSz="533400">
            <a:lnSpc>
              <a:spcPct val="90000"/>
            </a:lnSpc>
            <a:spcBef>
              <a:spcPct val="0"/>
            </a:spcBef>
            <a:spcAft>
              <a:spcPct val="35000"/>
            </a:spcAft>
            <a:buNone/>
          </a:pPr>
          <a:r>
            <a:rPr lang="en-US" sz="900" kern="1200" dirty="0"/>
            <a:t>Project oversight</a:t>
          </a:r>
        </a:p>
        <a:p>
          <a:pPr marL="0" lvl="0" indent="0" algn="ctr" defTabSz="533400">
            <a:lnSpc>
              <a:spcPct val="90000"/>
            </a:lnSpc>
            <a:spcBef>
              <a:spcPct val="0"/>
            </a:spcBef>
            <a:spcAft>
              <a:spcPct val="35000"/>
            </a:spcAft>
            <a:buNone/>
          </a:pPr>
          <a:r>
            <a:rPr lang="en-US" sz="900" kern="1200" dirty="0"/>
            <a:t>Payroll System Changes</a:t>
          </a:r>
        </a:p>
        <a:p>
          <a:pPr marL="0" lvl="0" indent="0" algn="ctr" defTabSz="533400">
            <a:lnSpc>
              <a:spcPct val="90000"/>
            </a:lnSpc>
            <a:spcBef>
              <a:spcPct val="0"/>
            </a:spcBef>
            <a:spcAft>
              <a:spcPct val="35000"/>
            </a:spcAft>
            <a:buNone/>
          </a:pPr>
          <a:r>
            <a:rPr lang="en-US" sz="900" kern="1200" dirty="0"/>
            <a:t>Testing</a:t>
          </a:r>
        </a:p>
        <a:p>
          <a:pPr marL="0" lvl="0" indent="0" algn="ctr" defTabSz="533400">
            <a:lnSpc>
              <a:spcPct val="90000"/>
            </a:lnSpc>
            <a:spcBef>
              <a:spcPct val="0"/>
            </a:spcBef>
            <a:spcAft>
              <a:spcPct val="35000"/>
            </a:spcAft>
            <a:buNone/>
          </a:pPr>
          <a:endParaRPr lang="en-US" sz="1050" kern="1200" dirty="0"/>
        </a:p>
        <a:p>
          <a:pPr marL="0" lvl="0" indent="0" algn="ctr" defTabSz="533400">
            <a:lnSpc>
              <a:spcPct val="90000"/>
            </a:lnSpc>
            <a:spcBef>
              <a:spcPct val="0"/>
            </a:spcBef>
            <a:spcAft>
              <a:spcPct val="35000"/>
            </a:spcAft>
            <a:buNone/>
          </a:pPr>
          <a:endParaRPr lang="en-US" sz="1200" kern="1200" dirty="0"/>
        </a:p>
      </dsp:txBody>
      <dsp:txXfrm>
        <a:off x="43131" y="1186254"/>
        <a:ext cx="1244304" cy="3729807"/>
      </dsp:txXfrm>
    </dsp:sp>
    <dsp:sp modelId="{B3E96B9E-7BD1-45CB-8770-68B653576B52}">
      <dsp:nvSpPr>
        <dsp:cNvPr id="0" name=""/>
        <dsp:cNvSpPr/>
      </dsp:nvSpPr>
      <dsp:spPr>
        <a:xfrm>
          <a:off x="2336984" y="852029"/>
          <a:ext cx="1850355" cy="295512"/>
        </a:xfrm>
        <a:custGeom>
          <a:avLst/>
          <a:gdLst/>
          <a:ahLst/>
          <a:cxnLst/>
          <a:rect l="0" t="0" r="0" b="0"/>
          <a:pathLst>
            <a:path>
              <a:moveTo>
                <a:pt x="1850355" y="0"/>
              </a:moveTo>
              <a:lnTo>
                <a:pt x="1850355" y="147756"/>
              </a:lnTo>
              <a:lnTo>
                <a:pt x="0" y="147756"/>
              </a:lnTo>
              <a:lnTo>
                <a:pt x="0" y="295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AA3828-94BA-419E-8B9C-1A85973ED3F1}">
      <dsp:nvSpPr>
        <dsp:cNvPr id="0" name=""/>
        <dsp:cNvSpPr/>
      </dsp:nvSpPr>
      <dsp:spPr>
        <a:xfrm>
          <a:off x="1658599" y="1147542"/>
          <a:ext cx="1356769" cy="3830259"/>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Payroll Assistants</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050" kern="1200" dirty="0"/>
            <a:t>Candy </a:t>
          </a:r>
          <a:r>
            <a:rPr lang="en-US" sz="1050" kern="1200" dirty="0" err="1"/>
            <a:t>Razon</a:t>
          </a:r>
          <a:endParaRPr lang="en-US" sz="1050" kern="1200" dirty="0"/>
        </a:p>
        <a:p>
          <a:pPr marL="0" lvl="0" indent="0" algn="ctr" defTabSz="533400">
            <a:lnSpc>
              <a:spcPct val="90000"/>
            </a:lnSpc>
            <a:spcBef>
              <a:spcPct val="0"/>
            </a:spcBef>
            <a:spcAft>
              <a:spcPct val="35000"/>
            </a:spcAft>
            <a:buNone/>
          </a:pPr>
          <a:r>
            <a:rPr lang="en-US" sz="1050" kern="1200" dirty="0"/>
            <a:t>Kristy Guenther</a:t>
          </a:r>
        </a:p>
        <a:p>
          <a:pPr marL="0" lvl="0" indent="0" algn="ctr" defTabSz="533400">
            <a:lnSpc>
              <a:spcPct val="90000"/>
            </a:lnSpc>
            <a:spcBef>
              <a:spcPct val="0"/>
            </a:spcBef>
            <a:spcAft>
              <a:spcPct val="35000"/>
            </a:spcAft>
            <a:buNone/>
          </a:pPr>
          <a:r>
            <a:rPr lang="en-US" sz="1050" kern="1200" dirty="0"/>
            <a:t>Val </a:t>
          </a:r>
          <a:r>
            <a:rPr lang="en-US" sz="1050" kern="1200" dirty="0" err="1"/>
            <a:t>Teljega</a:t>
          </a:r>
          <a:endParaRPr lang="en-US" sz="1050" kern="1200" dirty="0"/>
        </a:p>
        <a:p>
          <a:pPr marL="0" lvl="0" indent="0" algn="ctr" defTabSz="533400">
            <a:lnSpc>
              <a:spcPct val="90000"/>
            </a:lnSpc>
            <a:spcBef>
              <a:spcPct val="0"/>
            </a:spcBef>
            <a:spcAft>
              <a:spcPct val="35000"/>
            </a:spcAft>
            <a:buNone/>
          </a:pPr>
          <a:r>
            <a:rPr lang="en-US" sz="1050" kern="1200" dirty="0"/>
            <a:t>Jeremy Murphy</a:t>
          </a:r>
        </a:p>
        <a:p>
          <a:pPr marL="0" lvl="0" indent="0" algn="ctr" defTabSz="533400">
            <a:lnSpc>
              <a:spcPct val="90000"/>
            </a:lnSpc>
            <a:spcBef>
              <a:spcPct val="0"/>
            </a:spcBef>
            <a:spcAft>
              <a:spcPct val="35000"/>
            </a:spcAft>
            <a:buNone/>
          </a:pPr>
          <a:r>
            <a:rPr lang="en-US" sz="1050" kern="1200" dirty="0"/>
            <a:t>Krista Silver</a:t>
          </a:r>
        </a:p>
        <a:p>
          <a:pPr marL="0" lvl="0" indent="0" algn="ctr" defTabSz="533400">
            <a:lnSpc>
              <a:spcPct val="90000"/>
            </a:lnSpc>
            <a:spcBef>
              <a:spcPct val="0"/>
            </a:spcBef>
            <a:spcAft>
              <a:spcPct val="35000"/>
            </a:spcAft>
            <a:buNone/>
          </a:pPr>
          <a:r>
            <a:rPr lang="en-US" sz="1050" kern="1200" dirty="0"/>
            <a:t>------------</a:t>
          </a:r>
        </a:p>
        <a:p>
          <a:pPr marL="0" lvl="0" indent="0" algn="ctr" defTabSz="533400">
            <a:lnSpc>
              <a:spcPct val="90000"/>
            </a:lnSpc>
            <a:spcBef>
              <a:spcPct val="0"/>
            </a:spcBef>
            <a:spcAft>
              <a:spcPct val="35000"/>
            </a:spcAft>
            <a:buNone/>
          </a:pPr>
          <a:r>
            <a:rPr lang="en-US" sz="900" kern="1200" dirty="0"/>
            <a:t>Payroll adjustments (gross to net validation) for employees – life cycle changes from ES</a:t>
          </a:r>
        </a:p>
        <a:p>
          <a:pPr marL="0" lvl="0" indent="0" algn="ctr" defTabSz="533400">
            <a:lnSpc>
              <a:spcPct val="90000"/>
            </a:lnSpc>
            <a:spcBef>
              <a:spcPct val="0"/>
            </a:spcBef>
            <a:spcAft>
              <a:spcPct val="35000"/>
            </a:spcAft>
            <a:buNone/>
          </a:pPr>
          <a:endParaRPr lang="en-US" sz="900" kern="1200" dirty="0"/>
        </a:p>
        <a:p>
          <a:pPr marL="0" lvl="0" indent="0" algn="ctr" defTabSz="533400">
            <a:lnSpc>
              <a:spcPct val="90000"/>
            </a:lnSpc>
            <a:spcBef>
              <a:spcPct val="0"/>
            </a:spcBef>
            <a:spcAft>
              <a:spcPct val="35000"/>
            </a:spcAft>
            <a:buNone/>
          </a:pPr>
          <a:r>
            <a:rPr lang="en-US" sz="900" kern="1200" dirty="0"/>
            <a:t>POI, Visiting Speakers, Honorarium, one time payments</a:t>
          </a:r>
        </a:p>
        <a:p>
          <a:pPr marL="0" lvl="0" indent="0" algn="ctr" defTabSz="533400">
            <a:lnSpc>
              <a:spcPct val="90000"/>
            </a:lnSpc>
            <a:spcBef>
              <a:spcPct val="0"/>
            </a:spcBef>
            <a:spcAft>
              <a:spcPct val="35000"/>
            </a:spcAft>
            <a:buNone/>
          </a:pPr>
          <a:endParaRPr lang="en-US" sz="900" kern="1200" dirty="0"/>
        </a:p>
        <a:p>
          <a:pPr marL="0" lvl="0" indent="0" algn="ctr" defTabSz="533400">
            <a:lnSpc>
              <a:spcPct val="90000"/>
            </a:lnSpc>
            <a:spcBef>
              <a:spcPct val="0"/>
            </a:spcBef>
            <a:spcAft>
              <a:spcPct val="35000"/>
            </a:spcAft>
            <a:buNone/>
          </a:pPr>
          <a:r>
            <a:rPr lang="en-US" sz="900" kern="1200" dirty="0"/>
            <a:t>Retro </a:t>
          </a:r>
          <a:r>
            <a:rPr lang="en-US" sz="900" kern="1200" dirty="0" err="1"/>
            <a:t>Calcs</a:t>
          </a:r>
          <a:r>
            <a:rPr lang="en-US" sz="900" kern="1200" dirty="0"/>
            <a:t>, TD1, Banking, deductions</a:t>
          </a:r>
        </a:p>
        <a:p>
          <a:pPr marL="0" lvl="0" indent="0" algn="ctr" defTabSz="533400">
            <a:lnSpc>
              <a:spcPct val="90000"/>
            </a:lnSpc>
            <a:spcBef>
              <a:spcPct val="0"/>
            </a:spcBef>
            <a:spcAft>
              <a:spcPct val="35000"/>
            </a:spcAft>
            <a:buNone/>
          </a:pPr>
          <a:endParaRPr lang="en-US" sz="900" kern="1200" dirty="0"/>
        </a:p>
      </dsp:txBody>
      <dsp:txXfrm>
        <a:off x="1698337" y="1187280"/>
        <a:ext cx="1277293" cy="3750783"/>
      </dsp:txXfrm>
    </dsp:sp>
    <dsp:sp modelId="{1DE5DFCE-7F4E-447C-B5E6-72D93EF76625}">
      <dsp:nvSpPr>
        <dsp:cNvPr id="0" name=""/>
        <dsp:cNvSpPr/>
      </dsp:nvSpPr>
      <dsp:spPr>
        <a:xfrm>
          <a:off x="4029308" y="852029"/>
          <a:ext cx="158030" cy="295512"/>
        </a:xfrm>
        <a:custGeom>
          <a:avLst/>
          <a:gdLst/>
          <a:ahLst/>
          <a:cxnLst/>
          <a:rect l="0" t="0" r="0" b="0"/>
          <a:pathLst>
            <a:path>
              <a:moveTo>
                <a:pt x="158030" y="0"/>
              </a:moveTo>
              <a:lnTo>
                <a:pt x="158030" y="147756"/>
              </a:lnTo>
              <a:lnTo>
                <a:pt x="0" y="147756"/>
              </a:lnTo>
              <a:lnTo>
                <a:pt x="0" y="295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73BAC-2299-4244-AE45-0D887E5A0AEC}">
      <dsp:nvSpPr>
        <dsp:cNvPr id="0" name=""/>
        <dsp:cNvSpPr/>
      </dsp:nvSpPr>
      <dsp:spPr>
        <a:xfrm>
          <a:off x="3347820" y="1147542"/>
          <a:ext cx="1362975" cy="2031229"/>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T&amp;L Administrator</a:t>
          </a:r>
        </a:p>
        <a:p>
          <a:pPr marL="0" lvl="0" indent="0" algn="ctr" defTabSz="444500">
            <a:lnSpc>
              <a:spcPct val="90000"/>
            </a:lnSpc>
            <a:spcBef>
              <a:spcPct val="0"/>
            </a:spcBef>
            <a:spcAft>
              <a:spcPct val="35000"/>
            </a:spcAft>
            <a:buNone/>
          </a:pPr>
          <a:endParaRPr lang="en-US" sz="1000" kern="1200" dirty="0">
            <a:solidFill>
              <a:schemeClr val="tx1"/>
            </a:solidFill>
          </a:endParaRPr>
        </a:p>
        <a:p>
          <a:pPr marL="0" lvl="0" indent="0" algn="ctr" defTabSz="444500">
            <a:lnSpc>
              <a:spcPct val="90000"/>
            </a:lnSpc>
            <a:spcBef>
              <a:spcPct val="0"/>
            </a:spcBef>
            <a:spcAft>
              <a:spcPct val="35000"/>
            </a:spcAft>
            <a:buNone/>
          </a:pPr>
          <a:r>
            <a:rPr lang="en-US" sz="1000" kern="1200" dirty="0">
              <a:solidFill>
                <a:schemeClr val="tx1"/>
              </a:solidFill>
            </a:rPr>
            <a:t>Lisa </a:t>
          </a:r>
          <a:r>
            <a:rPr lang="en-US" sz="1000" kern="1200" dirty="0" err="1">
              <a:solidFill>
                <a:schemeClr val="tx1"/>
              </a:solidFill>
            </a:rPr>
            <a:t>MacNeill</a:t>
          </a:r>
          <a:endParaRPr lang="en-US" sz="1000" kern="1200" dirty="0">
            <a:solidFill>
              <a:schemeClr val="tx1"/>
            </a:solidFill>
          </a:endParaRPr>
        </a:p>
        <a:p>
          <a:pPr marL="0" lvl="0" indent="0" algn="ctr" defTabSz="444500">
            <a:lnSpc>
              <a:spcPct val="90000"/>
            </a:lnSpc>
            <a:spcBef>
              <a:spcPct val="0"/>
            </a:spcBef>
            <a:spcAft>
              <a:spcPct val="35000"/>
            </a:spcAft>
            <a:buNone/>
          </a:pPr>
          <a:r>
            <a:rPr lang="en-US" sz="1000" kern="1200" dirty="0">
              <a:solidFill>
                <a:schemeClr val="tx1"/>
              </a:solidFill>
            </a:rPr>
            <a:t>--------------</a:t>
          </a:r>
        </a:p>
        <a:p>
          <a:pPr marL="0" lvl="0" indent="0" algn="ctr" defTabSz="444500">
            <a:lnSpc>
              <a:spcPct val="90000"/>
            </a:lnSpc>
            <a:spcBef>
              <a:spcPct val="0"/>
            </a:spcBef>
            <a:spcAft>
              <a:spcPct val="35000"/>
            </a:spcAft>
            <a:buNone/>
          </a:pPr>
          <a:r>
            <a:rPr lang="en-US" sz="1000" kern="1200" dirty="0">
              <a:solidFill>
                <a:schemeClr val="tx1"/>
              </a:solidFill>
            </a:rPr>
            <a:t>Time Audit</a:t>
          </a:r>
        </a:p>
        <a:p>
          <a:pPr marL="0" lvl="0" indent="0" algn="ctr" defTabSz="444500">
            <a:lnSpc>
              <a:spcPct val="90000"/>
            </a:lnSpc>
            <a:spcBef>
              <a:spcPct val="0"/>
            </a:spcBef>
            <a:spcAft>
              <a:spcPct val="35000"/>
            </a:spcAft>
            <a:buNone/>
          </a:pPr>
          <a:r>
            <a:rPr lang="en-US" sz="1000" kern="1200" dirty="0">
              <a:solidFill>
                <a:schemeClr val="tx1"/>
              </a:solidFill>
            </a:rPr>
            <a:t>Troubleshooting</a:t>
          </a:r>
        </a:p>
        <a:p>
          <a:pPr marL="0" lvl="0" indent="0" algn="ctr" defTabSz="444500">
            <a:lnSpc>
              <a:spcPct val="90000"/>
            </a:lnSpc>
            <a:spcBef>
              <a:spcPct val="0"/>
            </a:spcBef>
            <a:spcAft>
              <a:spcPct val="35000"/>
            </a:spcAft>
            <a:buNone/>
          </a:pPr>
          <a:r>
            <a:rPr lang="en-US" sz="1000" kern="1200" dirty="0">
              <a:solidFill>
                <a:schemeClr val="tx1"/>
              </a:solidFill>
            </a:rPr>
            <a:t>Mass Approval</a:t>
          </a:r>
        </a:p>
        <a:p>
          <a:pPr marL="0" lvl="0" indent="0" algn="ctr" defTabSz="444500">
            <a:lnSpc>
              <a:spcPct val="90000"/>
            </a:lnSpc>
            <a:spcBef>
              <a:spcPct val="0"/>
            </a:spcBef>
            <a:spcAft>
              <a:spcPct val="35000"/>
            </a:spcAft>
            <a:buNone/>
          </a:pPr>
          <a:r>
            <a:rPr lang="en-US" sz="1000" kern="1200" dirty="0">
              <a:solidFill>
                <a:schemeClr val="tx1"/>
              </a:solidFill>
            </a:rPr>
            <a:t>Reporting &amp; Analysis</a:t>
          </a:r>
        </a:p>
        <a:p>
          <a:pPr marL="0" lvl="0" indent="0" algn="ctr" defTabSz="444500">
            <a:lnSpc>
              <a:spcPct val="90000"/>
            </a:lnSpc>
            <a:spcBef>
              <a:spcPct val="0"/>
            </a:spcBef>
            <a:spcAft>
              <a:spcPct val="35000"/>
            </a:spcAft>
            <a:buNone/>
          </a:pPr>
          <a:endParaRPr lang="en-US" sz="1000" kern="1200" dirty="0">
            <a:solidFill>
              <a:schemeClr val="tx1"/>
            </a:solidFill>
          </a:endParaRPr>
        </a:p>
      </dsp:txBody>
      <dsp:txXfrm>
        <a:off x="3387740" y="1187462"/>
        <a:ext cx="1283135" cy="1951389"/>
      </dsp:txXfrm>
    </dsp:sp>
    <dsp:sp modelId="{D4CF253F-2157-4952-98F5-9CBB84A7DE3A}">
      <dsp:nvSpPr>
        <dsp:cNvPr id="0" name=""/>
        <dsp:cNvSpPr/>
      </dsp:nvSpPr>
      <dsp:spPr>
        <a:xfrm>
          <a:off x="4187339" y="852029"/>
          <a:ext cx="1729641" cy="295512"/>
        </a:xfrm>
        <a:custGeom>
          <a:avLst/>
          <a:gdLst/>
          <a:ahLst/>
          <a:cxnLst/>
          <a:rect l="0" t="0" r="0" b="0"/>
          <a:pathLst>
            <a:path>
              <a:moveTo>
                <a:pt x="0" y="0"/>
              </a:moveTo>
              <a:lnTo>
                <a:pt x="0" y="147756"/>
              </a:lnTo>
              <a:lnTo>
                <a:pt x="1729641" y="147756"/>
              </a:lnTo>
              <a:lnTo>
                <a:pt x="1729641" y="295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957179-AA2F-45EC-B379-3B8ABFFA819D}">
      <dsp:nvSpPr>
        <dsp:cNvPr id="0" name=""/>
        <dsp:cNvSpPr/>
      </dsp:nvSpPr>
      <dsp:spPr>
        <a:xfrm>
          <a:off x="5043247" y="1147542"/>
          <a:ext cx="1747466" cy="2735598"/>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Benefits Advisor</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000" kern="1200" dirty="0"/>
            <a:t>Carol </a:t>
          </a:r>
          <a:r>
            <a:rPr lang="en-US" sz="1000" kern="1200" dirty="0" err="1"/>
            <a:t>Baraniuk</a:t>
          </a:r>
          <a:endParaRPr lang="en-US" sz="1000" kern="1200" dirty="0"/>
        </a:p>
        <a:p>
          <a:pPr marL="0" lvl="0" indent="0" algn="ctr" defTabSz="533400">
            <a:lnSpc>
              <a:spcPct val="90000"/>
            </a:lnSpc>
            <a:spcBef>
              <a:spcPct val="0"/>
            </a:spcBef>
            <a:spcAft>
              <a:spcPct val="35000"/>
            </a:spcAft>
            <a:buNone/>
          </a:pPr>
          <a:r>
            <a:rPr lang="en-US" sz="1000" kern="1200" dirty="0"/>
            <a:t>Deanne Clarke</a:t>
          </a:r>
        </a:p>
        <a:p>
          <a:pPr marL="0" lvl="0" indent="0" algn="ctr" defTabSz="533400">
            <a:lnSpc>
              <a:spcPct val="90000"/>
            </a:lnSpc>
            <a:spcBef>
              <a:spcPct val="0"/>
            </a:spcBef>
            <a:spcAft>
              <a:spcPct val="35000"/>
            </a:spcAft>
            <a:buNone/>
          </a:pPr>
          <a:r>
            <a:rPr lang="en-US" sz="1000" kern="1200" dirty="0"/>
            <a:t>Dawn </a:t>
          </a:r>
          <a:r>
            <a:rPr lang="en-US" sz="1000" kern="1200" dirty="0" err="1"/>
            <a:t>Baier</a:t>
          </a:r>
          <a:endParaRPr lang="en-US" sz="1000" kern="1200" dirty="0"/>
        </a:p>
        <a:p>
          <a:pPr marL="0" lvl="0" indent="0" algn="ctr" defTabSz="533400">
            <a:lnSpc>
              <a:spcPct val="90000"/>
            </a:lnSpc>
            <a:spcBef>
              <a:spcPct val="0"/>
            </a:spcBef>
            <a:spcAft>
              <a:spcPct val="35000"/>
            </a:spcAft>
            <a:buNone/>
          </a:pPr>
          <a:r>
            <a:rPr lang="en-US" sz="1000" kern="1200" dirty="0"/>
            <a:t>Kelsey LeBlanc</a:t>
          </a:r>
        </a:p>
        <a:p>
          <a:pPr marL="0" lvl="0" indent="0" algn="ctr" defTabSz="533400">
            <a:lnSpc>
              <a:spcPct val="90000"/>
            </a:lnSpc>
            <a:spcBef>
              <a:spcPct val="0"/>
            </a:spcBef>
            <a:spcAft>
              <a:spcPct val="35000"/>
            </a:spcAft>
            <a:buNone/>
          </a:pPr>
          <a:r>
            <a:rPr lang="en-US" sz="1000" kern="1200" dirty="0" err="1"/>
            <a:t>Kaileigh</a:t>
          </a:r>
          <a:r>
            <a:rPr lang="en-US" sz="1000" kern="1200" dirty="0"/>
            <a:t> </a:t>
          </a:r>
          <a:r>
            <a:rPr lang="en-US" sz="1000" kern="1200" dirty="0" err="1"/>
            <a:t>Mcdonald</a:t>
          </a:r>
          <a:endParaRPr lang="en-US" sz="1000" kern="1200" dirty="0"/>
        </a:p>
        <a:p>
          <a:pPr marL="0" lvl="0" indent="0" algn="ctr" defTabSz="533400">
            <a:lnSpc>
              <a:spcPct val="90000"/>
            </a:lnSpc>
            <a:spcBef>
              <a:spcPct val="0"/>
            </a:spcBef>
            <a:spcAft>
              <a:spcPct val="35000"/>
            </a:spcAft>
            <a:buNone/>
          </a:pPr>
          <a:r>
            <a:rPr lang="en-US" sz="1000" kern="1200" dirty="0"/>
            <a:t>Judith Shaw</a:t>
          </a:r>
        </a:p>
        <a:p>
          <a:pPr marL="0" lvl="0" indent="0" algn="ctr" defTabSz="533400">
            <a:lnSpc>
              <a:spcPct val="90000"/>
            </a:lnSpc>
            <a:spcBef>
              <a:spcPct val="0"/>
            </a:spcBef>
            <a:spcAft>
              <a:spcPct val="35000"/>
            </a:spcAft>
            <a:buNone/>
          </a:pPr>
          <a:r>
            <a:rPr lang="en-US" sz="1000" kern="1200" dirty="0"/>
            <a:t>-----------------</a:t>
          </a:r>
        </a:p>
        <a:p>
          <a:pPr marL="0" lvl="0" indent="0" algn="ctr" defTabSz="533400">
            <a:lnSpc>
              <a:spcPct val="90000"/>
            </a:lnSpc>
            <a:spcBef>
              <a:spcPct val="0"/>
            </a:spcBef>
            <a:spcAft>
              <a:spcPct val="35000"/>
            </a:spcAft>
            <a:buNone/>
          </a:pPr>
          <a:r>
            <a:rPr lang="en-US" sz="900" kern="1200" dirty="0"/>
            <a:t>Third Party Liaison</a:t>
          </a:r>
        </a:p>
        <a:p>
          <a:pPr marL="0" lvl="0" indent="0" algn="ctr" defTabSz="533400">
            <a:lnSpc>
              <a:spcPct val="90000"/>
            </a:lnSpc>
            <a:spcBef>
              <a:spcPct val="0"/>
            </a:spcBef>
            <a:spcAft>
              <a:spcPct val="35000"/>
            </a:spcAft>
            <a:buNone/>
          </a:pPr>
          <a:r>
            <a:rPr lang="en-US" sz="900" kern="1200" dirty="0"/>
            <a:t>Ben Admin Inquiry</a:t>
          </a:r>
        </a:p>
        <a:p>
          <a:pPr marL="0" lvl="0" indent="0" algn="ctr" defTabSz="533400">
            <a:lnSpc>
              <a:spcPct val="90000"/>
            </a:lnSpc>
            <a:spcBef>
              <a:spcPct val="0"/>
            </a:spcBef>
            <a:spcAft>
              <a:spcPct val="35000"/>
            </a:spcAft>
            <a:buNone/>
          </a:pPr>
          <a:r>
            <a:rPr lang="en-US" sz="900" kern="1200" dirty="0"/>
            <a:t>Benefit Entitlement</a:t>
          </a:r>
        </a:p>
        <a:p>
          <a:pPr marL="0" lvl="0" indent="0" algn="ctr" defTabSz="533400">
            <a:lnSpc>
              <a:spcPct val="90000"/>
            </a:lnSpc>
            <a:spcBef>
              <a:spcPct val="0"/>
            </a:spcBef>
            <a:spcAft>
              <a:spcPct val="35000"/>
            </a:spcAft>
            <a:buNone/>
          </a:pPr>
          <a:r>
            <a:rPr lang="en-US" sz="900" kern="1200" dirty="0"/>
            <a:t>Retirements</a:t>
          </a:r>
        </a:p>
        <a:p>
          <a:pPr marL="0" lvl="0" indent="0" algn="ctr" defTabSz="533400">
            <a:lnSpc>
              <a:spcPct val="90000"/>
            </a:lnSpc>
            <a:spcBef>
              <a:spcPct val="0"/>
            </a:spcBef>
            <a:spcAft>
              <a:spcPct val="35000"/>
            </a:spcAft>
            <a:buNone/>
          </a:pPr>
          <a:r>
            <a:rPr lang="en-US" sz="900" kern="1200" dirty="0"/>
            <a:t>Prepaid Benefits</a:t>
          </a:r>
        </a:p>
        <a:p>
          <a:pPr marL="0" lvl="0" indent="0" algn="ctr" defTabSz="533400">
            <a:lnSpc>
              <a:spcPct val="90000"/>
            </a:lnSpc>
            <a:spcBef>
              <a:spcPct val="0"/>
            </a:spcBef>
            <a:spcAft>
              <a:spcPct val="35000"/>
            </a:spcAft>
            <a:buNone/>
          </a:pPr>
          <a:endParaRPr lang="en-US" sz="1200" kern="1200" dirty="0"/>
        </a:p>
      </dsp:txBody>
      <dsp:txXfrm>
        <a:off x="5094429" y="1198724"/>
        <a:ext cx="1645102" cy="2633234"/>
      </dsp:txXfrm>
    </dsp:sp>
    <dsp:sp modelId="{67843638-C820-4472-82B0-74AADED33111}">
      <dsp:nvSpPr>
        <dsp:cNvPr id="0" name=""/>
        <dsp:cNvSpPr/>
      </dsp:nvSpPr>
      <dsp:spPr>
        <a:xfrm>
          <a:off x="4187339" y="852029"/>
          <a:ext cx="3559373" cy="295512"/>
        </a:xfrm>
        <a:custGeom>
          <a:avLst/>
          <a:gdLst/>
          <a:ahLst/>
          <a:cxnLst/>
          <a:rect l="0" t="0" r="0" b="0"/>
          <a:pathLst>
            <a:path>
              <a:moveTo>
                <a:pt x="0" y="0"/>
              </a:moveTo>
              <a:lnTo>
                <a:pt x="0" y="147756"/>
              </a:lnTo>
              <a:lnTo>
                <a:pt x="3559373" y="147756"/>
              </a:lnTo>
              <a:lnTo>
                <a:pt x="3559373" y="295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89F7C5-3BE9-455F-BEC3-4FDCAF6BF020}">
      <dsp:nvSpPr>
        <dsp:cNvPr id="0" name=""/>
        <dsp:cNvSpPr/>
      </dsp:nvSpPr>
      <dsp:spPr>
        <a:xfrm>
          <a:off x="7123166" y="1147542"/>
          <a:ext cx="1247093" cy="171058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Pension Analyst</a:t>
          </a:r>
        </a:p>
        <a:p>
          <a:pPr marL="0" lvl="0" indent="0" algn="ctr" defTabSz="533400">
            <a:lnSpc>
              <a:spcPct val="90000"/>
            </a:lnSpc>
            <a:spcBef>
              <a:spcPct val="0"/>
            </a:spcBef>
            <a:spcAft>
              <a:spcPct val="35000"/>
            </a:spcAft>
            <a:buNone/>
          </a:pPr>
          <a:endParaRPr lang="en-US" sz="500" kern="1200" dirty="0"/>
        </a:p>
        <a:p>
          <a:pPr marL="0" lvl="0" indent="0" algn="ctr" defTabSz="533400">
            <a:lnSpc>
              <a:spcPct val="90000"/>
            </a:lnSpc>
            <a:spcBef>
              <a:spcPct val="0"/>
            </a:spcBef>
            <a:spcAft>
              <a:spcPct val="35000"/>
            </a:spcAft>
            <a:buNone/>
          </a:pPr>
          <a:r>
            <a:rPr lang="en-US" sz="1000" kern="1200" dirty="0"/>
            <a:t>Helen </a:t>
          </a:r>
          <a:r>
            <a:rPr lang="en-US" sz="1000" kern="1200" dirty="0" err="1"/>
            <a:t>Slinko</a:t>
          </a:r>
          <a:endParaRPr lang="en-US" sz="1000" kern="1200" dirty="0"/>
        </a:p>
        <a:p>
          <a:pPr marL="0" lvl="0" indent="0" algn="ctr" defTabSz="533400">
            <a:lnSpc>
              <a:spcPct val="90000"/>
            </a:lnSpc>
            <a:spcBef>
              <a:spcPct val="0"/>
            </a:spcBef>
            <a:spcAft>
              <a:spcPct val="35000"/>
            </a:spcAft>
            <a:buNone/>
          </a:pPr>
          <a:r>
            <a:rPr lang="en-US" sz="1000" kern="1200" dirty="0"/>
            <a:t>------------</a:t>
          </a:r>
        </a:p>
        <a:p>
          <a:pPr marL="0" lvl="0" indent="0" algn="ctr" defTabSz="533400">
            <a:lnSpc>
              <a:spcPct val="90000"/>
            </a:lnSpc>
            <a:spcBef>
              <a:spcPct val="0"/>
            </a:spcBef>
            <a:spcAft>
              <a:spcPct val="35000"/>
            </a:spcAft>
            <a:buNone/>
          </a:pPr>
          <a:r>
            <a:rPr lang="en-US" sz="900" kern="1200" dirty="0"/>
            <a:t>Pension Audit</a:t>
          </a:r>
        </a:p>
        <a:p>
          <a:pPr marL="0" lvl="0" indent="0" algn="ctr" defTabSz="533400">
            <a:lnSpc>
              <a:spcPct val="90000"/>
            </a:lnSpc>
            <a:spcBef>
              <a:spcPct val="0"/>
            </a:spcBef>
            <a:spcAft>
              <a:spcPct val="35000"/>
            </a:spcAft>
            <a:buNone/>
          </a:pPr>
          <a:r>
            <a:rPr lang="en-US" sz="900" kern="1200" dirty="0"/>
            <a:t>Year end Processing</a:t>
          </a:r>
        </a:p>
        <a:p>
          <a:pPr marL="0" lvl="0" indent="0" algn="ctr" defTabSz="533400">
            <a:lnSpc>
              <a:spcPct val="90000"/>
            </a:lnSpc>
            <a:spcBef>
              <a:spcPct val="0"/>
            </a:spcBef>
            <a:spcAft>
              <a:spcPct val="35000"/>
            </a:spcAft>
            <a:buNone/>
          </a:pPr>
          <a:r>
            <a:rPr lang="en-US" sz="900" kern="1200" dirty="0"/>
            <a:t>Leave Costings</a:t>
          </a:r>
        </a:p>
        <a:p>
          <a:pPr marL="0" lvl="0" indent="0" algn="ctr" defTabSz="533400">
            <a:lnSpc>
              <a:spcPct val="90000"/>
            </a:lnSpc>
            <a:spcBef>
              <a:spcPct val="0"/>
            </a:spcBef>
            <a:spcAft>
              <a:spcPct val="35000"/>
            </a:spcAft>
            <a:buNone/>
          </a:pPr>
          <a:endParaRPr lang="en-US" sz="900" kern="1200" dirty="0"/>
        </a:p>
        <a:p>
          <a:pPr marL="0" lvl="0" indent="0" algn="ctr" defTabSz="533400">
            <a:lnSpc>
              <a:spcPct val="90000"/>
            </a:lnSpc>
            <a:spcBef>
              <a:spcPct val="0"/>
            </a:spcBef>
            <a:spcAft>
              <a:spcPct val="35000"/>
            </a:spcAft>
            <a:buNone/>
          </a:pPr>
          <a:endParaRPr lang="en-US" sz="700" kern="1200" dirty="0"/>
        </a:p>
      </dsp:txBody>
      <dsp:txXfrm>
        <a:off x="7159692" y="1184068"/>
        <a:ext cx="1174041" cy="16375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43979" cy="465615"/>
          </a:xfrm>
          <a:prstGeom prst="rect">
            <a:avLst/>
          </a:prstGeom>
        </p:spPr>
        <p:txBody>
          <a:bodyPr vert="horz" lIns="91567" tIns="45785" rIns="91567" bIns="45785" rtlCol="0"/>
          <a:lstStyle>
            <a:lvl1pPr algn="l">
              <a:defRPr sz="1200"/>
            </a:lvl1pPr>
          </a:lstStyle>
          <a:p>
            <a:endParaRPr lang="en-US" dirty="0"/>
          </a:p>
        </p:txBody>
      </p:sp>
      <p:sp>
        <p:nvSpPr>
          <p:cNvPr id="3" name="Date Placeholder 2"/>
          <p:cNvSpPr>
            <a:spLocks noGrp="1"/>
          </p:cNvSpPr>
          <p:nvPr>
            <p:ph type="dt" sz="quarter" idx="1"/>
          </p:nvPr>
        </p:nvSpPr>
        <p:spPr>
          <a:xfrm>
            <a:off x="3977534" y="2"/>
            <a:ext cx="3043979" cy="465615"/>
          </a:xfrm>
          <a:prstGeom prst="rect">
            <a:avLst/>
          </a:prstGeom>
        </p:spPr>
        <p:txBody>
          <a:bodyPr vert="horz" lIns="91567" tIns="45785" rIns="91567" bIns="45785" rtlCol="0"/>
          <a:lstStyle>
            <a:lvl1pPr algn="r">
              <a:defRPr sz="1200"/>
            </a:lvl1pPr>
          </a:lstStyle>
          <a:p>
            <a:fld id="{EBACE305-4FDF-4448-89A9-696DDEA6330A}" type="datetimeFigureOut">
              <a:rPr lang="en-US" smtClean="0"/>
              <a:t>11/26/2019</a:t>
            </a:fld>
            <a:endParaRPr lang="en-US" dirty="0"/>
          </a:p>
        </p:txBody>
      </p:sp>
      <p:sp>
        <p:nvSpPr>
          <p:cNvPr id="4" name="Footer Placeholder 3"/>
          <p:cNvSpPr>
            <a:spLocks noGrp="1"/>
          </p:cNvSpPr>
          <p:nvPr>
            <p:ph type="ftr" sz="quarter" idx="2"/>
          </p:nvPr>
        </p:nvSpPr>
        <p:spPr>
          <a:xfrm>
            <a:off x="4" y="8841888"/>
            <a:ext cx="3043979" cy="465615"/>
          </a:xfrm>
          <a:prstGeom prst="rect">
            <a:avLst/>
          </a:prstGeom>
        </p:spPr>
        <p:txBody>
          <a:bodyPr vert="horz" lIns="91567" tIns="45785" rIns="91567" bIns="457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4" y="8841888"/>
            <a:ext cx="3043979" cy="465615"/>
          </a:xfrm>
          <a:prstGeom prst="rect">
            <a:avLst/>
          </a:prstGeom>
        </p:spPr>
        <p:txBody>
          <a:bodyPr vert="horz" lIns="91567" tIns="45785" rIns="91567" bIns="45785" rtlCol="0" anchor="b"/>
          <a:lstStyle>
            <a:lvl1pPr algn="r">
              <a:defRPr sz="1200"/>
            </a:lvl1pPr>
          </a:lstStyle>
          <a:p>
            <a:fld id="{D428E0BF-0A7C-47FA-A949-6A2F7A0589CC}" type="slidenum">
              <a:rPr lang="en-US" smtClean="0"/>
              <a:t>‹#›</a:t>
            </a:fld>
            <a:endParaRPr lang="en-US" dirty="0"/>
          </a:p>
        </p:txBody>
      </p:sp>
    </p:spTree>
    <p:extLst>
      <p:ext uri="{BB962C8B-B14F-4D97-AF65-F5344CB8AC3E}">
        <p14:creationId xmlns:p14="http://schemas.microsoft.com/office/powerpoint/2010/main" val="1020544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8" y="0"/>
            <a:ext cx="3043342" cy="465455"/>
          </a:xfrm>
          <a:prstGeom prst="rect">
            <a:avLst/>
          </a:prstGeom>
          <a:noFill/>
          <a:ln>
            <a:noFill/>
          </a:ln>
        </p:spPr>
        <p:txBody>
          <a:bodyPr lIns="93293" tIns="93293" rIns="93293" bIns="93293" anchor="t" anchorCtr="0"/>
          <a:lstStyle>
            <a:lvl1pPr marL="0" marR="0" indent="0" algn="l" rtl="0">
              <a:spcBef>
                <a:spcPts val="0"/>
              </a:spcBef>
              <a:spcAft>
                <a:spcPts val="0"/>
              </a:spcAft>
              <a:defRPr sz="1200" b="0" i="0" u="none" strike="noStrike" cap="none" baseline="0">
                <a:solidFill>
                  <a:schemeClr val="dk1"/>
                </a:solidFill>
                <a:latin typeface="Calibri"/>
                <a:ea typeface="Calibri"/>
                <a:cs typeface="Calibri"/>
                <a:sym typeface="Calibri"/>
              </a:defRPr>
            </a:lvl1pPr>
            <a:lvl2pPr marL="466538"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33077"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99612"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66151"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332689" marR="0" indent="0" algn="l" rtl="0">
              <a:spcBef>
                <a:spcPts val="0"/>
              </a:spcBef>
              <a:defRPr sz="2400" b="0" i="0" u="none" strike="noStrike" cap="none" baseline="0">
                <a:solidFill>
                  <a:schemeClr val="dk1"/>
                </a:solidFill>
                <a:latin typeface="Arial"/>
                <a:ea typeface="Arial"/>
                <a:cs typeface="Arial"/>
                <a:sym typeface="Arial"/>
              </a:defRPr>
            </a:lvl6pPr>
            <a:lvl7pPr marL="2799228" marR="0" indent="0" algn="l" rtl="0">
              <a:spcBef>
                <a:spcPts val="0"/>
              </a:spcBef>
              <a:defRPr sz="2400" b="0" i="0" u="none" strike="noStrike" cap="none" baseline="0">
                <a:solidFill>
                  <a:schemeClr val="dk1"/>
                </a:solidFill>
                <a:latin typeface="Arial"/>
                <a:ea typeface="Arial"/>
                <a:cs typeface="Arial"/>
                <a:sym typeface="Arial"/>
              </a:defRPr>
            </a:lvl7pPr>
            <a:lvl8pPr marL="3265765" marR="0" indent="0" algn="l" rtl="0">
              <a:spcBef>
                <a:spcPts val="0"/>
              </a:spcBef>
              <a:defRPr sz="2400" b="0" i="0" u="none" strike="noStrike" cap="none" baseline="0">
                <a:solidFill>
                  <a:schemeClr val="dk1"/>
                </a:solidFill>
                <a:latin typeface="Arial"/>
                <a:ea typeface="Arial"/>
                <a:cs typeface="Arial"/>
                <a:sym typeface="Arial"/>
              </a:defRPr>
            </a:lvl8pPr>
            <a:lvl9pPr marL="3732303" marR="0" indent="0" algn="l" rtl="0">
              <a:spcBef>
                <a:spcPts val="0"/>
              </a:spcBef>
              <a:defRPr sz="2400" b="0" i="0" u="none" strike="noStrike" cap="none" baseline="0">
                <a:solidFill>
                  <a:schemeClr val="dk1"/>
                </a:solidFill>
                <a:latin typeface="Arial"/>
                <a:ea typeface="Arial"/>
                <a:cs typeface="Arial"/>
                <a:sym typeface="Arial"/>
              </a:defRPr>
            </a:lvl9pPr>
          </a:lstStyle>
          <a:p>
            <a:endParaRPr dirty="0"/>
          </a:p>
        </p:txBody>
      </p:sp>
      <p:sp>
        <p:nvSpPr>
          <p:cNvPr id="3" name="Shape 3"/>
          <p:cNvSpPr txBox="1">
            <a:spLocks noGrp="1"/>
          </p:cNvSpPr>
          <p:nvPr>
            <p:ph type="dt" idx="10"/>
          </p:nvPr>
        </p:nvSpPr>
        <p:spPr>
          <a:xfrm>
            <a:off x="3978136" y="0"/>
            <a:ext cx="3043342" cy="465455"/>
          </a:xfrm>
          <a:prstGeom prst="rect">
            <a:avLst/>
          </a:prstGeom>
          <a:noFill/>
          <a:ln>
            <a:noFill/>
          </a:ln>
        </p:spPr>
        <p:txBody>
          <a:bodyPr lIns="93293" tIns="93293" rIns="93293" bIns="93293" anchor="t" anchorCtr="0"/>
          <a:lstStyle>
            <a:lvl1pPr marL="0" marR="0" indent="0" algn="r" rtl="0">
              <a:spcBef>
                <a:spcPts val="0"/>
              </a:spcBef>
              <a:spcAft>
                <a:spcPts val="0"/>
              </a:spcAft>
              <a:defRPr sz="1200" b="0" i="0" u="none" strike="noStrike" cap="none" baseline="0">
                <a:solidFill>
                  <a:schemeClr val="dk1"/>
                </a:solidFill>
                <a:latin typeface="Calibri"/>
                <a:ea typeface="Calibri"/>
                <a:cs typeface="Calibri"/>
                <a:sym typeface="Calibri"/>
              </a:defRPr>
            </a:lvl1pPr>
            <a:lvl2pPr marL="466538"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33077"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99612"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66151"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332689" marR="0" indent="0" algn="l" rtl="0">
              <a:spcBef>
                <a:spcPts val="0"/>
              </a:spcBef>
              <a:defRPr sz="2400" b="0" i="0" u="none" strike="noStrike" cap="none" baseline="0">
                <a:solidFill>
                  <a:schemeClr val="dk1"/>
                </a:solidFill>
                <a:latin typeface="Arial"/>
                <a:ea typeface="Arial"/>
                <a:cs typeface="Arial"/>
                <a:sym typeface="Arial"/>
              </a:defRPr>
            </a:lvl6pPr>
            <a:lvl7pPr marL="2799228" marR="0" indent="0" algn="l" rtl="0">
              <a:spcBef>
                <a:spcPts val="0"/>
              </a:spcBef>
              <a:defRPr sz="2400" b="0" i="0" u="none" strike="noStrike" cap="none" baseline="0">
                <a:solidFill>
                  <a:schemeClr val="dk1"/>
                </a:solidFill>
                <a:latin typeface="Arial"/>
                <a:ea typeface="Arial"/>
                <a:cs typeface="Arial"/>
                <a:sym typeface="Arial"/>
              </a:defRPr>
            </a:lvl7pPr>
            <a:lvl8pPr marL="3265765" marR="0" indent="0" algn="l" rtl="0">
              <a:spcBef>
                <a:spcPts val="0"/>
              </a:spcBef>
              <a:defRPr sz="2400" b="0" i="0" u="none" strike="noStrike" cap="none" baseline="0">
                <a:solidFill>
                  <a:schemeClr val="dk1"/>
                </a:solidFill>
                <a:latin typeface="Arial"/>
                <a:ea typeface="Arial"/>
                <a:cs typeface="Arial"/>
                <a:sym typeface="Arial"/>
              </a:defRPr>
            </a:lvl8pPr>
            <a:lvl9pPr marL="3732303" marR="0" indent="0" algn="l" rtl="0">
              <a:spcBef>
                <a:spcPts val="0"/>
              </a:spcBef>
              <a:defRPr sz="2400" b="0" i="0" u="none" strike="noStrike" cap="none" baseline="0">
                <a:solidFill>
                  <a:schemeClr val="dk1"/>
                </a:solidFill>
                <a:latin typeface="Arial"/>
                <a:ea typeface="Arial"/>
                <a:cs typeface="Arial"/>
                <a:sym typeface="Arial"/>
              </a:defRPr>
            </a:lvl9pPr>
          </a:lstStyle>
          <a:p>
            <a:endParaRPr dirty="0"/>
          </a:p>
        </p:txBody>
      </p:sp>
      <p:sp>
        <p:nvSpPr>
          <p:cNvPr id="4" name="Shape 4"/>
          <p:cNvSpPr>
            <a:spLocks noGrp="1" noRot="1" noChangeAspect="1"/>
          </p:cNvSpPr>
          <p:nvPr>
            <p:ph type="sldImg" idx="3"/>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2318" y="4421825"/>
            <a:ext cx="5618479" cy="4189095"/>
          </a:xfrm>
          <a:prstGeom prst="rect">
            <a:avLst/>
          </a:prstGeom>
          <a:noFill/>
          <a:ln>
            <a:noFill/>
          </a:ln>
        </p:spPr>
        <p:txBody>
          <a:bodyPr lIns="93293" tIns="93293" rIns="93293" bIns="93293" anchor="t" anchorCtr="0"/>
          <a:lstStyle>
            <a:lvl1pPr marL="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1pPr>
            <a:lvl2pPr marL="4572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2pPr>
            <a:lvl3pPr marL="9144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3pPr>
            <a:lvl4pPr marL="13716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4pPr>
            <a:lvl5pPr marL="18288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8" y="8842031"/>
            <a:ext cx="3043342" cy="465455"/>
          </a:xfrm>
          <a:prstGeom prst="rect">
            <a:avLst/>
          </a:prstGeom>
          <a:noFill/>
          <a:ln>
            <a:noFill/>
          </a:ln>
        </p:spPr>
        <p:txBody>
          <a:bodyPr lIns="93293" tIns="93293" rIns="93293" bIns="93293" anchor="b" anchorCtr="0"/>
          <a:lstStyle>
            <a:lvl1pPr marL="0" marR="0" indent="0" algn="l" rtl="0">
              <a:spcBef>
                <a:spcPts val="0"/>
              </a:spcBef>
              <a:spcAft>
                <a:spcPts val="0"/>
              </a:spcAft>
              <a:defRPr sz="1200" b="0" i="0" u="none" strike="noStrike" cap="none" baseline="0">
                <a:solidFill>
                  <a:schemeClr val="dk1"/>
                </a:solidFill>
                <a:latin typeface="Calibri"/>
                <a:ea typeface="Calibri"/>
                <a:cs typeface="Calibri"/>
                <a:sym typeface="Calibri"/>
              </a:defRPr>
            </a:lvl1pPr>
            <a:lvl2pPr marL="466538"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33077"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99612"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66151"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332689" marR="0" indent="0" algn="l" rtl="0">
              <a:spcBef>
                <a:spcPts val="0"/>
              </a:spcBef>
              <a:defRPr sz="2400" b="0" i="0" u="none" strike="noStrike" cap="none" baseline="0">
                <a:solidFill>
                  <a:schemeClr val="dk1"/>
                </a:solidFill>
                <a:latin typeface="Arial"/>
                <a:ea typeface="Arial"/>
                <a:cs typeface="Arial"/>
                <a:sym typeface="Arial"/>
              </a:defRPr>
            </a:lvl6pPr>
            <a:lvl7pPr marL="2799228" marR="0" indent="0" algn="l" rtl="0">
              <a:spcBef>
                <a:spcPts val="0"/>
              </a:spcBef>
              <a:defRPr sz="2400" b="0" i="0" u="none" strike="noStrike" cap="none" baseline="0">
                <a:solidFill>
                  <a:schemeClr val="dk1"/>
                </a:solidFill>
                <a:latin typeface="Arial"/>
                <a:ea typeface="Arial"/>
                <a:cs typeface="Arial"/>
                <a:sym typeface="Arial"/>
              </a:defRPr>
            </a:lvl7pPr>
            <a:lvl8pPr marL="3265765" marR="0" indent="0" algn="l" rtl="0">
              <a:spcBef>
                <a:spcPts val="0"/>
              </a:spcBef>
              <a:defRPr sz="2400" b="0" i="0" u="none" strike="noStrike" cap="none" baseline="0">
                <a:solidFill>
                  <a:schemeClr val="dk1"/>
                </a:solidFill>
                <a:latin typeface="Arial"/>
                <a:ea typeface="Arial"/>
                <a:cs typeface="Arial"/>
                <a:sym typeface="Arial"/>
              </a:defRPr>
            </a:lvl8pPr>
            <a:lvl9pPr marL="3732303" marR="0" indent="0" algn="l" rtl="0">
              <a:spcBef>
                <a:spcPts val="0"/>
              </a:spcBef>
              <a:defRPr sz="2400" b="0" i="0" u="none" strike="noStrike" cap="none" baseline="0">
                <a:solidFill>
                  <a:schemeClr val="dk1"/>
                </a:solidFill>
                <a:latin typeface="Arial"/>
                <a:ea typeface="Arial"/>
                <a:cs typeface="Arial"/>
                <a:sym typeface="Arial"/>
              </a:defRPr>
            </a:lvl9pPr>
          </a:lstStyle>
          <a:p>
            <a:endParaRPr dirty="0"/>
          </a:p>
        </p:txBody>
      </p:sp>
      <p:sp>
        <p:nvSpPr>
          <p:cNvPr id="7" name="Shape 7"/>
          <p:cNvSpPr txBox="1">
            <a:spLocks noGrp="1"/>
          </p:cNvSpPr>
          <p:nvPr>
            <p:ph type="sldNum" idx="12"/>
          </p:nvPr>
        </p:nvSpPr>
        <p:spPr>
          <a:xfrm>
            <a:off x="3978136" y="8842031"/>
            <a:ext cx="3043342" cy="465455"/>
          </a:xfrm>
          <a:prstGeom prst="rect">
            <a:avLst/>
          </a:prstGeom>
          <a:noFill/>
          <a:ln>
            <a:noFill/>
          </a:ln>
        </p:spPr>
        <p:txBody>
          <a:bodyPr lIns="93293" tIns="46633" rIns="93293" bIns="46633"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9162378"/>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052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507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723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0664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915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858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558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244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7204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945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2966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0585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6600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ext 03B">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a:stretch/>
        </p:blipFill>
        <p:spPr>
          <a:xfrm>
            <a:off x="0" y="0"/>
            <a:ext cx="9144000" cy="685799"/>
          </a:xfrm>
          <a:prstGeom prst="rect">
            <a:avLst/>
          </a:prstGeom>
          <a:noFill/>
          <a:ln>
            <a:noFill/>
          </a:ln>
        </p:spPr>
      </p:pic>
      <p:pic>
        <p:nvPicPr>
          <p:cNvPr id="42" name="Shape 42"/>
          <p:cNvPicPr preferRelativeResize="0"/>
          <p:nvPr/>
        </p:nvPicPr>
        <p:blipFill rotWithShape="1">
          <a:blip r:embed="rId3">
            <a:alphaModFix/>
          </a:blip>
          <a:srcRect/>
          <a:stretch/>
        </p:blipFill>
        <p:spPr>
          <a:xfrm>
            <a:off x="214312" y="196850"/>
            <a:ext cx="1192211" cy="292100"/>
          </a:xfrm>
          <a:prstGeom prst="rect">
            <a:avLst/>
          </a:prstGeom>
          <a:noFill/>
          <a:ln>
            <a:noFill/>
          </a:ln>
        </p:spPr>
      </p:pic>
      <p:pic>
        <p:nvPicPr>
          <p:cNvPr id="43" name="Shape 43"/>
          <p:cNvPicPr preferRelativeResize="0"/>
          <p:nvPr/>
        </p:nvPicPr>
        <p:blipFill rotWithShape="1">
          <a:blip r:embed="rId4">
            <a:alphaModFix amt="60000"/>
          </a:blip>
          <a:srcRect/>
          <a:stretch/>
        </p:blipFill>
        <p:spPr>
          <a:xfrm>
            <a:off x="7162800" y="179388"/>
            <a:ext cx="1690688" cy="276224"/>
          </a:xfrm>
          <a:prstGeom prst="rect">
            <a:avLst/>
          </a:prstGeom>
          <a:noFill/>
          <a:ln>
            <a:noFill/>
          </a:ln>
        </p:spPr>
      </p:pic>
      <p:sp>
        <p:nvSpPr>
          <p:cNvPr id="44" name="Shape 44"/>
          <p:cNvSpPr txBox="1">
            <a:spLocks noGrp="1"/>
          </p:cNvSpPr>
          <p:nvPr>
            <p:ph type="body" idx="1"/>
          </p:nvPr>
        </p:nvSpPr>
        <p:spPr>
          <a:xfrm>
            <a:off x="814387" y="1723351"/>
            <a:ext cx="7562850" cy="4728248"/>
          </a:xfrm>
          <a:prstGeom prst="rect">
            <a:avLst/>
          </a:prstGeom>
          <a:noFill/>
          <a:ln>
            <a:noFill/>
          </a:ln>
        </p:spPr>
        <p:txBody>
          <a:bodyPr lIns="91425" tIns="91425" rIns="91425" bIns="91425" anchor="t" anchorCtr="0"/>
          <a:lstStyle>
            <a:lvl1pPr marL="0" indent="0" rtl="0">
              <a:spcBef>
                <a:spcPts val="1200"/>
              </a:spcBef>
              <a:spcAft>
                <a:spcPts val="600"/>
              </a:spcAft>
              <a:buFont typeface="Arial"/>
              <a:buNone/>
              <a:defRPr sz="2200" b="1"/>
            </a:lvl1pPr>
            <a:lvl2pPr marL="3175" indent="-3175" rtl="0">
              <a:spcBef>
                <a:spcPts val="0"/>
              </a:spcBef>
              <a:spcAft>
                <a:spcPts val="1200"/>
              </a:spcAft>
              <a:buFont typeface="Arial"/>
              <a:buNone/>
              <a:defRPr sz="1800" b="1"/>
            </a:lvl2pPr>
            <a:lvl3pPr marL="228600" indent="-228600" rtl="0">
              <a:spcBef>
                <a:spcPts val="0"/>
              </a:spcBef>
              <a:defRPr sz="1800"/>
            </a:lvl3pPr>
            <a:lvl4pPr marL="514350" indent="-120650" rtl="0">
              <a:spcBef>
                <a:spcPts val="0"/>
              </a:spcBef>
              <a:buFont typeface="Merriweather Sans"/>
              <a:buChar char="-"/>
              <a:defRPr sz="1800"/>
            </a:lvl4pPr>
            <a:lvl5pPr marL="747713" indent="-125412" rtl="0">
              <a:spcBef>
                <a:spcPts val="0"/>
              </a:spcBef>
              <a:buFont typeface="Merriweather Sans"/>
              <a:buChar char="·"/>
              <a:defRPr sz="1800"/>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45" name="Shape 45"/>
          <p:cNvSpPr txBox="1">
            <a:spLocks noGrp="1"/>
          </p:cNvSpPr>
          <p:nvPr>
            <p:ph type="title"/>
          </p:nvPr>
        </p:nvSpPr>
        <p:spPr>
          <a:xfrm>
            <a:off x="814387" y="895854"/>
            <a:ext cx="7562850" cy="481133"/>
          </a:xfrm>
          <a:prstGeom prst="rect">
            <a:avLst/>
          </a:prstGeom>
          <a:noFill/>
          <a:ln>
            <a:noFill/>
          </a:ln>
        </p:spPr>
        <p:txBody>
          <a:bodyPr lIns="91425" tIns="91425" rIns="91425" bIns="91425" anchor="t" anchorCtr="0"/>
          <a:lstStyle>
            <a:lvl1pPr algn="l" rtl="0">
              <a:spcBef>
                <a:spcPts val="0"/>
              </a:spcBef>
              <a:defRPr sz="2400" b="1">
                <a:solidFill>
                  <a:schemeClr val="dk1"/>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ext 13">
    <p:spTree>
      <p:nvGrpSpPr>
        <p:cNvPr id="1" name="Shape 99"/>
        <p:cNvGrpSpPr/>
        <p:nvPr/>
      </p:nvGrpSpPr>
      <p:grpSpPr>
        <a:xfrm>
          <a:off x="0" y="0"/>
          <a:ext cx="0" cy="0"/>
          <a:chOff x="0" y="0"/>
          <a:chExt cx="0" cy="0"/>
        </a:xfrm>
      </p:grpSpPr>
      <p:pic>
        <p:nvPicPr>
          <p:cNvPr id="100" name="Shape 100"/>
          <p:cNvPicPr preferRelativeResize="0"/>
          <p:nvPr/>
        </p:nvPicPr>
        <p:blipFill rotWithShape="1">
          <a:blip r:embed="rId2">
            <a:alphaModFix/>
          </a:blip>
          <a:srcRect/>
          <a:stretch/>
        </p:blipFill>
        <p:spPr>
          <a:xfrm>
            <a:off x="7781925" y="6408737"/>
            <a:ext cx="1185862" cy="279399"/>
          </a:xfrm>
          <a:prstGeom prst="rect">
            <a:avLst/>
          </a:prstGeom>
          <a:noFill/>
          <a:ln>
            <a:noFill/>
          </a:ln>
        </p:spPr>
      </p:pic>
      <p:sp>
        <p:nvSpPr>
          <p:cNvPr id="101" name="Shape 101"/>
          <p:cNvSpPr txBox="1">
            <a:spLocks noGrp="1"/>
          </p:cNvSpPr>
          <p:nvPr>
            <p:ph type="body" idx="1"/>
          </p:nvPr>
        </p:nvSpPr>
        <p:spPr>
          <a:xfrm>
            <a:off x="814387" y="1608667"/>
            <a:ext cx="7562850" cy="4133271"/>
          </a:xfrm>
          <a:prstGeom prst="rect">
            <a:avLst/>
          </a:prstGeom>
          <a:noFill/>
          <a:ln>
            <a:noFill/>
          </a:ln>
        </p:spPr>
        <p:txBody>
          <a:bodyPr lIns="91425" tIns="91425" rIns="91425" bIns="91425" anchor="t" anchorCtr="0"/>
          <a:lstStyle>
            <a:lvl1pPr marL="0" indent="0" rtl="0">
              <a:spcBef>
                <a:spcPts val="1200"/>
              </a:spcBef>
              <a:spcAft>
                <a:spcPts val="600"/>
              </a:spcAft>
              <a:buFont typeface="Arial"/>
              <a:buNone/>
              <a:defRPr sz="2400" b="1"/>
            </a:lvl1pPr>
            <a:lvl2pPr marL="3175" indent="-3175" rtl="0">
              <a:spcBef>
                <a:spcPts val="0"/>
              </a:spcBef>
              <a:spcAft>
                <a:spcPts val="1200"/>
              </a:spcAft>
              <a:buFont typeface="Arial"/>
              <a:buNone/>
              <a:defRPr sz="1800" b="1"/>
            </a:lvl2pPr>
            <a:lvl3pPr marL="228600" indent="-228600" rtl="0">
              <a:spcBef>
                <a:spcPts val="0"/>
              </a:spcBef>
              <a:defRPr sz="1800"/>
            </a:lvl3pPr>
            <a:lvl4pPr marL="514350" indent="-120650" rtl="0">
              <a:spcBef>
                <a:spcPts val="0"/>
              </a:spcBef>
              <a:buFont typeface="Merriweather Sans"/>
              <a:buChar char="-"/>
              <a:defRPr sz="1800"/>
            </a:lvl4pPr>
            <a:lvl5pPr marL="747713" indent="-125412" rtl="0">
              <a:spcBef>
                <a:spcPts val="0"/>
              </a:spcBef>
              <a:buFont typeface="Merriweather Sans"/>
              <a:buChar char="·"/>
              <a:defRPr sz="1800"/>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102" name="Shape 102"/>
          <p:cNvSpPr txBox="1">
            <a:spLocks noGrp="1"/>
          </p:cNvSpPr>
          <p:nvPr>
            <p:ph type="title"/>
          </p:nvPr>
        </p:nvSpPr>
        <p:spPr>
          <a:xfrm>
            <a:off x="2432241" y="340903"/>
            <a:ext cx="6387748" cy="272733"/>
          </a:xfrm>
          <a:prstGeom prst="rect">
            <a:avLst/>
          </a:prstGeom>
          <a:noFill/>
          <a:ln>
            <a:noFill/>
          </a:ln>
        </p:spPr>
        <p:txBody>
          <a:bodyPr lIns="91425" tIns="91425" rIns="91425" bIns="91425" anchor="t" anchorCtr="0"/>
          <a:lstStyle>
            <a:lvl1pPr algn="r" rtl="0">
              <a:spcBef>
                <a:spcPts val="0"/>
              </a:spcBef>
              <a:defRPr sz="1400">
                <a:solidFill>
                  <a:srgbClr val="A5A5A5"/>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and Content">
    <p:bg>
      <p:bgPr>
        <a:solidFill>
          <a:srgbClr val="D8D8D8"/>
        </a:solidFill>
        <a:effectLst/>
      </p:bgPr>
    </p:bg>
    <p:spTree>
      <p:nvGrpSpPr>
        <p:cNvPr id="1" name="Shape 103"/>
        <p:cNvGrpSpPr/>
        <p:nvPr/>
      </p:nvGrpSpPr>
      <p:grpSpPr>
        <a:xfrm>
          <a:off x="0" y="0"/>
          <a:ext cx="0" cy="0"/>
          <a:chOff x="0" y="0"/>
          <a:chExt cx="0" cy="0"/>
        </a:xfrm>
      </p:grpSpPr>
      <p:sp>
        <p:nvSpPr>
          <p:cNvPr id="104" name="Shape 104"/>
          <p:cNvSpPr/>
          <p:nvPr/>
        </p:nvSpPr>
        <p:spPr>
          <a:xfrm>
            <a:off x="0" y="6235700"/>
            <a:ext cx="9144000" cy="6222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dirty="0">
              <a:solidFill>
                <a:schemeClr val="lt1"/>
              </a:solidFill>
              <a:latin typeface="Arial"/>
              <a:ea typeface="Arial"/>
              <a:cs typeface="Arial"/>
              <a:sym typeface="Arial"/>
            </a:endParaRPr>
          </a:p>
        </p:txBody>
      </p:sp>
      <p:pic>
        <p:nvPicPr>
          <p:cNvPr id="105" name="Shape 105"/>
          <p:cNvPicPr preferRelativeResize="0"/>
          <p:nvPr/>
        </p:nvPicPr>
        <p:blipFill rotWithShape="1">
          <a:blip r:embed="rId2">
            <a:alphaModFix/>
          </a:blip>
          <a:srcRect/>
          <a:stretch/>
        </p:blipFill>
        <p:spPr>
          <a:xfrm>
            <a:off x="7285038" y="6408737"/>
            <a:ext cx="1682749" cy="276224"/>
          </a:xfrm>
          <a:prstGeom prst="rect">
            <a:avLst/>
          </a:prstGeom>
          <a:noFill/>
          <a:ln>
            <a:noFill/>
          </a:ln>
        </p:spPr>
      </p:pic>
      <p:pic>
        <p:nvPicPr>
          <p:cNvPr id="106" name="Shape 106"/>
          <p:cNvPicPr preferRelativeResize="0"/>
          <p:nvPr/>
        </p:nvPicPr>
        <p:blipFill rotWithShape="1">
          <a:blip r:embed="rId3">
            <a:alphaModFix/>
          </a:blip>
          <a:srcRect/>
          <a:stretch/>
        </p:blipFill>
        <p:spPr>
          <a:xfrm>
            <a:off x="214312" y="6407150"/>
            <a:ext cx="1185862" cy="279399"/>
          </a:xfrm>
          <a:prstGeom prst="rect">
            <a:avLst/>
          </a:prstGeom>
          <a:noFill/>
          <a:ln>
            <a:noFill/>
          </a:ln>
        </p:spPr>
      </p:pic>
      <p:sp>
        <p:nvSpPr>
          <p:cNvPr id="107" name="Shape 107"/>
          <p:cNvSpPr txBox="1">
            <a:spLocks noGrp="1"/>
          </p:cNvSpPr>
          <p:nvPr>
            <p:ph type="body" idx="1"/>
          </p:nvPr>
        </p:nvSpPr>
        <p:spPr>
          <a:xfrm>
            <a:off x="814387" y="1608667"/>
            <a:ext cx="7562850" cy="4133271"/>
          </a:xfrm>
          <a:prstGeom prst="rect">
            <a:avLst/>
          </a:prstGeom>
          <a:noFill/>
          <a:ln>
            <a:noFill/>
          </a:ln>
        </p:spPr>
        <p:txBody>
          <a:bodyPr lIns="91425" tIns="91425" rIns="91425" bIns="91425" anchor="t" anchorCtr="0"/>
          <a:lstStyle>
            <a:lvl1pPr marL="0" indent="0" rtl="0">
              <a:spcBef>
                <a:spcPts val="1200"/>
              </a:spcBef>
              <a:spcAft>
                <a:spcPts val="600"/>
              </a:spcAft>
              <a:buFont typeface="Arial"/>
              <a:buNone/>
              <a:defRPr sz="2400" b="1"/>
            </a:lvl1pPr>
            <a:lvl2pPr marL="3175" indent="-3175" rtl="0">
              <a:spcBef>
                <a:spcPts val="0"/>
              </a:spcBef>
              <a:spcAft>
                <a:spcPts val="1200"/>
              </a:spcAft>
              <a:buFont typeface="Arial"/>
              <a:buNone/>
              <a:defRPr sz="1800" b="1"/>
            </a:lvl2pPr>
            <a:lvl3pPr marL="228600" indent="-228600" rtl="0">
              <a:spcBef>
                <a:spcPts val="0"/>
              </a:spcBef>
              <a:defRPr sz="1800"/>
            </a:lvl3pPr>
            <a:lvl4pPr marL="514350" indent="-120650" rtl="0">
              <a:spcBef>
                <a:spcPts val="0"/>
              </a:spcBef>
              <a:buFont typeface="Merriweather Sans"/>
              <a:buChar char="-"/>
              <a:defRPr sz="1800"/>
            </a:lvl4pPr>
            <a:lvl5pPr marL="747713" indent="-125412" rtl="0">
              <a:spcBef>
                <a:spcPts val="0"/>
              </a:spcBef>
              <a:buFont typeface="Merriweather Sans"/>
              <a:buChar char="·"/>
              <a:defRPr sz="1800"/>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108" name="Shape 108"/>
          <p:cNvSpPr txBox="1">
            <a:spLocks noGrp="1"/>
          </p:cNvSpPr>
          <p:nvPr>
            <p:ph type="title"/>
          </p:nvPr>
        </p:nvSpPr>
        <p:spPr>
          <a:xfrm>
            <a:off x="2432241" y="340903"/>
            <a:ext cx="6387748" cy="272733"/>
          </a:xfrm>
          <a:prstGeom prst="rect">
            <a:avLst/>
          </a:prstGeom>
          <a:noFill/>
          <a:ln>
            <a:noFill/>
          </a:ln>
        </p:spPr>
        <p:txBody>
          <a:bodyPr lIns="91425" tIns="91425" rIns="91425" bIns="91425" anchor="t" anchorCtr="0"/>
          <a:lstStyle>
            <a:lvl1pPr algn="r" rtl="0">
              <a:spcBef>
                <a:spcPts val="0"/>
              </a:spcBef>
              <a:defRPr sz="1400">
                <a:solidFill>
                  <a:srgbClr val="A5A5A5"/>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14">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814387" y="1608667"/>
            <a:ext cx="7562850" cy="4133271"/>
          </a:xfrm>
          <a:prstGeom prst="rect">
            <a:avLst/>
          </a:prstGeom>
          <a:noFill/>
          <a:ln>
            <a:noFill/>
          </a:ln>
        </p:spPr>
        <p:txBody>
          <a:bodyPr lIns="91425" tIns="91425" rIns="91425" bIns="91425" anchor="t" anchorCtr="0"/>
          <a:lstStyle>
            <a:lvl1pPr marL="0" indent="0" rtl="0">
              <a:spcBef>
                <a:spcPts val="1200"/>
              </a:spcBef>
              <a:spcAft>
                <a:spcPts val="600"/>
              </a:spcAft>
              <a:buFont typeface="Arial"/>
              <a:buNone/>
              <a:defRPr sz="2400" b="1"/>
            </a:lvl1pPr>
            <a:lvl2pPr marL="3175" indent="-3175" rtl="0">
              <a:spcBef>
                <a:spcPts val="0"/>
              </a:spcBef>
              <a:spcAft>
                <a:spcPts val="1200"/>
              </a:spcAft>
              <a:buFont typeface="Arial"/>
              <a:buNone/>
              <a:defRPr sz="1800" b="1"/>
            </a:lvl2pPr>
            <a:lvl3pPr marL="228600" indent="-228600" rtl="0">
              <a:spcBef>
                <a:spcPts val="0"/>
              </a:spcBef>
              <a:defRPr sz="1800"/>
            </a:lvl3pPr>
            <a:lvl4pPr marL="514350" indent="-120650" rtl="0">
              <a:spcBef>
                <a:spcPts val="0"/>
              </a:spcBef>
              <a:buFont typeface="Merriweather Sans"/>
              <a:buChar char="-"/>
              <a:defRPr sz="1800"/>
            </a:lvl4pPr>
            <a:lvl5pPr marL="747713" indent="-125412" rtl="0">
              <a:spcBef>
                <a:spcPts val="0"/>
              </a:spcBef>
              <a:buFont typeface="Merriweather Sans"/>
              <a:buChar char="·"/>
              <a:defRPr sz="1800"/>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111" name="Shape 111"/>
          <p:cNvSpPr txBox="1">
            <a:spLocks noGrp="1"/>
          </p:cNvSpPr>
          <p:nvPr>
            <p:ph type="title"/>
          </p:nvPr>
        </p:nvSpPr>
        <p:spPr>
          <a:xfrm>
            <a:off x="2432241" y="340903"/>
            <a:ext cx="6387748" cy="272733"/>
          </a:xfrm>
          <a:prstGeom prst="rect">
            <a:avLst/>
          </a:prstGeom>
          <a:noFill/>
          <a:ln>
            <a:noFill/>
          </a:ln>
        </p:spPr>
        <p:txBody>
          <a:bodyPr lIns="91425" tIns="91425" rIns="91425" bIns="91425" anchor="t" anchorCtr="0"/>
          <a:lstStyle>
            <a:lvl1pPr algn="r" rtl="0">
              <a:spcBef>
                <a:spcPts val="0"/>
              </a:spcBef>
              <a:defRPr sz="1400">
                <a:solidFill>
                  <a:srgbClr val="A5A5A5"/>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15">
    <p:spTree>
      <p:nvGrpSpPr>
        <p:cNvPr id="1" name="Shape 112"/>
        <p:cNvGrpSpPr/>
        <p:nvPr/>
      </p:nvGrpSpPr>
      <p:grpSpPr>
        <a:xfrm>
          <a:off x="0" y="0"/>
          <a:ext cx="0" cy="0"/>
          <a:chOff x="0" y="0"/>
          <a:chExt cx="0" cy="0"/>
        </a:xfrm>
      </p:grpSpPr>
      <p:grpSp>
        <p:nvGrpSpPr>
          <p:cNvPr id="113" name="Shape 113"/>
          <p:cNvGrpSpPr/>
          <p:nvPr/>
        </p:nvGrpSpPr>
        <p:grpSpPr>
          <a:xfrm>
            <a:off x="0" y="0"/>
            <a:ext cx="9144000" cy="6858000"/>
            <a:chOff x="0" y="0"/>
            <a:chExt cx="9144000" cy="6858000"/>
          </a:xfrm>
        </p:grpSpPr>
        <p:pic>
          <p:nvPicPr>
            <p:cNvPr id="114" name="Shape 114"/>
            <p:cNvPicPr preferRelativeResize="0"/>
            <p:nvPr/>
          </p:nvPicPr>
          <p:blipFill rotWithShape="1">
            <a:blip r:embed="rId2">
              <a:alphaModFix/>
            </a:blip>
            <a:srcRect/>
            <a:stretch/>
          </p:blipFill>
          <p:spPr>
            <a:xfrm>
              <a:off x="0" y="0"/>
              <a:ext cx="9144000" cy="6858000"/>
            </a:xfrm>
            <a:prstGeom prst="rect">
              <a:avLst/>
            </a:prstGeom>
            <a:noFill/>
            <a:ln>
              <a:noFill/>
            </a:ln>
          </p:spPr>
        </p:pic>
        <p:cxnSp>
          <p:nvCxnSpPr>
            <p:cNvPr id="115" name="Shape 115"/>
            <p:cNvCxnSpPr/>
            <p:nvPr/>
          </p:nvCxnSpPr>
          <p:spPr>
            <a:xfrm>
              <a:off x="0" y="914400"/>
              <a:ext cx="9144000" cy="1587"/>
            </a:xfrm>
            <a:prstGeom prst="straightConnector1">
              <a:avLst/>
            </a:prstGeom>
            <a:noFill/>
            <a:ln w="50800" cap="flat" cmpd="sng">
              <a:solidFill>
                <a:srgbClr val="FFFFFF"/>
              </a:solidFill>
              <a:prstDash val="solid"/>
              <a:round/>
              <a:headEnd type="none" w="med" len="med"/>
              <a:tailEnd type="none" w="med" len="med"/>
            </a:ln>
          </p:spPr>
        </p:cxnSp>
      </p:grpSp>
      <p:pic>
        <p:nvPicPr>
          <p:cNvPr id="116" name="Shape 116"/>
          <p:cNvPicPr preferRelativeResize="0"/>
          <p:nvPr/>
        </p:nvPicPr>
        <p:blipFill rotWithShape="1">
          <a:blip r:embed="rId3">
            <a:alphaModFix/>
          </a:blip>
          <a:srcRect/>
          <a:stretch/>
        </p:blipFill>
        <p:spPr>
          <a:xfrm>
            <a:off x="277812" y="265112"/>
            <a:ext cx="1570036" cy="384174"/>
          </a:xfrm>
          <a:prstGeom prst="rect">
            <a:avLst/>
          </a:prstGeom>
          <a:noFill/>
          <a:ln>
            <a:noFill/>
          </a:ln>
        </p:spPr>
      </p:pic>
      <p:sp>
        <p:nvSpPr>
          <p:cNvPr id="117" name="Shape 117"/>
          <p:cNvSpPr txBox="1">
            <a:spLocks noGrp="1"/>
          </p:cNvSpPr>
          <p:nvPr>
            <p:ph type="body" idx="1"/>
          </p:nvPr>
        </p:nvSpPr>
        <p:spPr>
          <a:xfrm>
            <a:off x="814387" y="1608666"/>
            <a:ext cx="7562850" cy="4664362"/>
          </a:xfrm>
          <a:prstGeom prst="rect">
            <a:avLst/>
          </a:prstGeom>
          <a:noFill/>
          <a:ln>
            <a:noFill/>
          </a:ln>
        </p:spPr>
        <p:txBody>
          <a:bodyPr lIns="91425" tIns="91425" rIns="91425" bIns="91425" anchor="t" anchorCtr="0"/>
          <a:lstStyle>
            <a:lvl1pPr marL="0" indent="0" rtl="0">
              <a:spcBef>
                <a:spcPts val="1200"/>
              </a:spcBef>
              <a:spcAft>
                <a:spcPts val="600"/>
              </a:spcAft>
              <a:buClr>
                <a:schemeClr val="lt1"/>
              </a:buClr>
              <a:buFont typeface="Arial"/>
              <a:buNone/>
              <a:defRPr sz="2400" b="1">
                <a:solidFill>
                  <a:schemeClr val="lt1"/>
                </a:solidFill>
              </a:defRPr>
            </a:lvl1pPr>
            <a:lvl2pPr marL="3175" indent="-3175" rtl="0">
              <a:spcBef>
                <a:spcPts val="0"/>
              </a:spcBef>
              <a:spcAft>
                <a:spcPts val="1200"/>
              </a:spcAft>
              <a:buClr>
                <a:schemeClr val="lt1"/>
              </a:buClr>
              <a:buFont typeface="Arial"/>
              <a:buNone/>
              <a:defRPr sz="1800" b="1">
                <a:solidFill>
                  <a:schemeClr val="lt1"/>
                </a:solidFill>
              </a:defRPr>
            </a:lvl2pPr>
            <a:lvl3pPr marL="228600" indent="-228600" rtl="0">
              <a:spcBef>
                <a:spcPts val="0"/>
              </a:spcBef>
              <a:defRPr sz="1800">
                <a:solidFill>
                  <a:schemeClr val="lt1"/>
                </a:solidFill>
              </a:defRPr>
            </a:lvl3pPr>
            <a:lvl4pPr marL="514350" indent="-120650" rtl="0">
              <a:spcBef>
                <a:spcPts val="0"/>
              </a:spcBef>
              <a:buClr>
                <a:schemeClr val="lt1"/>
              </a:buClr>
              <a:buFont typeface="Merriweather Sans"/>
              <a:buChar char="-"/>
              <a:defRPr sz="1800">
                <a:solidFill>
                  <a:schemeClr val="lt1"/>
                </a:solidFill>
              </a:defRPr>
            </a:lvl4pPr>
            <a:lvl5pPr marL="747713" indent="-125412" rtl="0">
              <a:spcBef>
                <a:spcPts val="0"/>
              </a:spcBef>
              <a:buClr>
                <a:schemeClr val="lt1"/>
              </a:buClr>
              <a:buFont typeface="Merriweather Sans"/>
              <a:buChar char="·"/>
              <a:defRPr sz="1800">
                <a:solidFill>
                  <a:schemeClr val="lt1"/>
                </a:solidFil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118" name="Shape 118"/>
          <p:cNvSpPr txBox="1">
            <a:spLocks noGrp="1"/>
          </p:cNvSpPr>
          <p:nvPr>
            <p:ph type="title"/>
          </p:nvPr>
        </p:nvSpPr>
        <p:spPr>
          <a:xfrm>
            <a:off x="2432241" y="340903"/>
            <a:ext cx="6387748" cy="307777"/>
          </a:xfrm>
          <a:prstGeom prst="rect">
            <a:avLst/>
          </a:prstGeom>
          <a:noFill/>
          <a:ln>
            <a:noFill/>
          </a:ln>
        </p:spPr>
        <p:txBody>
          <a:bodyPr lIns="91425" tIns="91425" rIns="91425" bIns="91425" anchor="t" anchorCtr="0"/>
          <a:lstStyle>
            <a:lvl1pPr algn="r" rtl="0">
              <a:spcBef>
                <a:spcPts val="0"/>
              </a:spcBef>
              <a:defRPr sz="1400">
                <a:solidFill>
                  <a:schemeClr val="lt1"/>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xt 16">
    <p:spTree>
      <p:nvGrpSpPr>
        <p:cNvPr id="1" name="Shape 119"/>
        <p:cNvGrpSpPr/>
        <p:nvPr/>
      </p:nvGrpSpPr>
      <p:grpSpPr>
        <a:xfrm>
          <a:off x="0" y="0"/>
          <a:ext cx="0" cy="0"/>
          <a:chOff x="0" y="0"/>
          <a:chExt cx="0" cy="0"/>
        </a:xfrm>
      </p:grpSpPr>
      <p:pic>
        <p:nvPicPr>
          <p:cNvPr id="120" name="Shape 120"/>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21" name="Shape 121"/>
          <p:cNvPicPr preferRelativeResize="0"/>
          <p:nvPr/>
        </p:nvPicPr>
        <p:blipFill rotWithShape="1">
          <a:blip r:embed="rId3">
            <a:alphaModFix/>
          </a:blip>
          <a:srcRect/>
          <a:stretch/>
        </p:blipFill>
        <p:spPr>
          <a:xfrm>
            <a:off x="7775575" y="6396037"/>
            <a:ext cx="1192213" cy="292100"/>
          </a:xfrm>
          <a:prstGeom prst="rect">
            <a:avLst/>
          </a:prstGeom>
          <a:noFill/>
          <a:ln>
            <a:noFill/>
          </a:ln>
        </p:spPr>
      </p:pic>
      <p:sp>
        <p:nvSpPr>
          <p:cNvPr id="122" name="Shape 122"/>
          <p:cNvSpPr txBox="1">
            <a:spLocks noGrp="1"/>
          </p:cNvSpPr>
          <p:nvPr>
            <p:ph type="body" idx="1"/>
          </p:nvPr>
        </p:nvSpPr>
        <p:spPr>
          <a:xfrm>
            <a:off x="814387" y="1608667"/>
            <a:ext cx="7562850" cy="4133271"/>
          </a:xfrm>
          <a:prstGeom prst="rect">
            <a:avLst/>
          </a:prstGeom>
          <a:noFill/>
          <a:ln>
            <a:noFill/>
          </a:ln>
        </p:spPr>
        <p:txBody>
          <a:bodyPr lIns="91425" tIns="91425" rIns="91425" bIns="91425" anchor="t" anchorCtr="0"/>
          <a:lstStyle>
            <a:lvl1pPr marL="0" indent="0" rtl="0">
              <a:spcBef>
                <a:spcPts val="1200"/>
              </a:spcBef>
              <a:spcAft>
                <a:spcPts val="600"/>
              </a:spcAft>
              <a:buClr>
                <a:schemeClr val="lt1"/>
              </a:buClr>
              <a:buFont typeface="Arial"/>
              <a:buNone/>
              <a:defRPr sz="2400" b="1">
                <a:solidFill>
                  <a:schemeClr val="lt1"/>
                </a:solidFill>
              </a:defRPr>
            </a:lvl1pPr>
            <a:lvl2pPr marL="3175" indent="-3175" rtl="0">
              <a:spcBef>
                <a:spcPts val="0"/>
              </a:spcBef>
              <a:spcAft>
                <a:spcPts val="1200"/>
              </a:spcAft>
              <a:buClr>
                <a:schemeClr val="lt1"/>
              </a:buClr>
              <a:buFont typeface="Arial"/>
              <a:buNone/>
              <a:defRPr sz="1800" b="1">
                <a:solidFill>
                  <a:schemeClr val="lt1"/>
                </a:solidFill>
              </a:defRPr>
            </a:lvl2pPr>
            <a:lvl3pPr marL="228600" indent="-228600" rtl="0">
              <a:spcBef>
                <a:spcPts val="0"/>
              </a:spcBef>
              <a:defRPr sz="1800">
                <a:solidFill>
                  <a:schemeClr val="lt1"/>
                </a:solidFill>
              </a:defRPr>
            </a:lvl3pPr>
            <a:lvl4pPr marL="514350" indent="-120650" rtl="0">
              <a:spcBef>
                <a:spcPts val="0"/>
              </a:spcBef>
              <a:buClr>
                <a:schemeClr val="lt1"/>
              </a:buClr>
              <a:buFont typeface="Merriweather Sans"/>
              <a:buChar char="-"/>
              <a:defRPr sz="1800">
                <a:solidFill>
                  <a:schemeClr val="lt1"/>
                </a:solidFill>
              </a:defRPr>
            </a:lvl4pPr>
            <a:lvl5pPr marL="747713" indent="-125412" rtl="0">
              <a:spcBef>
                <a:spcPts val="0"/>
              </a:spcBef>
              <a:buClr>
                <a:schemeClr val="lt1"/>
              </a:buClr>
              <a:buFont typeface="Merriweather Sans"/>
              <a:buChar char="·"/>
              <a:defRPr sz="1800">
                <a:solidFill>
                  <a:schemeClr val="lt1"/>
                </a:solidFil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123" name="Shape 123"/>
          <p:cNvSpPr txBox="1">
            <a:spLocks noGrp="1"/>
          </p:cNvSpPr>
          <p:nvPr>
            <p:ph type="title"/>
          </p:nvPr>
        </p:nvSpPr>
        <p:spPr>
          <a:xfrm>
            <a:off x="2432241" y="340903"/>
            <a:ext cx="6387748" cy="272733"/>
          </a:xfrm>
          <a:prstGeom prst="rect">
            <a:avLst/>
          </a:prstGeom>
          <a:noFill/>
          <a:ln>
            <a:noFill/>
          </a:ln>
        </p:spPr>
        <p:txBody>
          <a:bodyPr lIns="91425" tIns="91425" rIns="91425" bIns="91425" anchor="t" anchorCtr="0"/>
          <a:lstStyle>
            <a:lvl1pPr algn="r" rtl="0">
              <a:spcBef>
                <a:spcPts val="0"/>
              </a:spcBef>
              <a:defRPr sz="1400">
                <a:solidFill>
                  <a:srgbClr val="BFBFBF"/>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01">
    <p:spTree>
      <p:nvGrpSpPr>
        <p:cNvPr id="1" name="Shape 124"/>
        <p:cNvGrpSpPr/>
        <p:nvPr/>
      </p:nvGrpSpPr>
      <p:grpSpPr>
        <a:xfrm>
          <a:off x="0" y="0"/>
          <a:ext cx="0" cy="0"/>
          <a:chOff x="0" y="0"/>
          <a:chExt cx="0" cy="0"/>
        </a:xfrm>
      </p:grpSpPr>
      <p:pic>
        <p:nvPicPr>
          <p:cNvPr id="125" name="Shape 125"/>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26" name="Shape 126"/>
          <p:cNvPicPr preferRelativeResize="0"/>
          <p:nvPr/>
        </p:nvPicPr>
        <p:blipFill rotWithShape="1">
          <a:blip r:embed="rId3">
            <a:alphaModFix/>
          </a:blip>
          <a:srcRect/>
          <a:stretch/>
        </p:blipFill>
        <p:spPr>
          <a:xfrm>
            <a:off x="1673225" y="2606675"/>
            <a:ext cx="5795962" cy="141287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02">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29" name="Shape 129"/>
          <p:cNvPicPr preferRelativeResize="0"/>
          <p:nvPr/>
        </p:nvPicPr>
        <p:blipFill rotWithShape="1">
          <a:blip r:embed="rId3">
            <a:alphaModFix/>
          </a:blip>
          <a:srcRect/>
          <a:stretch/>
        </p:blipFill>
        <p:spPr>
          <a:xfrm>
            <a:off x="2451100" y="1090612"/>
            <a:ext cx="4268787" cy="1041400"/>
          </a:xfrm>
          <a:prstGeom prst="rect">
            <a:avLst/>
          </a:prstGeom>
          <a:noFill/>
          <a:ln>
            <a:noFill/>
          </a:ln>
        </p:spPr>
      </p:pic>
      <p:sp>
        <p:nvSpPr>
          <p:cNvPr id="130" name="Shape 130"/>
          <p:cNvSpPr txBox="1">
            <a:spLocks noGrp="1"/>
          </p:cNvSpPr>
          <p:nvPr>
            <p:ph type="title"/>
          </p:nvPr>
        </p:nvSpPr>
        <p:spPr>
          <a:xfrm>
            <a:off x="457200" y="3509817"/>
            <a:ext cx="8229600" cy="1394547"/>
          </a:xfrm>
          <a:prstGeom prst="rect">
            <a:avLst/>
          </a:prstGeom>
          <a:noFill/>
          <a:ln>
            <a:noFill/>
          </a:ln>
        </p:spPr>
        <p:txBody>
          <a:bodyPr lIns="91425" tIns="91425" rIns="91425" bIns="91425" anchor="t" anchorCtr="0"/>
          <a:lstStyle>
            <a:lvl1pPr rtl="0">
              <a:spcBef>
                <a:spcPts val="0"/>
              </a:spcBef>
              <a:defRPr sz="3200" b="1">
                <a:solidFill>
                  <a:schemeClr val="lt1"/>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03">
    <p:spTree>
      <p:nvGrpSpPr>
        <p:cNvPr id="1" name="Shape 131"/>
        <p:cNvGrpSpPr/>
        <p:nvPr/>
      </p:nvGrpSpPr>
      <p:grpSpPr>
        <a:xfrm>
          <a:off x="0" y="0"/>
          <a:ext cx="0" cy="0"/>
          <a:chOff x="0" y="0"/>
          <a:chExt cx="0" cy="0"/>
        </a:xfrm>
      </p:grpSpPr>
      <p:pic>
        <p:nvPicPr>
          <p:cNvPr id="132" name="Shape 132"/>
          <p:cNvPicPr preferRelativeResize="0"/>
          <p:nvPr/>
        </p:nvPicPr>
        <p:blipFill rotWithShape="1">
          <a:blip r:embed="rId2">
            <a:alphaModFix/>
          </a:blip>
          <a:srcRect/>
          <a:stretch/>
        </p:blipFill>
        <p:spPr>
          <a:xfrm rot="10800000">
            <a:off x="0" y="0"/>
            <a:ext cx="9144000" cy="6858000"/>
          </a:xfrm>
          <a:prstGeom prst="rect">
            <a:avLst/>
          </a:prstGeom>
          <a:noFill/>
          <a:ln>
            <a:noFill/>
          </a:ln>
        </p:spPr>
      </p:pic>
      <p:pic>
        <p:nvPicPr>
          <p:cNvPr id="133" name="Shape 133"/>
          <p:cNvPicPr preferRelativeResize="0"/>
          <p:nvPr/>
        </p:nvPicPr>
        <p:blipFill rotWithShape="1">
          <a:blip r:embed="rId3">
            <a:alphaModFix/>
          </a:blip>
          <a:srcRect/>
          <a:stretch/>
        </p:blipFill>
        <p:spPr>
          <a:xfrm>
            <a:off x="2743200" y="3000375"/>
            <a:ext cx="3657600" cy="8572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04">
    <p:spTree>
      <p:nvGrpSpPr>
        <p:cNvPr id="1" name="Shape 134"/>
        <p:cNvGrpSpPr/>
        <p:nvPr/>
      </p:nvGrpSpPr>
      <p:grpSpPr>
        <a:xfrm>
          <a:off x="0" y="0"/>
          <a:ext cx="0" cy="0"/>
          <a:chOff x="0" y="0"/>
          <a:chExt cx="0" cy="0"/>
        </a:xfrm>
      </p:grpSpPr>
      <p:pic>
        <p:nvPicPr>
          <p:cNvPr id="135" name="Shape 135"/>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36" name="Shape 136"/>
          <p:cNvPicPr preferRelativeResize="0"/>
          <p:nvPr/>
        </p:nvPicPr>
        <p:blipFill rotWithShape="1">
          <a:blip r:embed="rId3">
            <a:alphaModFix amt="60000"/>
          </a:blip>
          <a:srcRect/>
          <a:stretch/>
        </p:blipFill>
        <p:spPr>
          <a:xfrm>
            <a:off x="2647950" y="3114675"/>
            <a:ext cx="3848099" cy="62864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05">
    <p:spTree>
      <p:nvGrpSpPr>
        <p:cNvPr id="1" name="Shape 137"/>
        <p:cNvGrpSpPr/>
        <p:nvPr/>
      </p:nvGrpSpPr>
      <p:grpSpPr>
        <a:xfrm>
          <a:off x="0" y="0"/>
          <a:ext cx="0" cy="0"/>
          <a:chOff x="0" y="0"/>
          <a:chExt cx="0" cy="0"/>
        </a:xfrm>
      </p:grpSpPr>
      <p:pic>
        <p:nvPicPr>
          <p:cNvPr id="138" name="Shape 138"/>
          <p:cNvPicPr preferRelativeResize="0"/>
          <p:nvPr/>
        </p:nvPicPr>
        <p:blipFill rotWithShape="1">
          <a:blip r:embed="rId2">
            <a:alphaModFix/>
          </a:blip>
          <a:srcRect/>
          <a:stretch/>
        </p:blipFill>
        <p:spPr>
          <a:xfrm rot="10800000">
            <a:off x="0" y="0"/>
            <a:ext cx="9144000" cy="6858000"/>
          </a:xfrm>
          <a:prstGeom prst="rect">
            <a:avLst/>
          </a:prstGeom>
          <a:noFill/>
          <a:ln>
            <a:noFill/>
          </a:ln>
        </p:spPr>
      </p:pic>
      <p:pic>
        <p:nvPicPr>
          <p:cNvPr id="139" name="Shape 139"/>
          <p:cNvPicPr preferRelativeResize="0"/>
          <p:nvPr/>
        </p:nvPicPr>
        <p:blipFill rotWithShape="1">
          <a:blip r:embed="rId3">
            <a:alphaModFix amt="60000"/>
          </a:blip>
          <a:srcRect/>
          <a:stretch/>
        </p:blipFill>
        <p:spPr>
          <a:xfrm>
            <a:off x="2647950" y="3114675"/>
            <a:ext cx="3848099" cy="6286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ext 04">
    <p:spTree>
      <p:nvGrpSpPr>
        <p:cNvPr id="1" name="Shape 51"/>
        <p:cNvGrpSpPr/>
        <p:nvPr/>
      </p:nvGrpSpPr>
      <p:grpSpPr>
        <a:xfrm>
          <a:off x="0" y="0"/>
          <a:ext cx="0" cy="0"/>
          <a:chOff x="0" y="0"/>
          <a:chExt cx="0" cy="0"/>
        </a:xfrm>
      </p:grpSpPr>
      <p:pic>
        <p:nvPicPr>
          <p:cNvPr id="52" name="Shape 52"/>
          <p:cNvPicPr preferRelativeResize="0"/>
          <p:nvPr/>
        </p:nvPicPr>
        <p:blipFill rotWithShape="1">
          <a:blip r:embed="rId2">
            <a:alphaModFix/>
          </a:blip>
          <a:srcRect/>
          <a:stretch/>
        </p:blipFill>
        <p:spPr>
          <a:xfrm>
            <a:off x="0" y="0"/>
            <a:ext cx="9144000" cy="1752600"/>
          </a:xfrm>
          <a:prstGeom prst="rect">
            <a:avLst/>
          </a:prstGeom>
          <a:noFill/>
          <a:ln>
            <a:noFill/>
          </a:ln>
        </p:spPr>
      </p:pic>
      <p:pic>
        <p:nvPicPr>
          <p:cNvPr id="53" name="Shape 53"/>
          <p:cNvPicPr preferRelativeResize="0"/>
          <p:nvPr/>
        </p:nvPicPr>
        <p:blipFill rotWithShape="1">
          <a:blip r:embed="rId3">
            <a:alphaModFix/>
          </a:blip>
          <a:srcRect/>
          <a:stretch/>
        </p:blipFill>
        <p:spPr>
          <a:xfrm>
            <a:off x="277812" y="265112"/>
            <a:ext cx="1570036" cy="384174"/>
          </a:xfrm>
          <a:prstGeom prst="rect">
            <a:avLst/>
          </a:prstGeom>
          <a:noFill/>
          <a:ln>
            <a:noFill/>
          </a:ln>
        </p:spPr>
      </p:pic>
      <p:sp>
        <p:nvSpPr>
          <p:cNvPr id="54" name="Shape 54"/>
          <p:cNvSpPr txBox="1">
            <a:spLocks noGrp="1"/>
          </p:cNvSpPr>
          <p:nvPr>
            <p:ph type="body" idx="1"/>
          </p:nvPr>
        </p:nvSpPr>
        <p:spPr>
          <a:xfrm>
            <a:off x="814387" y="2532302"/>
            <a:ext cx="7562850" cy="3748423"/>
          </a:xfrm>
          <a:prstGeom prst="rect">
            <a:avLst/>
          </a:prstGeom>
          <a:noFill/>
          <a:ln>
            <a:noFill/>
          </a:ln>
        </p:spPr>
        <p:txBody>
          <a:bodyPr lIns="91425" tIns="91425" rIns="91425" bIns="91425" anchor="t" anchorCtr="0"/>
          <a:lstStyle>
            <a:lvl1pPr marL="0" indent="0" rtl="0">
              <a:spcBef>
                <a:spcPts val="1200"/>
              </a:spcBef>
              <a:spcAft>
                <a:spcPts val="600"/>
              </a:spcAft>
              <a:buFont typeface="Arial"/>
              <a:buNone/>
              <a:defRPr sz="2200" b="1"/>
            </a:lvl1pPr>
            <a:lvl2pPr marL="3175" indent="-3175" rtl="0">
              <a:spcBef>
                <a:spcPts val="0"/>
              </a:spcBef>
              <a:spcAft>
                <a:spcPts val="1200"/>
              </a:spcAft>
              <a:buFont typeface="Arial"/>
              <a:buNone/>
              <a:defRPr sz="1800" b="1"/>
            </a:lvl2pPr>
            <a:lvl3pPr marL="228600" indent="-228600" rtl="0">
              <a:spcBef>
                <a:spcPts val="0"/>
              </a:spcBef>
              <a:defRPr sz="1800"/>
            </a:lvl3pPr>
            <a:lvl4pPr marL="514350" indent="-120650" rtl="0">
              <a:spcBef>
                <a:spcPts val="0"/>
              </a:spcBef>
              <a:buFont typeface="Merriweather Sans"/>
              <a:buChar char="-"/>
              <a:defRPr sz="1800"/>
            </a:lvl4pPr>
            <a:lvl5pPr marL="747713" indent="-125412" rtl="0">
              <a:spcBef>
                <a:spcPts val="0"/>
              </a:spcBef>
              <a:buFont typeface="Merriweather Sans"/>
              <a:buChar char="·"/>
              <a:defRPr sz="1800"/>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55" name="Shape 55"/>
          <p:cNvSpPr txBox="1">
            <a:spLocks noGrp="1"/>
          </p:cNvSpPr>
          <p:nvPr>
            <p:ph type="title"/>
          </p:nvPr>
        </p:nvSpPr>
        <p:spPr>
          <a:xfrm>
            <a:off x="814387" y="1704806"/>
            <a:ext cx="7562850" cy="481133"/>
          </a:xfrm>
          <a:prstGeom prst="rect">
            <a:avLst/>
          </a:prstGeom>
          <a:noFill/>
          <a:ln>
            <a:noFill/>
          </a:ln>
        </p:spPr>
        <p:txBody>
          <a:bodyPr lIns="91425" tIns="91425" rIns="91425" bIns="91425" anchor="t" anchorCtr="0"/>
          <a:lstStyle>
            <a:lvl1pPr algn="l" rtl="0">
              <a:spcBef>
                <a:spcPts val="0"/>
              </a:spcBef>
              <a:defRPr sz="2400" b="1">
                <a:solidFill>
                  <a:schemeClr val="dk1"/>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C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285259-BB59-4428-979D-C89B6C2BEA6D}" type="slidenum">
              <a:rPr lang="en-CA" smtClean="0"/>
              <a:t>‹#›</a:t>
            </a:fld>
            <a:endParaRPr lang="en-CA" dirty="0"/>
          </a:p>
        </p:txBody>
      </p:sp>
    </p:spTree>
    <p:extLst>
      <p:ext uri="{BB962C8B-B14F-4D97-AF65-F5344CB8AC3E}">
        <p14:creationId xmlns:p14="http://schemas.microsoft.com/office/powerpoint/2010/main" val="2935512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C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285259-BB59-4428-979D-C89B6C2BEA6D}" type="slidenum">
              <a:rPr lang="en-CA" smtClean="0"/>
              <a:t>‹#›</a:t>
            </a:fld>
            <a:endParaRPr lang="en-CA" dirty="0"/>
          </a:p>
        </p:txBody>
      </p:sp>
    </p:spTree>
    <p:extLst>
      <p:ext uri="{BB962C8B-B14F-4D97-AF65-F5344CB8AC3E}">
        <p14:creationId xmlns:p14="http://schemas.microsoft.com/office/powerpoint/2010/main" val="3248577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ext 01A">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17" name="Shape 17"/>
          <p:cNvPicPr preferRelativeResize="0"/>
          <p:nvPr/>
        </p:nvPicPr>
        <p:blipFill rotWithShape="1">
          <a:blip r:embed="rId3">
            <a:alphaModFix/>
          </a:blip>
          <a:srcRect/>
          <a:stretch/>
        </p:blipFill>
        <p:spPr>
          <a:xfrm>
            <a:off x="277812" y="214312"/>
            <a:ext cx="1570036" cy="384174"/>
          </a:xfrm>
          <a:prstGeom prst="rect">
            <a:avLst/>
          </a:prstGeom>
          <a:noFill/>
          <a:ln>
            <a:noFill/>
          </a:ln>
        </p:spPr>
      </p:pic>
      <p:sp>
        <p:nvSpPr>
          <p:cNvPr id="18" name="Shape 18"/>
          <p:cNvSpPr txBox="1">
            <a:spLocks noGrp="1"/>
          </p:cNvSpPr>
          <p:nvPr>
            <p:ph type="body" idx="1"/>
          </p:nvPr>
        </p:nvSpPr>
        <p:spPr>
          <a:xfrm>
            <a:off x="814387" y="1092200"/>
            <a:ext cx="7562850" cy="5397498"/>
          </a:xfrm>
          <a:prstGeom prst="rect">
            <a:avLst/>
          </a:prstGeom>
          <a:noFill/>
          <a:ln>
            <a:noFill/>
          </a:ln>
        </p:spPr>
        <p:txBody>
          <a:bodyPr lIns="91425" tIns="91425" rIns="91425" bIns="91425" anchor="t" anchorCtr="0"/>
          <a:lstStyle>
            <a:lvl1pPr marL="0" indent="0" rtl="0">
              <a:spcBef>
                <a:spcPts val="1200"/>
              </a:spcBef>
              <a:spcAft>
                <a:spcPts val="600"/>
              </a:spcAft>
              <a:buFont typeface="Arial"/>
              <a:buNone/>
              <a:defRPr sz="2400" b="1"/>
            </a:lvl1pPr>
            <a:lvl2pPr marL="3175" indent="-3175" rtl="0">
              <a:spcBef>
                <a:spcPts val="0"/>
              </a:spcBef>
              <a:spcAft>
                <a:spcPts val="1200"/>
              </a:spcAft>
              <a:buFont typeface="Arial"/>
              <a:buNone/>
              <a:defRPr sz="1800" b="1"/>
            </a:lvl2pPr>
            <a:lvl3pPr marL="228600" indent="-228600" rtl="0">
              <a:spcBef>
                <a:spcPts val="0"/>
              </a:spcBef>
              <a:defRPr sz="1800"/>
            </a:lvl3pPr>
            <a:lvl4pPr marL="514350" indent="-120650" rtl="0">
              <a:spcBef>
                <a:spcPts val="0"/>
              </a:spcBef>
              <a:buFont typeface="Merriweather Sans"/>
              <a:buChar char="-"/>
              <a:defRPr sz="1800"/>
            </a:lvl4pPr>
            <a:lvl5pPr marL="747713" indent="-125412" rtl="0">
              <a:spcBef>
                <a:spcPts val="0"/>
              </a:spcBef>
              <a:buFont typeface="Merriweather Sans"/>
              <a:buChar char="·"/>
              <a:defRPr sz="1800"/>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dirty="0"/>
          </a:p>
        </p:txBody>
      </p:sp>
      <p:sp>
        <p:nvSpPr>
          <p:cNvPr id="19" name="Shape 19"/>
          <p:cNvSpPr txBox="1">
            <a:spLocks noGrp="1"/>
          </p:cNvSpPr>
          <p:nvPr>
            <p:ph type="title"/>
          </p:nvPr>
        </p:nvSpPr>
        <p:spPr>
          <a:xfrm>
            <a:off x="2432241" y="271630"/>
            <a:ext cx="6387748" cy="307777"/>
          </a:xfrm>
          <a:prstGeom prst="rect">
            <a:avLst/>
          </a:prstGeom>
          <a:noFill/>
          <a:ln>
            <a:noFill/>
          </a:ln>
        </p:spPr>
        <p:txBody>
          <a:bodyPr lIns="91425" tIns="91425" rIns="91425" bIns="91425" anchor="t" anchorCtr="0"/>
          <a:lstStyle>
            <a:lvl1pPr algn="r" rtl="0">
              <a:spcBef>
                <a:spcPts val="0"/>
              </a:spcBef>
              <a:defRPr sz="1800" b="1">
                <a:solidFill>
                  <a:schemeClr val="lt1"/>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lgn="r">
              <a:defRPr/>
            </a:lvl1pPr>
          </a:lstStyle>
          <a:p>
            <a:fld id="{9F285259-BB59-4428-979D-C89B6C2BEA6D}" type="slidenum">
              <a:rPr lang="en-CA" smtClean="0"/>
              <a:pPr/>
              <a:t>‹#›</a:t>
            </a:fld>
            <a:endParaRPr lang="en-CA" dirty="0"/>
          </a:p>
        </p:txBody>
      </p:sp>
    </p:spTree>
    <p:extLst>
      <p:ext uri="{BB962C8B-B14F-4D97-AF65-F5344CB8AC3E}">
        <p14:creationId xmlns:p14="http://schemas.microsoft.com/office/powerpoint/2010/main" val="1756754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 03A">
    <p:spTree>
      <p:nvGrpSpPr>
        <p:cNvPr id="1" name=""/>
        <p:cNvGrpSpPr/>
        <p:nvPr/>
      </p:nvGrpSpPr>
      <p:grpSpPr>
        <a:xfrm>
          <a:off x="0" y="0"/>
          <a:ext cx="0" cy="0"/>
          <a:chOff x="0" y="0"/>
          <a:chExt cx="0" cy="0"/>
        </a:xfrm>
      </p:grpSpPr>
      <p:pic>
        <p:nvPicPr>
          <p:cNvPr id="4" name="Picture 2" descr="TrkB-PPT-V1-Green-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UA-COLOUR-REVER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6208713"/>
            <a:ext cx="1570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2432242" y="6215230"/>
            <a:ext cx="6387748" cy="307777"/>
          </a:xfrm>
          <a:prstGeom prst="rect">
            <a:avLst/>
          </a:prstGeom>
        </p:spPr>
        <p:txBody>
          <a:bodyPr vert="horz"/>
          <a:lstStyle>
            <a:lvl1pPr algn="r">
              <a:defRPr sz="1800" b="1">
                <a:solidFill>
                  <a:schemeClr val="bg1"/>
                </a:solidFill>
              </a:defRPr>
            </a:lvl1pPr>
          </a:lstStyle>
          <a:p>
            <a:r>
              <a:rPr lang="en-US"/>
              <a:t>Click to edit Master title style</a:t>
            </a:r>
            <a:endParaRPr lang="en-US" dirty="0"/>
          </a:p>
        </p:txBody>
      </p:sp>
      <p:sp>
        <p:nvSpPr>
          <p:cNvPr id="9" name="Text Placeholder 14"/>
          <p:cNvSpPr>
            <a:spLocks noGrp="1"/>
          </p:cNvSpPr>
          <p:nvPr>
            <p:ph type="body" sz="quarter" idx="16"/>
          </p:nvPr>
        </p:nvSpPr>
        <p:spPr>
          <a:xfrm>
            <a:off x="814388" y="738909"/>
            <a:ext cx="7562850" cy="4664363"/>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0742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Green Band Top ">
    <p:spTree>
      <p:nvGrpSpPr>
        <p:cNvPr id="1" name=""/>
        <p:cNvGrpSpPr/>
        <p:nvPr/>
      </p:nvGrpSpPr>
      <p:grpSpPr>
        <a:xfrm>
          <a:off x="0" y="0"/>
          <a:ext cx="0" cy="0"/>
          <a:chOff x="0" y="0"/>
          <a:chExt cx="0" cy="0"/>
        </a:xfrm>
      </p:grpSpPr>
      <p:pic>
        <p:nvPicPr>
          <p:cNvPr id="4" name="Picture 2" descr="TrkB-PPT-V1-Green-Header.jpg"/>
          <p:cNvPicPr>
            <a:picLocks noChangeAspect="1"/>
          </p:cNvPicPr>
          <p:nvPr/>
        </p:nvPicPr>
        <p:blipFill>
          <a:blip r:embed="rId2">
            <a:extLst>
              <a:ext uri="{28A0092B-C50C-407E-A947-70E740481C1C}">
                <a14:useLocalDpi xmlns:a14="http://schemas.microsoft.com/office/drawing/2010/main" val="0"/>
              </a:ext>
            </a:extLst>
          </a:blip>
          <a:srcRect t="-1134" b="24837"/>
          <a:stretch>
            <a:fillRect/>
          </a:stretch>
        </p:blipFill>
        <p:spPr bwMode="auto">
          <a:xfrm>
            <a:off x="0" y="-11113"/>
            <a:ext cx="9144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96850"/>
            <a:ext cx="21907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4"/>
          <p:cNvSpPr>
            <a:spLocks noGrp="1"/>
          </p:cNvSpPr>
          <p:nvPr>
            <p:ph type="body" sz="quarter" idx="16"/>
          </p:nvPr>
        </p:nvSpPr>
        <p:spPr>
          <a:xfrm>
            <a:off x="814388" y="1608667"/>
            <a:ext cx="7562850" cy="4664363"/>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0"/>
          <p:cNvSpPr>
            <a:spLocks noGrp="1"/>
          </p:cNvSpPr>
          <p:nvPr>
            <p:ph type="title"/>
          </p:nvPr>
        </p:nvSpPr>
        <p:spPr>
          <a:xfrm>
            <a:off x="2432242" y="234028"/>
            <a:ext cx="6387748" cy="307777"/>
          </a:xfrm>
          <a:prstGeom prst="rect">
            <a:avLst/>
          </a:prstGeom>
        </p:spPr>
        <p:txBody>
          <a:bodyPr vert="horz"/>
          <a:lstStyle>
            <a:lvl1pPr algn="r">
              <a:defRPr sz="1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29484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Yellow Swoosh Top with green band no title">
    <p:spTree>
      <p:nvGrpSpPr>
        <p:cNvPr id="1" name=""/>
        <p:cNvGrpSpPr/>
        <p:nvPr/>
      </p:nvGrpSpPr>
      <p:grpSpPr>
        <a:xfrm>
          <a:off x="0" y="0"/>
          <a:ext cx="0" cy="0"/>
          <a:chOff x="0" y="0"/>
          <a:chExt cx="0" cy="0"/>
        </a:xfrm>
      </p:grpSpPr>
      <p:pic>
        <p:nvPicPr>
          <p:cNvPr id="4" name="Picture 2" descr="TrkB-PPT-V1-Green-Header.jpg"/>
          <p:cNvPicPr>
            <a:picLocks noChangeAspect="1"/>
          </p:cNvPicPr>
          <p:nvPr/>
        </p:nvPicPr>
        <p:blipFill>
          <a:blip r:embed="rId2">
            <a:extLst>
              <a:ext uri="{28A0092B-C50C-407E-A947-70E740481C1C}">
                <a14:useLocalDpi xmlns:a14="http://schemas.microsoft.com/office/drawing/2010/main" val="0"/>
              </a:ext>
            </a:extLst>
          </a:blip>
          <a:srcRect b="27272"/>
          <a:stretch>
            <a:fillRect/>
          </a:stretch>
        </p:blipFill>
        <p:spPr bwMode="auto">
          <a:xfrm>
            <a:off x="0" y="6192838"/>
            <a:ext cx="91440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6369050"/>
            <a:ext cx="21907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TrkB-PPT-V1-Footer1.png"/>
          <p:cNvPicPr>
            <a:picLocks noChangeAspect="1"/>
          </p:cNvPicPr>
          <p:nvPr/>
        </p:nvPicPr>
        <p:blipFill>
          <a:blip r:embed="rId4">
            <a:extLst>
              <a:ext uri="{28A0092B-C50C-407E-A947-70E740481C1C}">
                <a14:useLocalDpi xmlns:a14="http://schemas.microsoft.com/office/drawing/2010/main" val="0"/>
              </a:ext>
            </a:extLst>
          </a:blip>
          <a:srcRect t="15456"/>
          <a:stretch>
            <a:fillRect/>
          </a:stretch>
        </p:blipFill>
        <p:spPr bwMode="auto">
          <a:xfrm>
            <a:off x="0" y="0"/>
            <a:ext cx="91440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a:spLocks noGrp="1"/>
          </p:cNvSpPr>
          <p:nvPr>
            <p:ph type="body" sz="quarter" idx="16"/>
          </p:nvPr>
        </p:nvSpPr>
        <p:spPr>
          <a:xfrm>
            <a:off x="814388" y="1608667"/>
            <a:ext cx="7562850" cy="4334933"/>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0"/>
          <p:cNvSpPr>
            <a:spLocks noGrp="1"/>
          </p:cNvSpPr>
          <p:nvPr>
            <p:ph type="title"/>
          </p:nvPr>
        </p:nvSpPr>
        <p:spPr>
          <a:xfrm>
            <a:off x="2432242" y="6369605"/>
            <a:ext cx="6387748" cy="307777"/>
          </a:xfrm>
          <a:prstGeom prst="rect">
            <a:avLst/>
          </a:prstGeom>
        </p:spPr>
        <p:txBody>
          <a:bodyPr vert="horz"/>
          <a:lstStyle>
            <a:lvl1pPr algn="r">
              <a:defRPr sz="18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2343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ext 06">
    <p:spTree>
      <p:nvGrpSpPr>
        <p:cNvPr id="1" name="Shape 61"/>
        <p:cNvGrpSpPr/>
        <p:nvPr/>
      </p:nvGrpSpPr>
      <p:grpSpPr>
        <a:xfrm>
          <a:off x="0" y="0"/>
          <a:ext cx="0" cy="0"/>
          <a:chOff x="0" y="0"/>
          <a:chExt cx="0" cy="0"/>
        </a:xfrm>
      </p:grpSpPr>
      <p:pic>
        <p:nvPicPr>
          <p:cNvPr id="62" name="Shape 62"/>
          <p:cNvPicPr preferRelativeResize="0"/>
          <p:nvPr/>
        </p:nvPicPr>
        <p:blipFill rotWithShape="1">
          <a:blip r:embed="rId2">
            <a:alphaModFix/>
          </a:blip>
          <a:srcRect/>
          <a:stretch/>
        </p:blipFill>
        <p:spPr>
          <a:xfrm rot="10800000">
            <a:off x="0" y="0"/>
            <a:ext cx="9144000" cy="1892300"/>
          </a:xfrm>
          <a:prstGeom prst="rect">
            <a:avLst/>
          </a:prstGeom>
          <a:noFill/>
          <a:ln>
            <a:noFill/>
          </a:ln>
        </p:spPr>
      </p:pic>
      <p:pic>
        <p:nvPicPr>
          <p:cNvPr id="63" name="Shape 63"/>
          <p:cNvPicPr preferRelativeResize="0"/>
          <p:nvPr/>
        </p:nvPicPr>
        <p:blipFill rotWithShape="1">
          <a:blip r:embed="rId3">
            <a:alphaModFix/>
          </a:blip>
          <a:srcRect/>
          <a:stretch/>
        </p:blipFill>
        <p:spPr>
          <a:xfrm>
            <a:off x="277812" y="265112"/>
            <a:ext cx="1573211" cy="369886"/>
          </a:xfrm>
          <a:prstGeom prst="rect">
            <a:avLst/>
          </a:prstGeom>
          <a:noFill/>
          <a:ln>
            <a:noFill/>
          </a:ln>
        </p:spPr>
      </p:pic>
      <p:sp>
        <p:nvSpPr>
          <p:cNvPr id="64" name="Shape 64"/>
          <p:cNvSpPr txBox="1">
            <a:spLocks noGrp="1"/>
          </p:cNvSpPr>
          <p:nvPr>
            <p:ph type="body" idx="1"/>
          </p:nvPr>
        </p:nvSpPr>
        <p:spPr>
          <a:xfrm>
            <a:off x="814387" y="2532302"/>
            <a:ext cx="7562850" cy="3748423"/>
          </a:xfrm>
          <a:prstGeom prst="rect">
            <a:avLst/>
          </a:prstGeom>
          <a:noFill/>
          <a:ln>
            <a:noFill/>
          </a:ln>
        </p:spPr>
        <p:txBody>
          <a:bodyPr lIns="91425" tIns="91425" rIns="91425" bIns="91425" anchor="t" anchorCtr="0"/>
          <a:lstStyle>
            <a:lvl1pPr marL="0" indent="0" rtl="0">
              <a:spcBef>
                <a:spcPts val="1200"/>
              </a:spcBef>
              <a:spcAft>
                <a:spcPts val="600"/>
              </a:spcAft>
              <a:buFont typeface="Arial"/>
              <a:buNone/>
              <a:defRPr sz="2200" b="1"/>
            </a:lvl1pPr>
            <a:lvl2pPr marL="3175" indent="-3175" rtl="0">
              <a:spcBef>
                <a:spcPts val="0"/>
              </a:spcBef>
              <a:spcAft>
                <a:spcPts val="1200"/>
              </a:spcAft>
              <a:buFont typeface="Arial"/>
              <a:buNone/>
              <a:defRPr sz="1800" b="1"/>
            </a:lvl2pPr>
            <a:lvl3pPr marL="228600" indent="-228600" rtl="0">
              <a:spcBef>
                <a:spcPts val="0"/>
              </a:spcBef>
              <a:defRPr sz="1800"/>
            </a:lvl3pPr>
            <a:lvl4pPr marL="514350" indent="-120650" rtl="0">
              <a:spcBef>
                <a:spcPts val="0"/>
              </a:spcBef>
              <a:buFont typeface="Merriweather Sans"/>
              <a:buChar char="-"/>
              <a:defRPr sz="1800"/>
            </a:lvl4pPr>
            <a:lvl5pPr marL="747713" indent="-125412" rtl="0">
              <a:spcBef>
                <a:spcPts val="0"/>
              </a:spcBef>
              <a:buFont typeface="Merriweather Sans"/>
              <a:buChar char="·"/>
              <a:defRPr sz="1800"/>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65" name="Shape 65"/>
          <p:cNvSpPr txBox="1">
            <a:spLocks noGrp="1"/>
          </p:cNvSpPr>
          <p:nvPr>
            <p:ph type="title"/>
          </p:nvPr>
        </p:nvSpPr>
        <p:spPr>
          <a:xfrm>
            <a:off x="814387" y="1704806"/>
            <a:ext cx="7562850" cy="481133"/>
          </a:xfrm>
          <a:prstGeom prst="rect">
            <a:avLst/>
          </a:prstGeom>
          <a:noFill/>
          <a:ln>
            <a:noFill/>
          </a:ln>
        </p:spPr>
        <p:txBody>
          <a:bodyPr lIns="91425" tIns="91425" rIns="91425" bIns="91425" anchor="t" anchorCtr="0"/>
          <a:lstStyle>
            <a:lvl1pPr algn="l" rtl="0">
              <a:spcBef>
                <a:spcPts val="0"/>
              </a:spcBef>
              <a:defRPr sz="2400" b="1">
                <a:solidFill>
                  <a:schemeClr val="dk1"/>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ext 07">
    <p:spTree>
      <p:nvGrpSpPr>
        <p:cNvPr id="1" name="Shape 66"/>
        <p:cNvGrpSpPr/>
        <p:nvPr/>
      </p:nvGrpSpPr>
      <p:grpSpPr>
        <a:xfrm>
          <a:off x="0" y="0"/>
          <a:ext cx="0" cy="0"/>
          <a:chOff x="0" y="0"/>
          <a:chExt cx="0" cy="0"/>
        </a:xfrm>
      </p:grpSpPr>
      <p:pic>
        <p:nvPicPr>
          <p:cNvPr id="67" name="Shape 67"/>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68" name="Shape 68"/>
          <p:cNvPicPr preferRelativeResize="0"/>
          <p:nvPr/>
        </p:nvPicPr>
        <p:blipFill rotWithShape="1">
          <a:blip r:embed="rId3">
            <a:alphaModFix/>
          </a:blip>
          <a:srcRect/>
          <a:stretch/>
        </p:blipFill>
        <p:spPr>
          <a:xfrm>
            <a:off x="277812" y="265112"/>
            <a:ext cx="1573211" cy="369886"/>
          </a:xfrm>
          <a:prstGeom prst="rect">
            <a:avLst/>
          </a:prstGeom>
          <a:noFill/>
          <a:ln>
            <a:noFill/>
          </a:ln>
        </p:spPr>
      </p:pic>
      <p:sp>
        <p:nvSpPr>
          <p:cNvPr id="69" name="Shape 69"/>
          <p:cNvSpPr txBox="1">
            <a:spLocks noGrp="1"/>
          </p:cNvSpPr>
          <p:nvPr>
            <p:ph type="body" idx="1"/>
          </p:nvPr>
        </p:nvSpPr>
        <p:spPr>
          <a:xfrm>
            <a:off x="814387" y="1608666"/>
            <a:ext cx="7562850" cy="4664362"/>
          </a:xfrm>
          <a:prstGeom prst="rect">
            <a:avLst/>
          </a:prstGeom>
          <a:noFill/>
          <a:ln>
            <a:noFill/>
          </a:ln>
        </p:spPr>
        <p:txBody>
          <a:bodyPr lIns="91425" tIns="91425" rIns="91425" bIns="91425" anchor="t" anchorCtr="0"/>
          <a:lstStyle>
            <a:lvl1pPr marL="0" indent="0" rtl="0">
              <a:spcBef>
                <a:spcPts val="1200"/>
              </a:spcBef>
              <a:spcAft>
                <a:spcPts val="600"/>
              </a:spcAft>
              <a:buFont typeface="Arial"/>
              <a:buNone/>
              <a:defRPr sz="2400" b="1"/>
            </a:lvl1pPr>
            <a:lvl2pPr marL="3175" indent="-3175" rtl="0">
              <a:spcBef>
                <a:spcPts val="0"/>
              </a:spcBef>
              <a:spcAft>
                <a:spcPts val="1200"/>
              </a:spcAft>
              <a:buFont typeface="Arial"/>
              <a:buNone/>
              <a:defRPr sz="1800" b="1"/>
            </a:lvl2pPr>
            <a:lvl3pPr marL="228600" indent="-228600" rtl="0">
              <a:spcBef>
                <a:spcPts val="0"/>
              </a:spcBef>
              <a:defRPr sz="1800"/>
            </a:lvl3pPr>
            <a:lvl4pPr marL="514350" indent="-120650" rtl="0">
              <a:spcBef>
                <a:spcPts val="0"/>
              </a:spcBef>
              <a:buFont typeface="Merriweather Sans"/>
              <a:buChar char="-"/>
              <a:defRPr sz="1800"/>
            </a:lvl4pPr>
            <a:lvl5pPr marL="747713" indent="-125412" rtl="0">
              <a:spcBef>
                <a:spcPts val="0"/>
              </a:spcBef>
              <a:buFont typeface="Merriweather Sans"/>
              <a:buChar char="·"/>
              <a:defRPr sz="1800"/>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70" name="Shape 70"/>
          <p:cNvSpPr txBox="1">
            <a:spLocks noGrp="1"/>
          </p:cNvSpPr>
          <p:nvPr>
            <p:ph type="title"/>
          </p:nvPr>
        </p:nvSpPr>
        <p:spPr>
          <a:xfrm>
            <a:off x="2432241" y="340903"/>
            <a:ext cx="6387748" cy="307777"/>
          </a:xfrm>
          <a:prstGeom prst="rect">
            <a:avLst/>
          </a:prstGeom>
          <a:noFill/>
          <a:ln>
            <a:noFill/>
          </a:ln>
        </p:spPr>
        <p:txBody>
          <a:bodyPr lIns="91425" tIns="91425" rIns="91425" bIns="91425" anchor="t" anchorCtr="0"/>
          <a:lstStyle>
            <a:lvl1pPr algn="r" rtl="0">
              <a:spcBef>
                <a:spcPts val="0"/>
              </a:spcBef>
              <a:defRPr sz="1400">
                <a:solidFill>
                  <a:schemeClr val="dk1"/>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ext 08">
    <p:spTree>
      <p:nvGrpSpPr>
        <p:cNvPr id="1" name="Shape 71"/>
        <p:cNvGrpSpPr/>
        <p:nvPr/>
      </p:nvGrpSpPr>
      <p:grpSpPr>
        <a:xfrm>
          <a:off x="0" y="0"/>
          <a:ext cx="0" cy="0"/>
          <a:chOff x="0" y="0"/>
          <a:chExt cx="0" cy="0"/>
        </a:xfrm>
      </p:grpSpPr>
      <p:pic>
        <p:nvPicPr>
          <p:cNvPr id="72" name="Shape 72"/>
          <p:cNvPicPr preferRelativeResize="0"/>
          <p:nvPr/>
        </p:nvPicPr>
        <p:blipFill rotWithShape="1">
          <a:blip r:embed="rId2">
            <a:alphaModFix/>
          </a:blip>
          <a:srcRect/>
          <a:stretch/>
        </p:blipFill>
        <p:spPr>
          <a:xfrm>
            <a:off x="0" y="6172200"/>
            <a:ext cx="9144000" cy="685799"/>
          </a:xfrm>
          <a:prstGeom prst="rect">
            <a:avLst/>
          </a:prstGeom>
          <a:noFill/>
          <a:ln>
            <a:noFill/>
          </a:ln>
        </p:spPr>
      </p:pic>
      <p:pic>
        <p:nvPicPr>
          <p:cNvPr id="73" name="Shape 73"/>
          <p:cNvPicPr preferRelativeResize="0"/>
          <p:nvPr/>
        </p:nvPicPr>
        <p:blipFill rotWithShape="1">
          <a:blip r:embed="rId3">
            <a:alphaModFix/>
          </a:blip>
          <a:srcRect/>
          <a:stretch/>
        </p:blipFill>
        <p:spPr>
          <a:xfrm>
            <a:off x="214312" y="6375400"/>
            <a:ext cx="1185862" cy="279399"/>
          </a:xfrm>
          <a:prstGeom prst="rect">
            <a:avLst/>
          </a:prstGeom>
          <a:noFill/>
          <a:ln>
            <a:noFill/>
          </a:ln>
        </p:spPr>
      </p:pic>
      <p:pic>
        <p:nvPicPr>
          <p:cNvPr id="74" name="Shape 74"/>
          <p:cNvPicPr preferRelativeResize="0"/>
          <p:nvPr/>
        </p:nvPicPr>
        <p:blipFill rotWithShape="1">
          <a:blip r:embed="rId4">
            <a:alphaModFix amt="60000"/>
          </a:blip>
          <a:srcRect/>
          <a:stretch/>
        </p:blipFill>
        <p:spPr>
          <a:xfrm>
            <a:off x="7277100" y="6376987"/>
            <a:ext cx="1690688" cy="276224"/>
          </a:xfrm>
          <a:prstGeom prst="rect">
            <a:avLst/>
          </a:prstGeom>
          <a:noFill/>
          <a:ln>
            <a:noFill/>
          </a:ln>
        </p:spPr>
      </p:pic>
      <p:sp>
        <p:nvSpPr>
          <p:cNvPr id="75" name="Shape 75"/>
          <p:cNvSpPr txBox="1">
            <a:spLocks noGrp="1"/>
          </p:cNvSpPr>
          <p:nvPr>
            <p:ph type="body" idx="1"/>
          </p:nvPr>
        </p:nvSpPr>
        <p:spPr>
          <a:xfrm>
            <a:off x="814387" y="1393151"/>
            <a:ext cx="7562850" cy="3748423"/>
          </a:xfrm>
          <a:prstGeom prst="rect">
            <a:avLst/>
          </a:prstGeom>
          <a:noFill/>
          <a:ln>
            <a:noFill/>
          </a:ln>
        </p:spPr>
        <p:txBody>
          <a:bodyPr lIns="91425" tIns="91425" rIns="91425" bIns="91425" anchor="t" anchorCtr="0"/>
          <a:lstStyle>
            <a:lvl1pPr marL="0" indent="0" rtl="0">
              <a:spcBef>
                <a:spcPts val="1200"/>
              </a:spcBef>
              <a:spcAft>
                <a:spcPts val="600"/>
              </a:spcAft>
              <a:buFont typeface="Arial"/>
              <a:buNone/>
              <a:defRPr sz="2200" b="1"/>
            </a:lvl1pPr>
            <a:lvl2pPr marL="3175" indent="-3175" rtl="0">
              <a:spcBef>
                <a:spcPts val="0"/>
              </a:spcBef>
              <a:spcAft>
                <a:spcPts val="1200"/>
              </a:spcAft>
              <a:buFont typeface="Arial"/>
              <a:buNone/>
              <a:defRPr sz="1800" b="1"/>
            </a:lvl2pPr>
            <a:lvl3pPr marL="228600" indent="-228600" rtl="0">
              <a:spcBef>
                <a:spcPts val="0"/>
              </a:spcBef>
              <a:defRPr sz="1800"/>
            </a:lvl3pPr>
            <a:lvl4pPr marL="514350" indent="-120650" rtl="0">
              <a:spcBef>
                <a:spcPts val="0"/>
              </a:spcBef>
              <a:buFont typeface="Merriweather Sans"/>
              <a:buChar char="-"/>
              <a:defRPr sz="1800"/>
            </a:lvl4pPr>
            <a:lvl5pPr marL="747713" indent="-125412" rtl="0">
              <a:spcBef>
                <a:spcPts val="0"/>
              </a:spcBef>
              <a:buFont typeface="Merriweather Sans"/>
              <a:buChar char="·"/>
              <a:defRPr sz="1800"/>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76" name="Shape 76"/>
          <p:cNvSpPr txBox="1">
            <a:spLocks noGrp="1"/>
          </p:cNvSpPr>
          <p:nvPr>
            <p:ph type="title"/>
          </p:nvPr>
        </p:nvSpPr>
        <p:spPr>
          <a:xfrm>
            <a:off x="814387" y="565654"/>
            <a:ext cx="7562850" cy="481133"/>
          </a:xfrm>
          <a:prstGeom prst="rect">
            <a:avLst/>
          </a:prstGeom>
          <a:noFill/>
          <a:ln>
            <a:noFill/>
          </a:ln>
        </p:spPr>
        <p:txBody>
          <a:bodyPr lIns="91425" tIns="91425" rIns="91425" bIns="91425" anchor="t" anchorCtr="0"/>
          <a:lstStyle>
            <a:lvl1pPr algn="l" rtl="0">
              <a:spcBef>
                <a:spcPts val="0"/>
              </a:spcBef>
              <a:defRPr sz="2400" b="1">
                <a:solidFill>
                  <a:schemeClr val="dk1"/>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ext 09">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a:stretch/>
        </p:blipFill>
        <p:spPr>
          <a:xfrm>
            <a:off x="0" y="4965700"/>
            <a:ext cx="9144000" cy="1892300"/>
          </a:xfrm>
          <a:prstGeom prst="rect">
            <a:avLst/>
          </a:prstGeom>
          <a:noFill/>
          <a:ln>
            <a:noFill/>
          </a:ln>
        </p:spPr>
      </p:pic>
      <p:pic>
        <p:nvPicPr>
          <p:cNvPr id="79" name="Shape 79"/>
          <p:cNvPicPr preferRelativeResize="0"/>
          <p:nvPr/>
        </p:nvPicPr>
        <p:blipFill rotWithShape="1">
          <a:blip r:embed="rId3">
            <a:alphaModFix/>
          </a:blip>
          <a:srcRect/>
          <a:stretch/>
        </p:blipFill>
        <p:spPr>
          <a:xfrm>
            <a:off x="7250113" y="6200775"/>
            <a:ext cx="1571624" cy="369888"/>
          </a:xfrm>
          <a:prstGeom prst="rect">
            <a:avLst/>
          </a:prstGeom>
          <a:noFill/>
          <a:ln>
            <a:noFill/>
          </a:ln>
        </p:spPr>
      </p:pic>
      <p:sp>
        <p:nvSpPr>
          <p:cNvPr id="80" name="Shape 80"/>
          <p:cNvSpPr txBox="1">
            <a:spLocks noGrp="1"/>
          </p:cNvSpPr>
          <p:nvPr>
            <p:ph type="body" idx="1"/>
          </p:nvPr>
        </p:nvSpPr>
        <p:spPr>
          <a:xfrm>
            <a:off x="814387" y="1608667"/>
            <a:ext cx="7562850" cy="4133271"/>
          </a:xfrm>
          <a:prstGeom prst="rect">
            <a:avLst/>
          </a:prstGeom>
          <a:noFill/>
          <a:ln>
            <a:noFill/>
          </a:ln>
        </p:spPr>
        <p:txBody>
          <a:bodyPr lIns="91425" tIns="91425" rIns="91425" bIns="91425" anchor="t" anchorCtr="0"/>
          <a:lstStyle>
            <a:lvl1pPr marL="0" indent="0" rtl="0">
              <a:spcBef>
                <a:spcPts val="1200"/>
              </a:spcBef>
              <a:spcAft>
                <a:spcPts val="600"/>
              </a:spcAft>
              <a:buFont typeface="Arial"/>
              <a:buNone/>
              <a:defRPr sz="2400" b="1"/>
            </a:lvl1pPr>
            <a:lvl2pPr marL="3175" indent="-3175" rtl="0">
              <a:spcBef>
                <a:spcPts val="0"/>
              </a:spcBef>
              <a:spcAft>
                <a:spcPts val="1200"/>
              </a:spcAft>
              <a:buFont typeface="Arial"/>
              <a:buNone/>
              <a:defRPr sz="1800" b="1"/>
            </a:lvl2pPr>
            <a:lvl3pPr marL="228600" indent="-228600" rtl="0">
              <a:spcBef>
                <a:spcPts val="0"/>
              </a:spcBef>
              <a:defRPr sz="1800"/>
            </a:lvl3pPr>
            <a:lvl4pPr marL="514350" indent="-120650" rtl="0">
              <a:spcBef>
                <a:spcPts val="0"/>
              </a:spcBef>
              <a:buFont typeface="Merriweather Sans"/>
              <a:buChar char="-"/>
              <a:defRPr sz="1800"/>
            </a:lvl4pPr>
            <a:lvl5pPr marL="747713" indent="-125412" rtl="0">
              <a:spcBef>
                <a:spcPts val="0"/>
              </a:spcBef>
              <a:buFont typeface="Merriweather Sans"/>
              <a:buChar char="·"/>
              <a:defRPr sz="1800"/>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81" name="Shape 81"/>
          <p:cNvSpPr txBox="1">
            <a:spLocks noGrp="1"/>
          </p:cNvSpPr>
          <p:nvPr>
            <p:ph type="title"/>
          </p:nvPr>
        </p:nvSpPr>
        <p:spPr>
          <a:xfrm>
            <a:off x="2432241" y="340903"/>
            <a:ext cx="6387748" cy="272733"/>
          </a:xfrm>
          <a:prstGeom prst="rect">
            <a:avLst/>
          </a:prstGeom>
          <a:noFill/>
          <a:ln>
            <a:noFill/>
          </a:ln>
        </p:spPr>
        <p:txBody>
          <a:bodyPr lIns="91425" tIns="91425" rIns="91425" bIns="91425" anchor="t" anchorCtr="0"/>
          <a:lstStyle>
            <a:lvl1pPr algn="r" rtl="0">
              <a:spcBef>
                <a:spcPts val="0"/>
              </a:spcBef>
              <a:defRPr sz="1400">
                <a:solidFill>
                  <a:srgbClr val="A5A5A5"/>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ext 10">
    <p:spTree>
      <p:nvGrpSpPr>
        <p:cNvPr id="1" name="Shape 82"/>
        <p:cNvGrpSpPr/>
        <p:nvPr/>
      </p:nvGrpSpPr>
      <p:grpSpPr>
        <a:xfrm>
          <a:off x="0" y="0"/>
          <a:ext cx="0" cy="0"/>
          <a:chOff x="0" y="0"/>
          <a:chExt cx="0" cy="0"/>
        </a:xfrm>
      </p:grpSpPr>
      <p:pic>
        <p:nvPicPr>
          <p:cNvPr id="83" name="Shape 83"/>
          <p:cNvPicPr preferRelativeResize="0"/>
          <p:nvPr/>
        </p:nvPicPr>
        <p:blipFill rotWithShape="1">
          <a:blip r:embed="rId2">
            <a:alphaModFix/>
          </a:blip>
          <a:srcRect/>
          <a:stretch/>
        </p:blipFill>
        <p:spPr>
          <a:xfrm>
            <a:off x="0" y="4965700"/>
            <a:ext cx="9144000" cy="1892300"/>
          </a:xfrm>
          <a:prstGeom prst="rect">
            <a:avLst/>
          </a:prstGeom>
          <a:noFill/>
          <a:ln>
            <a:noFill/>
          </a:ln>
        </p:spPr>
      </p:pic>
      <p:pic>
        <p:nvPicPr>
          <p:cNvPr id="84" name="Shape 84"/>
          <p:cNvPicPr preferRelativeResize="0"/>
          <p:nvPr/>
        </p:nvPicPr>
        <p:blipFill rotWithShape="1">
          <a:blip r:embed="rId3">
            <a:alphaModFix amt="60000"/>
          </a:blip>
          <a:srcRect/>
          <a:stretch/>
        </p:blipFill>
        <p:spPr>
          <a:xfrm>
            <a:off x="6270625" y="6153150"/>
            <a:ext cx="2551113" cy="417513"/>
          </a:xfrm>
          <a:prstGeom prst="rect">
            <a:avLst/>
          </a:prstGeom>
          <a:noFill/>
          <a:ln>
            <a:noFill/>
          </a:ln>
        </p:spPr>
      </p:pic>
      <p:pic>
        <p:nvPicPr>
          <p:cNvPr id="85" name="Shape 85"/>
          <p:cNvPicPr preferRelativeResize="0"/>
          <p:nvPr/>
        </p:nvPicPr>
        <p:blipFill rotWithShape="1">
          <a:blip r:embed="rId4">
            <a:alphaModFix/>
          </a:blip>
          <a:srcRect/>
          <a:stretch/>
        </p:blipFill>
        <p:spPr>
          <a:xfrm>
            <a:off x="277812" y="265112"/>
            <a:ext cx="1573211" cy="369886"/>
          </a:xfrm>
          <a:prstGeom prst="rect">
            <a:avLst/>
          </a:prstGeom>
          <a:noFill/>
          <a:ln>
            <a:noFill/>
          </a:ln>
        </p:spPr>
      </p:pic>
      <p:sp>
        <p:nvSpPr>
          <p:cNvPr id="86" name="Shape 86"/>
          <p:cNvSpPr txBox="1">
            <a:spLocks noGrp="1"/>
          </p:cNvSpPr>
          <p:nvPr>
            <p:ph type="body" idx="1"/>
          </p:nvPr>
        </p:nvSpPr>
        <p:spPr>
          <a:xfrm>
            <a:off x="814387" y="1608666"/>
            <a:ext cx="7562850" cy="4664362"/>
          </a:xfrm>
          <a:prstGeom prst="rect">
            <a:avLst/>
          </a:prstGeom>
          <a:noFill/>
          <a:ln>
            <a:noFill/>
          </a:ln>
        </p:spPr>
        <p:txBody>
          <a:bodyPr lIns="91425" tIns="91425" rIns="91425" bIns="91425" anchor="t" anchorCtr="0"/>
          <a:lstStyle>
            <a:lvl1pPr marL="0" indent="0" rtl="0">
              <a:spcBef>
                <a:spcPts val="1200"/>
              </a:spcBef>
              <a:spcAft>
                <a:spcPts val="600"/>
              </a:spcAft>
              <a:buFont typeface="Arial"/>
              <a:buNone/>
              <a:defRPr sz="2400" b="1"/>
            </a:lvl1pPr>
            <a:lvl2pPr marL="3175" indent="-3175" rtl="0">
              <a:spcBef>
                <a:spcPts val="0"/>
              </a:spcBef>
              <a:spcAft>
                <a:spcPts val="1200"/>
              </a:spcAft>
              <a:buFont typeface="Arial"/>
              <a:buNone/>
              <a:defRPr sz="1800" b="1"/>
            </a:lvl2pPr>
            <a:lvl3pPr marL="228600" indent="-228600" rtl="0">
              <a:spcBef>
                <a:spcPts val="0"/>
              </a:spcBef>
              <a:defRPr sz="1800"/>
            </a:lvl3pPr>
            <a:lvl4pPr marL="514350" indent="-120650" rtl="0">
              <a:spcBef>
                <a:spcPts val="0"/>
              </a:spcBef>
              <a:buFont typeface="Merriweather Sans"/>
              <a:buChar char="-"/>
              <a:defRPr sz="1800"/>
            </a:lvl4pPr>
            <a:lvl5pPr marL="747713" indent="-125412" rtl="0">
              <a:spcBef>
                <a:spcPts val="0"/>
              </a:spcBef>
              <a:buFont typeface="Merriweather Sans"/>
              <a:buChar char="·"/>
              <a:defRPr sz="1800"/>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87" name="Shape 87"/>
          <p:cNvSpPr txBox="1">
            <a:spLocks noGrp="1"/>
          </p:cNvSpPr>
          <p:nvPr>
            <p:ph type="title"/>
          </p:nvPr>
        </p:nvSpPr>
        <p:spPr>
          <a:xfrm>
            <a:off x="2432241" y="340903"/>
            <a:ext cx="6387748" cy="307777"/>
          </a:xfrm>
          <a:prstGeom prst="rect">
            <a:avLst/>
          </a:prstGeom>
          <a:noFill/>
          <a:ln>
            <a:noFill/>
          </a:ln>
        </p:spPr>
        <p:txBody>
          <a:bodyPr lIns="91425" tIns="91425" rIns="91425" bIns="91425" anchor="t" anchorCtr="0"/>
          <a:lstStyle>
            <a:lvl1pPr algn="r" rtl="0">
              <a:spcBef>
                <a:spcPts val="0"/>
              </a:spcBef>
              <a:defRPr sz="1400">
                <a:solidFill>
                  <a:schemeClr val="dk1"/>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ext 11">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2">
            <a:alphaModFix/>
          </a:blip>
          <a:srcRect/>
          <a:stretch/>
        </p:blipFill>
        <p:spPr>
          <a:xfrm>
            <a:off x="0" y="5219700"/>
            <a:ext cx="9144000" cy="1638300"/>
          </a:xfrm>
          <a:prstGeom prst="rect">
            <a:avLst/>
          </a:prstGeom>
          <a:noFill/>
          <a:ln>
            <a:noFill/>
          </a:ln>
        </p:spPr>
      </p:pic>
      <p:pic>
        <p:nvPicPr>
          <p:cNvPr id="90" name="Shape 90"/>
          <p:cNvPicPr preferRelativeResize="0"/>
          <p:nvPr/>
        </p:nvPicPr>
        <p:blipFill rotWithShape="1">
          <a:blip r:embed="rId3">
            <a:alphaModFix/>
          </a:blip>
          <a:srcRect/>
          <a:stretch/>
        </p:blipFill>
        <p:spPr>
          <a:xfrm>
            <a:off x="6270625" y="6153150"/>
            <a:ext cx="2551113" cy="417513"/>
          </a:xfrm>
          <a:prstGeom prst="rect">
            <a:avLst/>
          </a:prstGeom>
          <a:noFill/>
          <a:ln>
            <a:noFill/>
          </a:ln>
        </p:spPr>
      </p:pic>
      <p:pic>
        <p:nvPicPr>
          <p:cNvPr id="91" name="Shape 91"/>
          <p:cNvPicPr preferRelativeResize="0"/>
          <p:nvPr/>
        </p:nvPicPr>
        <p:blipFill rotWithShape="1">
          <a:blip r:embed="rId4">
            <a:alphaModFix/>
          </a:blip>
          <a:srcRect/>
          <a:stretch/>
        </p:blipFill>
        <p:spPr>
          <a:xfrm>
            <a:off x="277812" y="265112"/>
            <a:ext cx="1573211" cy="369886"/>
          </a:xfrm>
          <a:prstGeom prst="rect">
            <a:avLst/>
          </a:prstGeom>
          <a:noFill/>
          <a:ln>
            <a:noFill/>
          </a:ln>
        </p:spPr>
      </p:pic>
      <p:sp>
        <p:nvSpPr>
          <p:cNvPr id="92" name="Shape 92"/>
          <p:cNvSpPr txBox="1">
            <a:spLocks noGrp="1"/>
          </p:cNvSpPr>
          <p:nvPr>
            <p:ph type="body" idx="1"/>
          </p:nvPr>
        </p:nvSpPr>
        <p:spPr>
          <a:xfrm>
            <a:off x="814387" y="1608667"/>
            <a:ext cx="7562850" cy="4133271"/>
          </a:xfrm>
          <a:prstGeom prst="rect">
            <a:avLst/>
          </a:prstGeom>
          <a:noFill/>
          <a:ln>
            <a:noFill/>
          </a:ln>
        </p:spPr>
        <p:txBody>
          <a:bodyPr lIns="91425" tIns="91425" rIns="91425" bIns="91425" anchor="t" anchorCtr="0"/>
          <a:lstStyle>
            <a:lvl1pPr marL="0" indent="0" rtl="0">
              <a:spcBef>
                <a:spcPts val="1200"/>
              </a:spcBef>
              <a:spcAft>
                <a:spcPts val="600"/>
              </a:spcAft>
              <a:buFont typeface="Arial"/>
              <a:buNone/>
              <a:defRPr sz="2400" b="1"/>
            </a:lvl1pPr>
            <a:lvl2pPr marL="3175" indent="-3175" rtl="0">
              <a:spcBef>
                <a:spcPts val="0"/>
              </a:spcBef>
              <a:spcAft>
                <a:spcPts val="1200"/>
              </a:spcAft>
              <a:buFont typeface="Arial"/>
              <a:buNone/>
              <a:defRPr sz="1800" b="1"/>
            </a:lvl2pPr>
            <a:lvl3pPr marL="228600" indent="-228600" rtl="0">
              <a:spcBef>
                <a:spcPts val="0"/>
              </a:spcBef>
              <a:defRPr sz="1800"/>
            </a:lvl3pPr>
            <a:lvl4pPr marL="514350" indent="-120650" rtl="0">
              <a:spcBef>
                <a:spcPts val="0"/>
              </a:spcBef>
              <a:buFont typeface="Merriweather Sans"/>
              <a:buChar char="-"/>
              <a:defRPr sz="1800"/>
            </a:lvl4pPr>
            <a:lvl5pPr marL="747713" indent="-125412" rtl="0">
              <a:spcBef>
                <a:spcPts val="0"/>
              </a:spcBef>
              <a:buFont typeface="Merriweather Sans"/>
              <a:buChar char="·"/>
              <a:defRPr sz="1800"/>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93" name="Shape 93"/>
          <p:cNvSpPr txBox="1">
            <a:spLocks noGrp="1"/>
          </p:cNvSpPr>
          <p:nvPr>
            <p:ph type="title"/>
          </p:nvPr>
        </p:nvSpPr>
        <p:spPr>
          <a:xfrm>
            <a:off x="2432241" y="340903"/>
            <a:ext cx="6387748" cy="272733"/>
          </a:xfrm>
          <a:prstGeom prst="rect">
            <a:avLst/>
          </a:prstGeom>
          <a:noFill/>
          <a:ln>
            <a:noFill/>
          </a:ln>
        </p:spPr>
        <p:txBody>
          <a:bodyPr lIns="91425" tIns="91425" rIns="91425" bIns="91425" anchor="t" anchorCtr="0"/>
          <a:lstStyle>
            <a:lvl1pPr algn="r" rtl="0">
              <a:spcBef>
                <a:spcPts val="0"/>
              </a:spcBef>
              <a:defRPr sz="1400">
                <a:solidFill>
                  <a:srgbClr val="A5A5A5"/>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ext 12">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2">
            <a:alphaModFix/>
          </a:blip>
          <a:srcRect/>
          <a:stretch/>
        </p:blipFill>
        <p:spPr>
          <a:xfrm>
            <a:off x="7285038" y="6411912"/>
            <a:ext cx="1682749" cy="276224"/>
          </a:xfrm>
          <a:prstGeom prst="rect">
            <a:avLst/>
          </a:prstGeom>
          <a:noFill/>
          <a:ln>
            <a:noFill/>
          </a:ln>
        </p:spPr>
      </p:pic>
      <p:pic>
        <p:nvPicPr>
          <p:cNvPr id="96" name="Shape 96"/>
          <p:cNvPicPr preferRelativeResize="0"/>
          <p:nvPr/>
        </p:nvPicPr>
        <p:blipFill rotWithShape="1">
          <a:blip r:embed="rId3">
            <a:alphaModFix/>
          </a:blip>
          <a:srcRect/>
          <a:stretch/>
        </p:blipFill>
        <p:spPr>
          <a:xfrm>
            <a:off x="214312" y="6408737"/>
            <a:ext cx="1185862" cy="279399"/>
          </a:xfrm>
          <a:prstGeom prst="rect">
            <a:avLst/>
          </a:prstGeom>
          <a:noFill/>
          <a:ln>
            <a:noFill/>
          </a:ln>
        </p:spPr>
      </p:pic>
      <p:sp>
        <p:nvSpPr>
          <p:cNvPr id="97" name="Shape 97"/>
          <p:cNvSpPr txBox="1">
            <a:spLocks noGrp="1"/>
          </p:cNvSpPr>
          <p:nvPr>
            <p:ph type="body" idx="1"/>
          </p:nvPr>
        </p:nvSpPr>
        <p:spPr>
          <a:xfrm>
            <a:off x="814387" y="1608667"/>
            <a:ext cx="7562850" cy="4133271"/>
          </a:xfrm>
          <a:prstGeom prst="rect">
            <a:avLst/>
          </a:prstGeom>
          <a:noFill/>
          <a:ln>
            <a:noFill/>
          </a:ln>
        </p:spPr>
        <p:txBody>
          <a:bodyPr lIns="91425" tIns="91425" rIns="91425" bIns="91425" anchor="t" anchorCtr="0"/>
          <a:lstStyle>
            <a:lvl1pPr marL="0" indent="0" rtl="0">
              <a:spcBef>
                <a:spcPts val="1200"/>
              </a:spcBef>
              <a:spcAft>
                <a:spcPts val="600"/>
              </a:spcAft>
              <a:buFont typeface="Arial"/>
              <a:buNone/>
              <a:defRPr sz="2400" b="1"/>
            </a:lvl1pPr>
            <a:lvl2pPr marL="3175" indent="-3175" rtl="0">
              <a:spcBef>
                <a:spcPts val="0"/>
              </a:spcBef>
              <a:spcAft>
                <a:spcPts val="1200"/>
              </a:spcAft>
              <a:buFont typeface="Arial"/>
              <a:buNone/>
              <a:defRPr sz="1800" b="1"/>
            </a:lvl2pPr>
            <a:lvl3pPr marL="228600" indent="-228600" rtl="0">
              <a:spcBef>
                <a:spcPts val="0"/>
              </a:spcBef>
              <a:defRPr sz="1800"/>
            </a:lvl3pPr>
            <a:lvl4pPr marL="514350" indent="-120650" rtl="0">
              <a:spcBef>
                <a:spcPts val="0"/>
              </a:spcBef>
              <a:buFont typeface="Merriweather Sans"/>
              <a:buChar char="-"/>
              <a:defRPr sz="1800"/>
            </a:lvl4pPr>
            <a:lvl5pPr marL="747713" indent="-125412" rtl="0">
              <a:spcBef>
                <a:spcPts val="0"/>
              </a:spcBef>
              <a:buFont typeface="Merriweather Sans"/>
              <a:buChar char="·"/>
              <a:defRPr sz="1800"/>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98" name="Shape 98"/>
          <p:cNvSpPr txBox="1">
            <a:spLocks noGrp="1"/>
          </p:cNvSpPr>
          <p:nvPr>
            <p:ph type="title"/>
          </p:nvPr>
        </p:nvSpPr>
        <p:spPr>
          <a:xfrm>
            <a:off x="2432241" y="340903"/>
            <a:ext cx="6387748" cy="272733"/>
          </a:xfrm>
          <a:prstGeom prst="rect">
            <a:avLst/>
          </a:prstGeom>
          <a:noFill/>
          <a:ln>
            <a:noFill/>
          </a:ln>
        </p:spPr>
        <p:txBody>
          <a:bodyPr lIns="91425" tIns="91425" rIns="91425" bIns="91425" anchor="t" anchorCtr="0"/>
          <a:lstStyle>
            <a:lvl1pPr algn="r" rtl="0">
              <a:spcBef>
                <a:spcPts val="0"/>
              </a:spcBef>
              <a:defRPr sz="1400">
                <a:solidFill>
                  <a:srgbClr val="A5A5A5"/>
                </a:solidFill>
              </a:defRPr>
            </a:lvl1pPr>
            <a:lvl2pPr rtl="0">
              <a:spcBef>
                <a:spcPts val="0"/>
              </a:spcBef>
              <a:defRPr sz="4400">
                <a:solidFill>
                  <a:schemeClr val="dk1"/>
                </a:solidFill>
                <a:latin typeface="Arial"/>
                <a:ea typeface="Arial"/>
                <a:cs typeface="Arial"/>
                <a:sym typeface="Arial"/>
              </a:defRPr>
            </a:lvl2pPr>
            <a:lvl3pPr rtl="0">
              <a:spcBef>
                <a:spcPts val="0"/>
              </a:spcBef>
              <a:defRPr sz="4400">
                <a:solidFill>
                  <a:schemeClr val="dk1"/>
                </a:solidFill>
                <a:latin typeface="Arial"/>
                <a:ea typeface="Arial"/>
                <a:cs typeface="Arial"/>
                <a:sym typeface="Arial"/>
              </a:defRPr>
            </a:lvl3pPr>
            <a:lvl4pPr rtl="0">
              <a:spcBef>
                <a:spcPts val="0"/>
              </a:spcBef>
              <a:defRPr sz="4400">
                <a:solidFill>
                  <a:schemeClr val="dk1"/>
                </a:solidFill>
                <a:latin typeface="Arial"/>
                <a:ea typeface="Arial"/>
                <a:cs typeface="Arial"/>
                <a:sym typeface="Arial"/>
              </a:defRPr>
            </a:lvl4pPr>
            <a:lvl5pPr rtl="0">
              <a:spcBef>
                <a:spcPts val="0"/>
              </a:spcBef>
              <a:defRPr sz="4400">
                <a:solidFill>
                  <a:schemeClr val="dk1"/>
                </a:solidFill>
                <a:latin typeface="Arial"/>
                <a:ea typeface="Arial"/>
                <a:cs typeface="Arial"/>
                <a:sym typeface="Arial"/>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 id="2147483656"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8" r:id="rId20"/>
    <p:sldLayoutId id="2147483679" r:id="rId21"/>
    <p:sldLayoutId id="2147483680" r:id="rId22"/>
    <p:sldLayoutId id="2147483681" r:id="rId23"/>
    <p:sldLayoutId id="2147483683" r:id="rId24"/>
    <p:sldLayoutId id="2147483684" r:id="rId25"/>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hyperlink" Target="https://www.ualberta.ca/human-resource-services/hrs-news/2019/october/administrating-support-staff-pay-during-winter-closure"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hyperlink" Target="mailto:payroll.operations@ualberta.ca" TargetMode="Externa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1B4C4A-C019-492E-8A2B-4EC60154B5B8}"/>
              </a:ext>
            </a:extLst>
          </p:cNvPr>
          <p:cNvSpPr>
            <a:spLocks noGrp="1"/>
          </p:cNvSpPr>
          <p:nvPr>
            <p:ph type="body" sz="quarter" idx="16"/>
          </p:nvPr>
        </p:nvSpPr>
        <p:spPr/>
        <p:txBody>
          <a:bodyPr/>
          <a:lstStyle/>
          <a:p>
            <a:endParaRPr lang="en-CA"/>
          </a:p>
        </p:txBody>
      </p:sp>
      <p:pic>
        <p:nvPicPr>
          <p:cNvPr id="4" name="Picture 3">
            <a:extLst>
              <a:ext uri="{FF2B5EF4-FFF2-40B4-BE49-F238E27FC236}">
                <a16:creationId xmlns:a16="http://schemas.microsoft.com/office/drawing/2014/main" id="{E97038FF-A697-413E-81FD-8E5908D09FD8}"/>
              </a:ext>
            </a:extLst>
          </p:cNvPr>
          <p:cNvPicPr>
            <a:picLocks noChangeAspect="1"/>
          </p:cNvPicPr>
          <p:nvPr/>
        </p:nvPicPr>
        <p:blipFill>
          <a:blip r:embed="rId3">
            <a:lum bright="70000" contrast="-70000"/>
          </a:blip>
          <a:stretch>
            <a:fillRect/>
          </a:stretch>
        </p:blipFill>
        <p:spPr>
          <a:xfrm>
            <a:off x="0" y="33068"/>
            <a:ext cx="9144000" cy="6092890"/>
          </a:xfrm>
          <a:prstGeom prst="rect">
            <a:avLst/>
          </a:prstGeom>
        </p:spPr>
      </p:pic>
      <p:sp>
        <p:nvSpPr>
          <p:cNvPr id="5" name="TextBox 4">
            <a:extLst>
              <a:ext uri="{FF2B5EF4-FFF2-40B4-BE49-F238E27FC236}">
                <a16:creationId xmlns:a16="http://schemas.microsoft.com/office/drawing/2014/main" id="{F4615903-3F18-46B2-B0E5-3E28D49BAAA2}"/>
              </a:ext>
            </a:extLst>
          </p:cNvPr>
          <p:cNvSpPr txBox="1"/>
          <p:nvPr/>
        </p:nvSpPr>
        <p:spPr>
          <a:xfrm>
            <a:off x="209390" y="990600"/>
            <a:ext cx="8553610" cy="4585871"/>
          </a:xfrm>
          <a:prstGeom prst="rect">
            <a:avLst/>
          </a:prstGeom>
          <a:noFill/>
        </p:spPr>
        <p:txBody>
          <a:bodyPr wrap="square" rtlCol="0">
            <a:spAutoFit/>
          </a:bodyPr>
          <a:lstStyle/>
          <a:p>
            <a:pPr algn="ctr"/>
            <a:r>
              <a:rPr lang="en-CA" sz="4800" dirty="0"/>
              <a:t>Timekeeper Boot Camp </a:t>
            </a:r>
          </a:p>
          <a:p>
            <a:pPr algn="ctr"/>
            <a:endParaRPr lang="en-CA" sz="4800" dirty="0"/>
          </a:p>
          <a:p>
            <a:pPr algn="r"/>
            <a:endParaRPr lang="en-CA" dirty="0"/>
          </a:p>
          <a:p>
            <a:pPr algn="r"/>
            <a:endParaRPr lang="en-CA" dirty="0"/>
          </a:p>
          <a:p>
            <a:pPr algn="r"/>
            <a:endParaRPr lang="en-CA" dirty="0"/>
          </a:p>
          <a:p>
            <a:pPr algn="r"/>
            <a:endParaRPr lang="en-CA" dirty="0"/>
          </a:p>
          <a:p>
            <a:pPr algn="r"/>
            <a:endParaRPr lang="en-CA" dirty="0"/>
          </a:p>
          <a:p>
            <a:pPr algn="r"/>
            <a:endParaRPr lang="en-CA" dirty="0"/>
          </a:p>
          <a:p>
            <a:pPr algn="r"/>
            <a:endParaRPr lang="en-CA" dirty="0"/>
          </a:p>
          <a:p>
            <a:pPr algn="r"/>
            <a:endParaRPr lang="en-CA" dirty="0"/>
          </a:p>
          <a:p>
            <a:pPr algn="r"/>
            <a:endParaRPr lang="en-CA" dirty="0"/>
          </a:p>
          <a:p>
            <a:pPr algn="r"/>
            <a:endParaRPr lang="en-CA" dirty="0"/>
          </a:p>
          <a:p>
            <a:pPr algn="r"/>
            <a:endParaRPr lang="en-CA" dirty="0"/>
          </a:p>
          <a:p>
            <a:pPr algn="r"/>
            <a:endParaRPr lang="en-CA" dirty="0"/>
          </a:p>
          <a:p>
            <a:pPr algn="r"/>
            <a:endParaRPr lang="en-CA" dirty="0"/>
          </a:p>
          <a:p>
            <a:pPr algn="r"/>
            <a:r>
              <a:rPr lang="en-CA" dirty="0"/>
              <a:t>November 2019</a:t>
            </a:r>
          </a:p>
        </p:txBody>
      </p:sp>
    </p:spTree>
    <p:extLst>
      <p:ext uri="{BB962C8B-B14F-4D97-AF65-F5344CB8AC3E}">
        <p14:creationId xmlns:p14="http://schemas.microsoft.com/office/powerpoint/2010/main" val="155368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914400"/>
            <a:ext cx="7920037" cy="5807076"/>
          </a:xfrm>
        </p:spPr>
        <p:txBody>
          <a:bodyPr/>
          <a:lstStyle/>
          <a:p>
            <a:pPr marL="342900" indent="-342900">
              <a:buFont typeface="Arial" panose="020B0604020202020204" pitchFamily="34" charset="0"/>
              <a:buChar char="•"/>
            </a:pPr>
            <a:r>
              <a:rPr lang="en-US" sz="2000" b="0" dirty="0"/>
              <a:t>Ensure all hours for the pay period are entered no later than the current time entry deadline </a:t>
            </a:r>
          </a:p>
          <a:p>
            <a:pPr marL="342900" indent="-342900">
              <a:buFont typeface="Arial" panose="020B0604020202020204" pitchFamily="34" charset="0"/>
              <a:buChar char="•"/>
            </a:pPr>
            <a:r>
              <a:rPr lang="en-US" sz="2000" b="0" dirty="0"/>
              <a:t>Ensure Supervisors approve all hours no later than the current time approval deadline </a:t>
            </a:r>
          </a:p>
          <a:p>
            <a:pPr marL="342900" indent="-342900">
              <a:buFont typeface="Arial" panose="020B0604020202020204" pitchFamily="34" charset="0"/>
              <a:buChar char="•"/>
            </a:pPr>
            <a:r>
              <a:rPr lang="en-US" sz="2000" b="0" dirty="0"/>
              <a:t>Ensure all hours are entered and approved up to and including their last day worked for all employees ceasing employment and/or commencing a leave </a:t>
            </a:r>
          </a:p>
          <a:p>
            <a:pPr marL="342900" indent="-342900">
              <a:buFont typeface="Arial" panose="020B0604020202020204" pitchFamily="34" charset="0"/>
              <a:buChar char="•"/>
            </a:pPr>
            <a:r>
              <a:rPr lang="en-US" sz="2000" b="0" dirty="0"/>
              <a:t>Run the Job Expected End Date Report monthly </a:t>
            </a:r>
          </a:p>
          <a:p>
            <a:pPr marL="342900" indent="-342900">
              <a:buFont typeface="Arial" panose="020B0604020202020204" pitchFamily="34" charset="0"/>
              <a:buChar char="•"/>
            </a:pPr>
            <a:r>
              <a:rPr lang="en-US" sz="2000" b="0" dirty="0"/>
              <a:t>Remind Supervisors – Do Not Pushback Negative Hours</a:t>
            </a:r>
          </a:p>
          <a:p>
            <a:pPr marL="342900" indent="-342900">
              <a:buFont typeface="Arial" panose="020B0604020202020204" pitchFamily="34" charset="0"/>
              <a:buChar char="•"/>
            </a:pPr>
            <a:r>
              <a:rPr lang="en-US" sz="2000" b="0" dirty="0"/>
              <a:t>Routinely run multiple jobs query and T&amp;L audit queries </a:t>
            </a:r>
          </a:p>
          <a:p>
            <a:pPr marL="342900" indent="-342900">
              <a:buFont typeface="Arial" panose="020B0604020202020204" pitchFamily="34" charset="0"/>
              <a:buChar char="•"/>
            </a:pPr>
            <a:r>
              <a:rPr lang="en-US" sz="2000" b="0" dirty="0"/>
              <a:t>Watch for employees who enter time on a Scholarship job</a:t>
            </a:r>
          </a:p>
          <a:p>
            <a:pPr marL="342900" indent="-342900">
              <a:buFont typeface="Arial" panose="020B0604020202020204" pitchFamily="34" charset="0"/>
              <a:buChar char="•"/>
            </a:pPr>
            <a:r>
              <a:rPr lang="en-US" sz="2000" b="0" dirty="0"/>
              <a:t>It’s the Departments responsibility to ensure all General Illness hours are entered on the employee timesheet</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endParaRPr lang="en-US" dirty="0"/>
          </a:p>
        </p:txBody>
      </p:sp>
      <p:sp>
        <p:nvSpPr>
          <p:cNvPr id="3" name="Title 2"/>
          <p:cNvSpPr>
            <a:spLocks noGrp="1"/>
          </p:cNvSpPr>
          <p:nvPr>
            <p:ph type="title"/>
          </p:nvPr>
        </p:nvSpPr>
        <p:spPr>
          <a:xfrm>
            <a:off x="2432241" y="271630"/>
            <a:ext cx="6387748" cy="414170"/>
          </a:xfrm>
        </p:spPr>
        <p:txBody>
          <a:bodyPr/>
          <a:lstStyle/>
          <a:p>
            <a:r>
              <a:rPr lang="en-US" sz="2300" dirty="0"/>
              <a:t>Timekeeper Checklist – Key Points</a:t>
            </a:r>
          </a:p>
        </p:txBody>
      </p:sp>
      <p:sp>
        <p:nvSpPr>
          <p:cNvPr id="4" name="Slide Number Placeholder 3"/>
          <p:cNvSpPr>
            <a:spLocks noGrp="1"/>
          </p:cNvSpPr>
          <p:nvPr>
            <p:ph type="sldNum" sz="quarter" idx="12"/>
          </p:nvPr>
        </p:nvSpPr>
        <p:spPr/>
        <p:txBody>
          <a:bodyPr/>
          <a:lstStyle/>
          <a:p>
            <a:fld id="{9F285259-BB59-4428-979D-C89B6C2BEA6D}" type="slidenum">
              <a:rPr lang="en-CA" smtClean="0"/>
              <a:pPr/>
              <a:t>10</a:t>
            </a:fld>
            <a:endParaRPr lang="en-CA" dirty="0"/>
          </a:p>
        </p:txBody>
      </p:sp>
    </p:spTree>
    <p:extLst>
      <p:ext uri="{BB962C8B-B14F-4D97-AF65-F5344CB8AC3E}">
        <p14:creationId xmlns:p14="http://schemas.microsoft.com/office/powerpoint/2010/main" val="91871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914400"/>
            <a:ext cx="8438989" cy="6400800"/>
          </a:xfrm>
        </p:spPr>
        <p:txBody>
          <a:bodyPr/>
          <a:lstStyle/>
          <a:p>
            <a:pPr marL="342900" indent="-342900">
              <a:buFont typeface="Arial" panose="020B0604020202020204" pitchFamily="34" charset="0"/>
              <a:buChar char="•"/>
            </a:pPr>
            <a:r>
              <a:rPr lang="en-US" sz="1800" dirty="0"/>
              <a:t>Zero’s on the timesheet </a:t>
            </a:r>
            <a:r>
              <a:rPr lang="en-US" sz="1800" b="0" dirty="0"/>
              <a:t>– Slows Time Admin Batch, if no time worked leave blank</a:t>
            </a:r>
          </a:p>
          <a:p>
            <a:pPr marL="342900" indent="-342900">
              <a:buFont typeface="Arial" panose="020B0604020202020204" pitchFamily="34" charset="0"/>
              <a:buChar char="•"/>
            </a:pPr>
            <a:r>
              <a:rPr lang="en-US" sz="1800" dirty="0"/>
              <a:t>Mass Approved Hours </a:t>
            </a:r>
            <a:r>
              <a:rPr lang="en-US" sz="1800" b="0" dirty="0"/>
              <a:t>– Employee may not be paid correctly </a:t>
            </a:r>
          </a:p>
          <a:p>
            <a:pPr marL="342900" indent="-342900">
              <a:buFont typeface="Arial" panose="020B0604020202020204" pitchFamily="34" charset="0"/>
              <a:buChar char="•"/>
            </a:pPr>
            <a:r>
              <a:rPr lang="en-US" sz="1800" dirty="0"/>
              <a:t>Overtime vs Regular Time </a:t>
            </a:r>
            <a:r>
              <a:rPr lang="en-US" sz="1800" b="0" dirty="0"/>
              <a:t>– Do  you and your Supervisors know the rules when approving the hours?</a:t>
            </a:r>
          </a:p>
          <a:p>
            <a:pPr marL="342900" indent="-342900">
              <a:buFont typeface="Arial" panose="020B0604020202020204" pitchFamily="34" charset="0"/>
              <a:buChar char="•"/>
            </a:pPr>
            <a:r>
              <a:rPr lang="en-US" sz="1800" dirty="0"/>
              <a:t>Pushed Back Time </a:t>
            </a:r>
            <a:r>
              <a:rPr lang="en-US" sz="1800" b="0" dirty="0"/>
              <a:t>– is never processed and paid until corrected</a:t>
            </a:r>
          </a:p>
          <a:p>
            <a:pPr marL="342900" indent="-342900">
              <a:buFont typeface="Arial" panose="020B0604020202020204" pitchFamily="34" charset="0"/>
              <a:buChar char="•"/>
            </a:pPr>
            <a:r>
              <a:rPr lang="en-US" sz="1800" dirty="0"/>
              <a:t>Not Approved Hours </a:t>
            </a:r>
            <a:r>
              <a:rPr lang="en-US" sz="1800" b="0" dirty="0"/>
              <a:t>– exception time (vacation, sick, banked time) are just as important to be approved in a timely manner as PeopleSoft balances are directly impacted on employee movements/terminations  </a:t>
            </a:r>
          </a:p>
          <a:p>
            <a:pPr marL="342900" indent="-342900">
              <a:buFont typeface="Arial" panose="020B0604020202020204" pitchFamily="34" charset="0"/>
              <a:buChar char="•"/>
            </a:pPr>
            <a:r>
              <a:rPr lang="en-US" sz="1800" dirty="0"/>
              <a:t>Payable time entered beyond current pay period </a:t>
            </a:r>
            <a:r>
              <a:rPr lang="en-US" sz="1800" b="0" dirty="0"/>
              <a:t>– if you haven’t worked it please do not enter it</a:t>
            </a:r>
          </a:p>
          <a:p>
            <a:pPr marL="342900" indent="-342900">
              <a:buFont typeface="Arial" panose="020B0604020202020204" pitchFamily="34" charset="0"/>
              <a:buChar char="•"/>
            </a:pPr>
            <a:r>
              <a:rPr lang="en-US" sz="1800" dirty="0"/>
              <a:t>Claim all time on the actual date it occurred </a:t>
            </a:r>
            <a:r>
              <a:rPr lang="en-US" sz="1800" b="0" dirty="0"/>
              <a:t>– payroll reports, Stat Pay, overtime pay are all impacted and not accurate when not entered correctly</a:t>
            </a:r>
          </a:p>
          <a:p>
            <a:pPr marL="342900" indent="-342900">
              <a:buFont typeface="Arial" panose="020B0604020202020204" pitchFamily="34" charset="0"/>
              <a:buChar char="•"/>
            </a:pPr>
            <a:r>
              <a:rPr lang="en-US" sz="1800" dirty="0"/>
              <a:t>Clear Exception Errors every pay period </a:t>
            </a:r>
            <a:r>
              <a:rPr lang="en-US" sz="1800" b="0" dirty="0"/>
              <a:t>– employee will not be paid if a HIGH error exception is assigned to the submitted hours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p:txBody>
      </p:sp>
      <p:sp>
        <p:nvSpPr>
          <p:cNvPr id="3" name="Title 2"/>
          <p:cNvSpPr>
            <a:spLocks noGrp="1"/>
          </p:cNvSpPr>
          <p:nvPr>
            <p:ph type="title"/>
          </p:nvPr>
        </p:nvSpPr>
        <p:spPr/>
        <p:txBody>
          <a:bodyPr/>
          <a:lstStyle/>
          <a:p>
            <a:r>
              <a:rPr lang="en-US" sz="2300" dirty="0"/>
              <a:t>Audit Procedures – Why </a:t>
            </a:r>
          </a:p>
        </p:txBody>
      </p:sp>
      <p:sp>
        <p:nvSpPr>
          <p:cNvPr id="4" name="Slide Number Placeholder 3"/>
          <p:cNvSpPr>
            <a:spLocks noGrp="1"/>
          </p:cNvSpPr>
          <p:nvPr>
            <p:ph type="sldNum" sz="quarter" idx="12"/>
          </p:nvPr>
        </p:nvSpPr>
        <p:spPr/>
        <p:txBody>
          <a:bodyPr/>
          <a:lstStyle/>
          <a:p>
            <a:fld id="{9F285259-BB59-4428-979D-C89B6C2BEA6D}" type="slidenum">
              <a:rPr lang="en-CA" smtClean="0"/>
              <a:pPr/>
              <a:t>11</a:t>
            </a:fld>
            <a:endParaRPr lang="en-CA" dirty="0"/>
          </a:p>
        </p:txBody>
      </p:sp>
    </p:spTree>
    <p:extLst>
      <p:ext uri="{BB962C8B-B14F-4D97-AF65-F5344CB8AC3E}">
        <p14:creationId xmlns:p14="http://schemas.microsoft.com/office/powerpoint/2010/main" val="383006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1" y="914400"/>
            <a:ext cx="8229600" cy="5807076"/>
          </a:xfrm>
        </p:spPr>
        <p:txBody>
          <a:bodyPr/>
          <a:lstStyle/>
          <a:p>
            <a:endParaRPr lang="en-US" sz="1800" b="0" dirty="0"/>
          </a:p>
          <a:p>
            <a:r>
              <a:rPr lang="en-US" sz="1800" b="0" dirty="0"/>
              <a:t>Rejected time occurs when time admin runs and although approved it cannot be paid to an employee.  This caused an error that has to be dealt with, it cannot be ignored or left in the system.  </a:t>
            </a:r>
          </a:p>
          <a:p>
            <a:r>
              <a:rPr lang="en-US" sz="2000" b="0" dirty="0"/>
              <a:t>90% of Rejected Time is created because:</a:t>
            </a:r>
          </a:p>
          <a:p>
            <a:pPr marL="342900" indent="-342900">
              <a:buFont typeface="Arial" panose="020B0604020202020204" pitchFamily="34" charset="0"/>
              <a:buChar char="•"/>
            </a:pPr>
            <a:r>
              <a:rPr lang="en-US" sz="2000" b="0" dirty="0"/>
              <a:t>Employee entered time into the future then the Auto Term process runs and terminates the employee </a:t>
            </a:r>
            <a:r>
              <a:rPr lang="en-US" sz="2000" b="0" i="1" dirty="0"/>
              <a:t>(late extensions)</a:t>
            </a:r>
          </a:p>
          <a:p>
            <a:pPr marL="342900" indent="-342900">
              <a:buFont typeface="Arial" panose="020B0604020202020204" pitchFamily="34" charset="0"/>
              <a:buChar char="•"/>
            </a:pPr>
            <a:r>
              <a:rPr lang="en-US" sz="2000" b="0" dirty="0"/>
              <a:t>Timekeeper entered time for an employee while the employee is on a paid leave </a:t>
            </a:r>
            <a:r>
              <a:rPr lang="en-US" sz="2000" b="0" i="1" dirty="0"/>
              <a:t>(enter time in the pay period it is worked (late time)</a:t>
            </a:r>
          </a:p>
          <a:p>
            <a:pPr marL="342900" indent="-342900">
              <a:buFont typeface="Arial" panose="020B0604020202020204" pitchFamily="34" charset="0"/>
              <a:buChar char="•"/>
            </a:pPr>
            <a:r>
              <a:rPr lang="en-US" sz="2000" b="0" dirty="0"/>
              <a:t>Change was made to previous pay period and no time in current pay period which creates a payroll calculation error - negative net pay </a:t>
            </a:r>
            <a:r>
              <a:rPr lang="en-US" sz="2000" b="0" i="1" dirty="0"/>
              <a:t>(late time)</a:t>
            </a:r>
          </a:p>
          <a:p>
            <a:pPr marL="342900" indent="-342900">
              <a:buFont typeface="Arial" panose="020B0604020202020204" pitchFamily="34" charset="0"/>
              <a:buChar char="•"/>
            </a:pPr>
            <a:r>
              <a:rPr lang="en-US" sz="2000" b="0" dirty="0"/>
              <a:t>Terminated employees </a:t>
            </a:r>
            <a:r>
              <a:rPr lang="en-US" sz="2000" b="0" i="1" dirty="0"/>
              <a:t>(late time)</a:t>
            </a:r>
          </a:p>
          <a:p>
            <a:endParaRPr lang="en-US" b="0" dirty="0"/>
          </a:p>
        </p:txBody>
      </p:sp>
      <p:sp>
        <p:nvSpPr>
          <p:cNvPr id="3" name="Title 2"/>
          <p:cNvSpPr>
            <a:spLocks noGrp="1"/>
          </p:cNvSpPr>
          <p:nvPr>
            <p:ph type="title"/>
          </p:nvPr>
        </p:nvSpPr>
        <p:spPr/>
        <p:txBody>
          <a:bodyPr/>
          <a:lstStyle/>
          <a:p>
            <a:r>
              <a:rPr lang="en-US" sz="2300" dirty="0"/>
              <a:t>Rejected Time</a:t>
            </a:r>
          </a:p>
        </p:txBody>
      </p:sp>
      <p:sp>
        <p:nvSpPr>
          <p:cNvPr id="4" name="Slide Number Placeholder 3"/>
          <p:cNvSpPr>
            <a:spLocks noGrp="1"/>
          </p:cNvSpPr>
          <p:nvPr>
            <p:ph type="sldNum" sz="quarter" idx="12"/>
          </p:nvPr>
        </p:nvSpPr>
        <p:spPr/>
        <p:txBody>
          <a:bodyPr/>
          <a:lstStyle/>
          <a:p>
            <a:fld id="{9F285259-BB59-4428-979D-C89B6C2BEA6D}" type="slidenum">
              <a:rPr lang="en-CA" smtClean="0"/>
              <a:pPr/>
              <a:t>12</a:t>
            </a:fld>
            <a:endParaRPr lang="en-CA" dirty="0"/>
          </a:p>
        </p:txBody>
      </p:sp>
    </p:spTree>
    <p:extLst>
      <p:ext uri="{BB962C8B-B14F-4D97-AF65-F5344CB8AC3E}">
        <p14:creationId xmlns:p14="http://schemas.microsoft.com/office/powerpoint/2010/main" val="82953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1092200"/>
            <a:ext cx="7843837" cy="5397498"/>
          </a:xfrm>
        </p:spPr>
        <p:txBody>
          <a:bodyPr/>
          <a:lstStyle/>
          <a:p>
            <a:pPr lvl="1" indent="0"/>
            <a:r>
              <a:rPr lang="en-US" sz="2800" b="1" dirty="0"/>
              <a:t>Before the employee is Terminated</a:t>
            </a:r>
          </a:p>
          <a:p>
            <a:pPr marL="342900" indent="-342900">
              <a:buFont typeface="Arial" panose="020B0604020202020204" pitchFamily="34" charset="0"/>
              <a:buChar char="•"/>
            </a:pPr>
            <a:r>
              <a:rPr lang="en-US" b="0" dirty="0"/>
              <a:t>Run Job Expected End Date report early</a:t>
            </a:r>
          </a:p>
          <a:p>
            <a:pPr marL="342900" indent="-342900">
              <a:buFont typeface="Arial" panose="020B0604020202020204" pitchFamily="34" charset="0"/>
              <a:buChar char="•"/>
            </a:pPr>
            <a:r>
              <a:rPr lang="en-US" b="0" dirty="0"/>
              <a:t>Ensure all hours are entered before the employees last day worked</a:t>
            </a:r>
          </a:p>
          <a:p>
            <a:pPr marL="342900" indent="-342900">
              <a:buFont typeface="Arial" panose="020B0604020202020204" pitchFamily="34" charset="0"/>
              <a:buChar char="•"/>
            </a:pPr>
            <a:r>
              <a:rPr lang="en-US" b="0" dirty="0"/>
              <a:t>Supervisor is required to approve hours on or before the last day worked (LDW) </a:t>
            </a:r>
          </a:p>
          <a:p>
            <a:pPr marL="342900" indent="-342900">
              <a:buFont typeface="Arial" panose="020B0604020202020204" pitchFamily="34" charset="0"/>
              <a:buChar char="•"/>
            </a:pPr>
            <a:r>
              <a:rPr lang="en-US" b="0" dirty="0"/>
              <a:t>Consider an internal process be put in place to have the Supervisor enter hours on behalf of the employee on the their last day worked</a:t>
            </a:r>
          </a:p>
          <a:p>
            <a:pPr marL="342900" indent="-342900">
              <a:buFont typeface="Arial" panose="020B0604020202020204" pitchFamily="34" charset="0"/>
              <a:buChar char="•"/>
            </a:pPr>
            <a:r>
              <a:rPr lang="en-US" b="0" dirty="0"/>
              <a:t>If you can’t do the above send to Payroll for entry on the designated Time Sheet </a:t>
            </a:r>
          </a:p>
        </p:txBody>
      </p:sp>
      <p:sp>
        <p:nvSpPr>
          <p:cNvPr id="3" name="Title 2"/>
          <p:cNvSpPr>
            <a:spLocks noGrp="1"/>
          </p:cNvSpPr>
          <p:nvPr>
            <p:ph type="title"/>
          </p:nvPr>
        </p:nvSpPr>
        <p:spPr/>
        <p:txBody>
          <a:bodyPr/>
          <a:lstStyle/>
          <a:p>
            <a:r>
              <a:rPr lang="en-US" sz="2300" dirty="0"/>
              <a:t>Terminations</a:t>
            </a:r>
          </a:p>
        </p:txBody>
      </p:sp>
      <p:sp>
        <p:nvSpPr>
          <p:cNvPr id="4" name="Slide Number Placeholder 3"/>
          <p:cNvSpPr>
            <a:spLocks noGrp="1"/>
          </p:cNvSpPr>
          <p:nvPr>
            <p:ph type="sldNum" sz="quarter" idx="12"/>
          </p:nvPr>
        </p:nvSpPr>
        <p:spPr/>
        <p:txBody>
          <a:bodyPr/>
          <a:lstStyle/>
          <a:p>
            <a:fld id="{9F285259-BB59-4428-979D-C89B6C2BEA6D}" type="slidenum">
              <a:rPr lang="en-CA" smtClean="0"/>
              <a:pPr/>
              <a:t>13</a:t>
            </a:fld>
            <a:endParaRPr lang="en-CA" dirty="0"/>
          </a:p>
        </p:txBody>
      </p:sp>
    </p:spTree>
    <p:extLst>
      <p:ext uri="{BB962C8B-B14F-4D97-AF65-F5344CB8AC3E}">
        <p14:creationId xmlns:p14="http://schemas.microsoft.com/office/powerpoint/2010/main" val="2150491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142999"/>
            <a:ext cx="8686800" cy="5578477"/>
          </a:xfrm>
        </p:spPr>
        <p:txBody>
          <a:bodyPr/>
          <a:lstStyle/>
          <a:p>
            <a:r>
              <a:rPr lang="en-US" sz="2000" b="0" dirty="0"/>
              <a:t>Remind all Supervisors to put a delegation for Time and Labour on the system before going on Leave</a:t>
            </a:r>
          </a:p>
          <a:p>
            <a:r>
              <a:rPr lang="en-US" sz="2000" b="0" dirty="0"/>
              <a:t>Distribute the Guideline for Delegating Time and Labour Approvals to all Supervisors</a:t>
            </a:r>
          </a:p>
          <a:p>
            <a:r>
              <a:rPr lang="en-US" sz="2000" b="0" dirty="0"/>
              <a:t>Run the Delegation in my Department query monthly</a:t>
            </a:r>
          </a:p>
          <a:p>
            <a:r>
              <a:rPr lang="en-US" sz="2000" b="0" dirty="0"/>
              <a:t>Remind Supervisors:</a:t>
            </a:r>
          </a:p>
          <a:p>
            <a:pPr marL="457200" lvl="0" indent="-457200">
              <a:buFont typeface="+mj-lt"/>
              <a:buAutoNum type="arabicPeriod"/>
            </a:pPr>
            <a:r>
              <a:rPr lang="en-US" sz="2000" b="0" dirty="0"/>
              <a:t>Before submitting a delegation clear all Pending Payable time in their queue</a:t>
            </a:r>
            <a:endParaRPr lang="en-CA" sz="2000" b="0" dirty="0"/>
          </a:p>
          <a:p>
            <a:pPr marL="457200" lvl="0" indent="-457200">
              <a:buFont typeface="+mj-lt"/>
              <a:buAutoNum type="arabicPeriod"/>
            </a:pPr>
            <a:r>
              <a:rPr lang="en-CA" sz="2000" b="0" dirty="0"/>
              <a:t>Speak to the potential delegate (Proxy) first to check for availability</a:t>
            </a:r>
          </a:p>
          <a:p>
            <a:pPr marL="457200" lvl="0" indent="-457200">
              <a:buFont typeface="+mj-lt"/>
              <a:buAutoNum type="arabicPeriod"/>
            </a:pPr>
            <a:r>
              <a:rPr lang="en-US" sz="2000" b="0" dirty="0"/>
              <a:t>Review their proxies list to ensure they have one active proxy at a time</a:t>
            </a:r>
          </a:p>
          <a:p>
            <a:pPr marL="457200" lvl="0" indent="-457200">
              <a:buFont typeface="+mj-lt"/>
              <a:buAutoNum type="arabicPeriod"/>
            </a:pPr>
            <a:r>
              <a:rPr lang="en-US" sz="2000" b="0" dirty="0"/>
              <a:t>Ensure their proxy has taken online training</a:t>
            </a:r>
          </a:p>
          <a:p>
            <a:pPr marL="457200" lvl="0" indent="-457200">
              <a:buFont typeface="+mj-lt"/>
              <a:buAutoNum type="arabicPeriod"/>
            </a:pPr>
            <a:r>
              <a:rPr lang="en-US" sz="2000" b="0" dirty="0"/>
              <a:t>Ensure the delegation has a start and end date</a:t>
            </a:r>
            <a:endParaRPr lang="en-CA" sz="2000" b="0" dirty="0"/>
          </a:p>
          <a:p>
            <a:endParaRPr lang="en-US" b="0" dirty="0"/>
          </a:p>
          <a:p>
            <a:endParaRPr lang="en-US" b="0" dirty="0"/>
          </a:p>
          <a:p>
            <a:pPr marL="457200" indent="-457200">
              <a:buFont typeface="+mj-lt"/>
              <a:buAutoNum type="arabicPeriod"/>
            </a:pPr>
            <a:endParaRPr lang="en-US" b="0" dirty="0"/>
          </a:p>
          <a:p>
            <a:endParaRPr lang="en-US" dirty="0"/>
          </a:p>
        </p:txBody>
      </p:sp>
      <p:sp>
        <p:nvSpPr>
          <p:cNvPr id="3" name="Title 2"/>
          <p:cNvSpPr>
            <a:spLocks noGrp="1"/>
          </p:cNvSpPr>
          <p:nvPr>
            <p:ph type="title"/>
          </p:nvPr>
        </p:nvSpPr>
        <p:spPr/>
        <p:txBody>
          <a:bodyPr/>
          <a:lstStyle/>
          <a:p>
            <a:r>
              <a:rPr lang="en-US" sz="2300" dirty="0"/>
              <a:t>Managing Delegations</a:t>
            </a:r>
          </a:p>
        </p:txBody>
      </p:sp>
      <p:sp>
        <p:nvSpPr>
          <p:cNvPr id="4" name="Slide Number Placeholder 3"/>
          <p:cNvSpPr>
            <a:spLocks noGrp="1"/>
          </p:cNvSpPr>
          <p:nvPr>
            <p:ph type="sldNum" sz="quarter" idx="12"/>
          </p:nvPr>
        </p:nvSpPr>
        <p:spPr/>
        <p:txBody>
          <a:bodyPr/>
          <a:lstStyle/>
          <a:p>
            <a:fld id="{9F285259-BB59-4428-979D-C89B6C2BEA6D}" type="slidenum">
              <a:rPr lang="en-CA" smtClean="0"/>
              <a:pPr/>
              <a:t>14</a:t>
            </a:fld>
            <a:endParaRPr lang="en-CA" dirty="0"/>
          </a:p>
        </p:txBody>
      </p:sp>
    </p:spTree>
    <p:extLst>
      <p:ext uri="{BB962C8B-B14F-4D97-AF65-F5344CB8AC3E}">
        <p14:creationId xmlns:p14="http://schemas.microsoft.com/office/powerpoint/2010/main" val="886172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143000"/>
            <a:ext cx="8305799" cy="5346698"/>
          </a:xfrm>
        </p:spPr>
        <p:txBody>
          <a:bodyPr/>
          <a:lstStyle/>
          <a:p>
            <a:pPr marL="342900" indent="-342900">
              <a:buFont typeface="Arial" panose="020B0604020202020204" pitchFamily="34" charset="0"/>
              <a:buChar char="•"/>
            </a:pPr>
            <a:r>
              <a:rPr lang="en-US" sz="2200" b="0" dirty="0"/>
              <a:t>Reminder, if a Delegation is not entered, or a reporting relationship has changed, the hours an employee submits for approval may go to someone else! </a:t>
            </a:r>
          </a:p>
          <a:p>
            <a:pPr marL="342900" indent="-342900">
              <a:buFont typeface="Arial" panose="020B0604020202020204" pitchFamily="34" charset="0"/>
              <a:buChar char="•"/>
            </a:pPr>
            <a:r>
              <a:rPr lang="en-US" sz="2200" b="0" dirty="0"/>
              <a:t>Remember, the Reports To App has a schedule when PeopleSoft is updated with the changes.</a:t>
            </a:r>
          </a:p>
          <a:p>
            <a:endParaRPr lang="en-US" b="0" dirty="0"/>
          </a:p>
        </p:txBody>
      </p:sp>
      <p:sp>
        <p:nvSpPr>
          <p:cNvPr id="3" name="Title 2"/>
          <p:cNvSpPr>
            <a:spLocks noGrp="1"/>
          </p:cNvSpPr>
          <p:nvPr>
            <p:ph type="title"/>
          </p:nvPr>
        </p:nvSpPr>
        <p:spPr/>
        <p:txBody>
          <a:bodyPr/>
          <a:lstStyle/>
          <a:p>
            <a:r>
              <a:rPr lang="en-US" sz="2300" dirty="0"/>
              <a:t>Where Did the Time Go?</a:t>
            </a:r>
          </a:p>
        </p:txBody>
      </p:sp>
      <p:sp>
        <p:nvSpPr>
          <p:cNvPr id="4" name="Slide Number Placeholder 3"/>
          <p:cNvSpPr>
            <a:spLocks noGrp="1"/>
          </p:cNvSpPr>
          <p:nvPr>
            <p:ph type="sldNum" sz="quarter" idx="12"/>
          </p:nvPr>
        </p:nvSpPr>
        <p:spPr/>
        <p:txBody>
          <a:bodyPr/>
          <a:lstStyle/>
          <a:p>
            <a:fld id="{9F285259-BB59-4428-979D-C89B6C2BEA6D}" type="slidenum">
              <a:rPr lang="en-CA" smtClean="0"/>
              <a:pPr/>
              <a:t>15</a:t>
            </a:fld>
            <a:endParaRPr lang="en-CA" dirty="0"/>
          </a:p>
        </p:txBody>
      </p:sp>
      <p:pic>
        <p:nvPicPr>
          <p:cNvPr id="5" name="Picture 4"/>
          <p:cNvPicPr>
            <a:picLocks noChangeAspect="1"/>
          </p:cNvPicPr>
          <p:nvPr/>
        </p:nvPicPr>
        <p:blipFill>
          <a:blip r:embed="rId3"/>
          <a:stretch>
            <a:fillRect/>
          </a:stretch>
        </p:blipFill>
        <p:spPr>
          <a:xfrm>
            <a:off x="133189" y="3200400"/>
            <a:ext cx="8686800" cy="2924172"/>
          </a:xfrm>
          <a:prstGeom prst="rect">
            <a:avLst/>
          </a:prstGeom>
        </p:spPr>
      </p:pic>
    </p:spTree>
    <p:extLst>
      <p:ext uri="{BB962C8B-B14F-4D97-AF65-F5344CB8AC3E}">
        <p14:creationId xmlns:p14="http://schemas.microsoft.com/office/powerpoint/2010/main" val="1223685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141414"/>
            <a:ext cx="8515189" cy="5580061"/>
          </a:xfrm>
        </p:spPr>
        <p:txBody>
          <a:bodyPr/>
          <a:lstStyle/>
          <a:p>
            <a:r>
              <a:rPr lang="en-US" sz="1900" b="0" dirty="0"/>
              <a:t>There are no rules/logic built into the timesheet to determine overtime eligibility.  The responsibility lies on timekeepers and Supervisors.  </a:t>
            </a:r>
          </a:p>
          <a:p>
            <a:r>
              <a:rPr lang="en-US" sz="1900" dirty="0"/>
              <a:t>HRS does audit the daily hours worked. If the hours issue is not resolved before the approval deadline, excess hours will be removed from the timesheet and not paid until resolved.</a:t>
            </a:r>
          </a:p>
          <a:p>
            <a:r>
              <a:rPr lang="en-US" sz="1900" b="0" dirty="0"/>
              <a:t>1. Determine the standard daily hours the employee works (job code in HRS)</a:t>
            </a:r>
          </a:p>
          <a:p>
            <a:pPr marL="342900" indent="-342900">
              <a:buFont typeface="Wingdings" panose="05000000000000000000" pitchFamily="2" charset="2"/>
              <a:buChar char="Ø"/>
            </a:pPr>
            <a:r>
              <a:rPr lang="en-US" sz="1900" b="0" dirty="0"/>
              <a:t>35 hours per week = 7 hours per day</a:t>
            </a:r>
          </a:p>
          <a:p>
            <a:pPr marL="342900" indent="-342900">
              <a:buFont typeface="Wingdings" panose="05000000000000000000" pitchFamily="2" charset="2"/>
              <a:buChar char="Ø"/>
            </a:pPr>
            <a:r>
              <a:rPr lang="en-US" sz="1900" b="0" dirty="0"/>
              <a:t>37.5 hours per week = 7.5 hours per day</a:t>
            </a:r>
          </a:p>
          <a:p>
            <a:pPr marL="342900" indent="-342900">
              <a:buFont typeface="Wingdings" panose="05000000000000000000" pitchFamily="2" charset="2"/>
              <a:buChar char="Ø"/>
            </a:pPr>
            <a:r>
              <a:rPr lang="en-US" sz="1900" b="0" dirty="0"/>
              <a:t>40 hours per week = 8 hours per day</a:t>
            </a:r>
          </a:p>
          <a:p>
            <a:r>
              <a:rPr lang="en-US" sz="1900" b="0" dirty="0"/>
              <a:t>All hours over the standard hours (week and/or day) are to be paid as overtime.  </a:t>
            </a:r>
          </a:p>
        </p:txBody>
      </p:sp>
      <p:sp>
        <p:nvSpPr>
          <p:cNvPr id="3" name="Title 2"/>
          <p:cNvSpPr>
            <a:spLocks noGrp="1"/>
          </p:cNvSpPr>
          <p:nvPr>
            <p:ph type="title"/>
          </p:nvPr>
        </p:nvSpPr>
        <p:spPr/>
        <p:txBody>
          <a:bodyPr/>
          <a:lstStyle/>
          <a:p>
            <a:r>
              <a:rPr lang="en-US" sz="2300" dirty="0"/>
              <a:t>Overtime Reminders</a:t>
            </a:r>
          </a:p>
        </p:txBody>
      </p:sp>
      <p:sp>
        <p:nvSpPr>
          <p:cNvPr id="4" name="Slide Number Placeholder 3"/>
          <p:cNvSpPr>
            <a:spLocks noGrp="1"/>
          </p:cNvSpPr>
          <p:nvPr>
            <p:ph type="sldNum" sz="quarter" idx="12"/>
          </p:nvPr>
        </p:nvSpPr>
        <p:spPr/>
        <p:txBody>
          <a:bodyPr/>
          <a:lstStyle/>
          <a:p>
            <a:fld id="{9F285259-BB59-4428-979D-C89B6C2BEA6D}" type="slidenum">
              <a:rPr lang="en-CA" smtClean="0"/>
              <a:pPr/>
              <a:t>16</a:t>
            </a:fld>
            <a:endParaRPr lang="en-CA" dirty="0"/>
          </a:p>
        </p:txBody>
      </p:sp>
    </p:spTree>
    <p:extLst>
      <p:ext uri="{BB962C8B-B14F-4D97-AF65-F5344CB8AC3E}">
        <p14:creationId xmlns:p14="http://schemas.microsoft.com/office/powerpoint/2010/main" val="87329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092200"/>
            <a:ext cx="8382000" cy="5397498"/>
          </a:xfrm>
        </p:spPr>
        <p:txBody>
          <a:bodyPr/>
          <a:lstStyle/>
          <a:p>
            <a:r>
              <a:rPr lang="en-US" sz="2000" dirty="0"/>
              <a:t>Reminder</a:t>
            </a:r>
          </a:p>
          <a:p>
            <a:r>
              <a:rPr lang="en-US" sz="2000" b="0" dirty="0"/>
              <a:t>NASA employees have a minimum 1 hour clause as per Article 6.05 (a).  Do not claim overtime in less than 1 hour increments.</a:t>
            </a:r>
          </a:p>
          <a:p>
            <a:r>
              <a:rPr lang="en-US" sz="2000" b="0" dirty="0"/>
              <a:t>Article 6.06 (a) Overtime pay will be calculated to the nearest quarter of an hour, subject to clause 6.05 (i.e. .25, .50 or .75)</a:t>
            </a:r>
          </a:p>
          <a:p>
            <a:endParaRPr lang="en-US" sz="2000" dirty="0"/>
          </a:p>
          <a:p>
            <a:endParaRPr lang="en-US" dirty="0"/>
          </a:p>
        </p:txBody>
      </p:sp>
      <p:sp>
        <p:nvSpPr>
          <p:cNvPr id="3" name="Title 2"/>
          <p:cNvSpPr>
            <a:spLocks noGrp="1"/>
          </p:cNvSpPr>
          <p:nvPr>
            <p:ph type="title"/>
          </p:nvPr>
        </p:nvSpPr>
        <p:spPr>
          <a:xfrm>
            <a:off x="2432241" y="271630"/>
            <a:ext cx="6387748" cy="414170"/>
          </a:xfrm>
        </p:spPr>
        <p:txBody>
          <a:bodyPr/>
          <a:lstStyle/>
          <a:p>
            <a:r>
              <a:rPr lang="en-US" dirty="0"/>
              <a:t>Overtime cont’d</a:t>
            </a:r>
          </a:p>
        </p:txBody>
      </p:sp>
      <p:sp>
        <p:nvSpPr>
          <p:cNvPr id="4" name="Slide Number Placeholder 3"/>
          <p:cNvSpPr>
            <a:spLocks noGrp="1"/>
          </p:cNvSpPr>
          <p:nvPr>
            <p:ph type="sldNum" sz="quarter" idx="12"/>
          </p:nvPr>
        </p:nvSpPr>
        <p:spPr/>
        <p:txBody>
          <a:bodyPr/>
          <a:lstStyle/>
          <a:p>
            <a:fld id="{9F285259-BB59-4428-979D-C89B6C2BEA6D}" type="slidenum">
              <a:rPr lang="en-CA" smtClean="0"/>
              <a:pPr/>
              <a:t>17</a:t>
            </a:fld>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1356363054"/>
              </p:ext>
            </p:extLst>
          </p:nvPr>
        </p:nvGraphicFramePr>
        <p:xfrm>
          <a:off x="1524000" y="3581399"/>
          <a:ext cx="5562601" cy="2508328"/>
        </p:xfrm>
        <a:graphic>
          <a:graphicData uri="http://schemas.openxmlformats.org/drawingml/2006/table">
            <a:tbl>
              <a:tblPr firstRow="1" bandRow="1"/>
              <a:tblGrid>
                <a:gridCol w="2294573">
                  <a:extLst>
                    <a:ext uri="{9D8B030D-6E8A-4147-A177-3AD203B41FA5}">
                      <a16:colId xmlns:a16="http://schemas.microsoft.com/office/drawing/2014/main" val="880707257"/>
                    </a:ext>
                  </a:extLst>
                </a:gridCol>
                <a:gridCol w="3268028">
                  <a:extLst>
                    <a:ext uri="{9D8B030D-6E8A-4147-A177-3AD203B41FA5}">
                      <a16:colId xmlns:a16="http://schemas.microsoft.com/office/drawing/2014/main" val="1324657204"/>
                    </a:ext>
                  </a:extLst>
                </a:gridCol>
              </a:tblGrid>
              <a:tr h="246530">
                <a:tc>
                  <a:txBody>
                    <a:bodyPr/>
                    <a:lstStyle/>
                    <a:p>
                      <a:r>
                        <a:rPr lang="en-US" b="1" dirty="0">
                          <a:solidFill>
                            <a:schemeClr val="bg1"/>
                          </a:solidFill>
                        </a:rPr>
                        <a:t>Employee Type</a:t>
                      </a:r>
                    </a:p>
                  </a:txBody>
                  <a:tcPr>
                    <a:solidFill>
                      <a:srgbClr val="00B050"/>
                    </a:solidFill>
                  </a:tcPr>
                </a:tc>
                <a:tc>
                  <a:txBody>
                    <a:bodyPr/>
                    <a:lstStyle/>
                    <a:p>
                      <a:r>
                        <a:rPr lang="en-US" b="1" dirty="0">
                          <a:solidFill>
                            <a:schemeClr val="bg1"/>
                          </a:solidFill>
                        </a:rPr>
                        <a:t> Agreement Covered </a:t>
                      </a:r>
                    </a:p>
                  </a:txBody>
                  <a:tcPr>
                    <a:solidFill>
                      <a:srgbClr val="00B050"/>
                    </a:solidFill>
                  </a:tcPr>
                </a:tc>
                <a:extLst>
                  <a:ext uri="{0D108BD9-81ED-4DB2-BD59-A6C34878D82A}">
                    <a16:rowId xmlns:a16="http://schemas.microsoft.com/office/drawing/2014/main" val="1573905414"/>
                  </a:ext>
                </a:extLst>
              </a:tr>
              <a:tr h="246530">
                <a:tc>
                  <a:txBody>
                    <a:bodyPr/>
                    <a:lstStyle/>
                    <a:p>
                      <a:r>
                        <a:rPr lang="en-US" dirty="0"/>
                        <a:t>Regular</a:t>
                      </a:r>
                    </a:p>
                  </a:txBody>
                  <a:tcPr/>
                </a:tc>
                <a:tc>
                  <a:txBody>
                    <a:bodyPr/>
                    <a:lstStyle/>
                    <a:p>
                      <a:r>
                        <a:rPr lang="en-US" dirty="0"/>
                        <a:t>NASA</a:t>
                      </a:r>
                      <a:r>
                        <a:rPr lang="en-US" baseline="0" dirty="0"/>
                        <a:t> Agreement</a:t>
                      </a:r>
                      <a:endParaRPr lang="en-US" dirty="0"/>
                    </a:p>
                  </a:txBody>
                  <a:tcPr/>
                </a:tc>
                <a:extLst>
                  <a:ext uri="{0D108BD9-81ED-4DB2-BD59-A6C34878D82A}">
                    <a16:rowId xmlns:a16="http://schemas.microsoft.com/office/drawing/2014/main" val="2720196032"/>
                  </a:ext>
                </a:extLst>
              </a:tr>
              <a:tr h="345142">
                <a:tc>
                  <a:txBody>
                    <a:bodyPr/>
                    <a:lstStyle/>
                    <a:p>
                      <a:r>
                        <a:rPr lang="en-US" dirty="0"/>
                        <a:t>Casual Level 2</a:t>
                      </a:r>
                    </a:p>
                  </a:txBody>
                  <a:tcPr/>
                </a:tc>
                <a:tc>
                  <a:txBody>
                    <a:bodyPr/>
                    <a:lstStyle/>
                    <a:p>
                      <a:r>
                        <a:rPr lang="en-US" dirty="0"/>
                        <a:t>NASA</a:t>
                      </a:r>
                      <a:r>
                        <a:rPr lang="en-US" baseline="0" dirty="0"/>
                        <a:t> Agreement</a:t>
                      </a:r>
                      <a:endParaRPr lang="en-US" dirty="0"/>
                    </a:p>
                  </a:txBody>
                  <a:tcPr/>
                </a:tc>
                <a:extLst>
                  <a:ext uri="{0D108BD9-81ED-4DB2-BD59-A6C34878D82A}">
                    <a16:rowId xmlns:a16="http://schemas.microsoft.com/office/drawing/2014/main" val="3821520954"/>
                  </a:ext>
                </a:extLst>
              </a:tr>
              <a:tr h="345142">
                <a:tc>
                  <a:txBody>
                    <a:bodyPr/>
                    <a:lstStyle/>
                    <a:p>
                      <a:r>
                        <a:rPr lang="en-US" dirty="0"/>
                        <a:t>Auxiliary</a:t>
                      </a:r>
                    </a:p>
                  </a:txBody>
                  <a:tcPr/>
                </a:tc>
                <a:tc>
                  <a:txBody>
                    <a:bodyPr/>
                    <a:lstStyle/>
                    <a:p>
                      <a:r>
                        <a:rPr lang="en-US" dirty="0"/>
                        <a:t>NASA Agreement</a:t>
                      </a:r>
                    </a:p>
                  </a:txBody>
                  <a:tcPr/>
                </a:tc>
                <a:extLst>
                  <a:ext uri="{0D108BD9-81ED-4DB2-BD59-A6C34878D82A}">
                    <a16:rowId xmlns:a16="http://schemas.microsoft.com/office/drawing/2014/main" val="1710199180"/>
                  </a:ext>
                </a:extLst>
              </a:tr>
              <a:tr h="345142">
                <a:tc>
                  <a:txBody>
                    <a:bodyPr/>
                    <a:lstStyle/>
                    <a:p>
                      <a:r>
                        <a:rPr lang="en-US" dirty="0"/>
                        <a:t>Academic Hourly</a:t>
                      </a:r>
                    </a:p>
                  </a:txBody>
                  <a:tcPr/>
                </a:tc>
                <a:tc>
                  <a:txBody>
                    <a:bodyPr/>
                    <a:lstStyle/>
                    <a:p>
                      <a:r>
                        <a:rPr lang="en-US" dirty="0"/>
                        <a:t>Employment Standards – No 1 </a:t>
                      </a:r>
                      <a:r>
                        <a:rPr lang="en-US" dirty="0" err="1"/>
                        <a:t>hr</a:t>
                      </a:r>
                      <a:r>
                        <a:rPr lang="en-US" dirty="0"/>
                        <a:t> min</a:t>
                      </a:r>
                    </a:p>
                  </a:txBody>
                  <a:tcPr/>
                </a:tc>
                <a:extLst>
                  <a:ext uri="{0D108BD9-81ED-4DB2-BD59-A6C34878D82A}">
                    <a16:rowId xmlns:a16="http://schemas.microsoft.com/office/drawing/2014/main" val="2985603876"/>
                  </a:ext>
                </a:extLst>
              </a:tr>
              <a:tr h="345142">
                <a:tc>
                  <a:txBody>
                    <a:bodyPr/>
                    <a:lstStyle/>
                    <a:p>
                      <a:r>
                        <a:rPr lang="en-US" dirty="0"/>
                        <a:t>Excluded</a:t>
                      </a:r>
                      <a:r>
                        <a:rPr lang="en-US" baseline="0" dirty="0"/>
                        <a:t> Students</a:t>
                      </a:r>
                      <a:endParaRPr lang="en-US" dirty="0"/>
                    </a:p>
                  </a:txBody>
                  <a:tcPr/>
                </a:tc>
                <a:tc>
                  <a:txBody>
                    <a:bodyPr/>
                    <a:lstStyle/>
                    <a:p>
                      <a:r>
                        <a:rPr lang="en-US" dirty="0"/>
                        <a:t>Employment Standards – No 1 </a:t>
                      </a:r>
                      <a:r>
                        <a:rPr lang="en-US" dirty="0" err="1"/>
                        <a:t>hr</a:t>
                      </a:r>
                      <a:r>
                        <a:rPr lang="en-US" dirty="0"/>
                        <a:t> min</a:t>
                      </a:r>
                    </a:p>
                  </a:txBody>
                  <a:tcPr/>
                </a:tc>
                <a:extLst>
                  <a:ext uri="{0D108BD9-81ED-4DB2-BD59-A6C34878D82A}">
                    <a16:rowId xmlns:a16="http://schemas.microsoft.com/office/drawing/2014/main" val="1697469922"/>
                  </a:ext>
                </a:extLst>
              </a:tr>
              <a:tr h="345142">
                <a:tc>
                  <a:txBody>
                    <a:bodyPr/>
                    <a:lstStyle/>
                    <a:p>
                      <a:r>
                        <a:rPr lang="en-US" dirty="0"/>
                        <a:t>Casual Level 1 / FT Student</a:t>
                      </a:r>
                    </a:p>
                  </a:txBody>
                  <a:tcPr/>
                </a:tc>
                <a:tc>
                  <a:txBody>
                    <a:bodyPr/>
                    <a:lstStyle/>
                    <a:p>
                      <a:r>
                        <a:rPr lang="en-US" dirty="0"/>
                        <a:t>NASA Agreement – No 1 </a:t>
                      </a:r>
                      <a:r>
                        <a:rPr lang="en-US" dirty="0" err="1"/>
                        <a:t>hr</a:t>
                      </a:r>
                      <a:r>
                        <a:rPr lang="en-US" dirty="0"/>
                        <a:t> min </a:t>
                      </a:r>
                      <a:r>
                        <a:rPr lang="en-US" baseline="0" dirty="0"/>
                        <a:t>rule</a:t>
                      </a:r>
                      <a:endParaRPr lang="en-US" dirty="0"/>
                    </a:p>
                  </a:txBody>
                  <a:tcPr/>
                </a:tc>
                <a:extLst>
                  <a:ext uri="{0D108BD9-81ED-4DB2-BD59-A6C34878D82A}">
                    <a16:rowId xmlns:a16="http://schemas.microsoft.com/office/drawing/2014/main" val="1496148156"/>
                  </a:ext>
                </a:extLst>
              </a:tr>
            </a:tbl>
          </a:graphicData>
        </a:graphic>
      </p:graphicFrame>
      <p:sp>
        <p:nvSpPr>
          <p:cNvPr id="6" name="Rectangle 5"/>
          <p:cNvSpPr/>
          <p:nvPr/>
        </p:nvSpPr>
        <p:spPr>
          <a:xfrm>
            <a:off x="1524000" y="3581400"/>
            <a:ext cx="5562600" cy="2514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958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1092200"/>
            <a:ext cx="8224837" cy="5397498"/>
          </a:xfrm>
        </p:spPr>
        <p:txBody>
          <a:bodyPr/>
          <a:lstStyle/>
          <a:p>
            <a:r>
              <a:rPr lang="en-US" sz="2000" dirty="0"/>
              <a:t>Reminder - Changes to General Holiday Pay</a:t>
            </a:r>
            <a:r>
              <a:rPr lang="en-US" sz="1800" dirty="0"/>
              <a:t> </a:t>
            </a:r>
            <a:endParaRPr lang="en-US" sz="1800" b="0" dirty="0"/>
          </a:p>
          <a:p>
            <a:pPr marL="285750" indent="-285750">
              <a:buFont typeface="Arial" panose="020B0604020202020204" pitchFamily="34" charset="0"/>
              <a:buChar char="•"/>
            </a:pPr>
            <a:r>
              <a:rPr lang="en-US" sz="1800" b="0" dirty="0"/>
              <a:t>The removal of the qualifying period for holiday pay</a:t>
            </a:r>
          </a:p>
          <a:p>
            <a:pPr marL="285750" indent="-285750">
              <a:buFont typeface="Arial" panose="020B0604020202020204" pitchFamily="34" charset="0"/>
              <a:buChar char="•"/>
            </a:pPr>
            <a:r>
              <a:rPr lang="en-US" sz="1800" b="0" dirty="0"/>
              <a:t>The employee is eligible from date of hire as long as they were active and accountable on the general holiday</a:t>
            </a:r>
          </a:p>
          <a:p>
            <a:pPr marL="285750" indent="-285750">
              <a:buFont typeface="Arial" panose="020B0604020202020204" pitchFamily="34" charset="0"/>
              <a:buChar char="•"/>
            </a:pPr>
            <a:r>
              <a:rPr lang="en-US" sz="1800" b="0" dirty="0"/>
              <a:t>All employees at the university will observe the same eleven general holidays</a:t>
            </a:r>
          </a:p>
          <a:p>
            <a:r>
              <a:rPr lang="en-US" sz="1800" b="0" dirty="0"/>
              <a:t>Payment of general holiday pay varies depending on how the employee is paid (hourly vs. salaried) and whether or not they are scheduled to work on the holiday or not.</a:t>
            </a:r>
          </a:p>
          <a:p>
            <a:pPr marL="285750" indent="-285750">
              <a:buFont typeface="Arial" panose="020B0604020202020204" pitchFamily="34" charset="0"/>
              <a:buChar char="•"/>
            </a:pPr>
            <a:r>
              <a:rPr lang="en-US" sz="1800" b="0" dirty="0"/>
              <a:t>Do not enter Regular hours on a Stat Holiday if worked. All hours worked are  paid at the overtime rate</a:t>
            </a:r>
          </a:p>
          <a:p>
            <a:endParaRPr lang="en-US" dirty="0"/>
          </a:p>
        </p:txBody>
      </p:sp>
      <p:sp>
        <p:nvSpPr>
          <p:cNvPr id="3" name="Title 2"/>
          <p:cNvSpPr>
            <a:spLocks noGrp="1"/>
          </p:cNvSpPr>
          <p:nvPr>
            <p:ph type="title"/>
          </p:nvPr>
        </p:nvSpPr>
        <p:spPr/>
        <p:txBody>
          <a:bodyPr/>
          <a:lstStyle/>
          <a:p>
            <a:r>
              <a:rPr lang="en-US" dirty="0"/>
              <a:t>General Holiday Pay</a:t>
            </a:r>
          </a:p>
        </p:txBody>
      </p:sp>
      <p:sp>
        <p:nvSpPr>
          <p:cNvPr id="4" name="Slide Number Placeholder 3"/>
          <p:cNvSpPr>
            <a:spLocks noGrp="1"/>
          </p:cNvSpPr>
          <p:nvPr>
            <p:ph type="sldNum" sz="quarter" idx="12"/>
          </p:nvPr>
        </p:nvSpPr>
        <p:spPr/>
        <p:txBody>
          <a:bodyPr/>
          <a:lstStyle/>
          <a:p>
            <a:fld id="{9F285259-BB59-4428-979D-C89B6C2BEA6D}" type="slidenum">
              <a:rPr lang="en-CA" smtClean="0"/>
              <a:pPr/>
              <a:t>18</a:t>
            </a:fld>
            <a:endParaRPr lang="en-CA" dirty="0"/>
          </a:p>
        </p:txBody>
      </p:sp>
    </p:spTree>
    <p:extLst>
      <p:ext uri="{BB962C8B-B14F-4D97-AF65-F5344CB8AC3E}">
        <p14:creationId xmlns:p14="http://schemas.microsoft.com/office/powerpoint/2010/main" val="2642762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300" dirty="0"/>
              <a:t>Training Materials</a:t>
            </a:r>
          </a:p>
        </p:txBody>
      </p:sp>
      <p:sp>
        <p:nvSpPr>
          <p:cNvPr id="4" name="Slide Number Placeholder 3"/>
          <p:cNvSpPr>
            <a:spLocks noGrp="1"/>
          </p:cNvSpPr>
          <p:nvPr>
            <p:ph type="sldNum" sz="quarter" idx="12"/>
          </p:nvPr>
        </p:nvSpPr>
        <p:spPr/>
        <p:txBody>
          <a:bodyPr/>
          <a:lstStyle/>
          <a:p>
            <a:fld id="{9F285259-BB59-4428-979D-C89B6C2BEA6D}" type="slidenum">
              <a:rPr lang="en-CA" smtClean="0"/>
              <a:pPr/>
              <a:t>19</a:t>
            </a:fld>
            <a:endParaRPr lang="en-CA" dirty="0"/>
          </a:p>
        </p:txBody>
      </p:sp>
      <p:pic>
        <p:nvPicPr>
          <p:cNvPr id="7" name="Picture 6"/>
          <p:cNvPicPr>
            <a:picLocks noChangeAspect="1"/>
          </p:cNvPicPr>
          <p:nvPr/>
        </p:nvPicPr>
        <p:blipFill>
          <a:blip r:embed="rId3"/>
          <a:stretch>
            <a:fillRect/>
          </a:stretch>
        </p:blipFill>
        <p:spPr>
          <a:xfrm>
            <a:off x="152400" y="1295400"/>
            <a:ext cx="8839200" cy="4976812"/>
          </a:xfrm>
          <a:prstGeom prst="rect">
            <a:avLst/>
          </a:prstGeom>
        </p:spPr>
      </p:pic>
      <p:sp>
        <p:nvSpPr>
          <p:cNvPr id="8" name="Rectangle 7"/>
          <p:cNvSpPr/>
          <p:nvPr/>
        </p:nvSpPr>
        <p:spPr>
          <a:xfrm>
            <a:off x="4724400" y="2286000"/>
            <a:ext cx="2286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787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342900" indent="-342900">
              <a:buFont typeface="Arial" panose="020B0604020202020204" pitchFamily="34" charset="0"/>
              <a:buChar char="•"/>
            </a:pPr>
            <a:endParaRPr lang="en-CA" sz="2000" b="0" dirty="0"/>
          </a:p>
          <a:p>
            <a:pPr marL="342900" indent="-342900">
              <a:buFont typeface="Arial" panose="020B0604020202020204" pitchFamily="34" charset="0"/>
              <a:buChar char="•"/>
            </a:pPr>
            <a:r>
              <a:rPr lang="en-CA" sz="2000" b="0" dirty="0"/>
              <a:t>HRS Functional Realignment</a:t>
            </a:r>
          </a:p>
          <a:p>
            <a:pPr marL="342900" indent="-342900">
              <a:buFont typeface="Arial" panose="020B0604020202020204" pitchFamily="34" charset="0"/>
              <a:buChar char="•"/>
            </a:pPr>
            <a:r>
              <a:rPr lang="en-CA" sz="2000" b="0" dirty="0"/>
              <a:t>Clarity on the Timekeeper Role</a:t>
            </a:r>
          </a:p>
          <a:p>
            <a:pPr marL="342900" indent="-342900">
              <a:buFont typeface="Arial" panose="020B0604020202020204" pitchFamily="34" charset="0"/>
              <a:buChar char="•"/>
            </a:pPr>
            <a:r>
              <a:rPr lang="en-CA" sz="2000" b="0" dirty="0"/>
              <a:t>Introduction of T&amp;L Administrator Role in HRS</a:t>
            </a:r>
          </a:p>
          <a:p>
            <a:pPr marL="342900" indent="-342900">
              <a:buFont typeface="Arial" panose="020B0604020202020204" pitchFamily="34" charset="0"/>
              <a:buChar char="•"/>
            </a:pPr>
            <a:r>
              <a:rPr lang="en-CA" sz="2000" b="0" dirty="0"/>
              <a:t>Challenges from a Payroll perspective</a:t>
            </a:r>
          </a:p>
          <a:p>
            <a:pPr marL="342900" indent="-342900">
              <a:buFont typeface="Arial" panose="020B0604020202020204" pitchFamily="34" charset="0"/>
              <a:buChar char="•"/>
            </a:pPr>
            <a:r>
              <a:rPr lang="en-CA" sz="2000" b="0" dirty="0"/>
              <a:t>Timekeeper Reminders</a:t>
            </a:r>
          </a:p>
          <a:p>
            <a:pPr marL="342900" indent="-342900">
              <a:buFont typeface="Arial" panose="020B0604020202020204" pitchFamily="34" charset="0"/>
              <a:buChar char="•"/>
            </a:pPr>
            <a:r>
              <a:rPr lang="en-CA" sz="2000" b="0" dirty="0"/>
              <a:t>Introduction of Timekeeper Focus Group Concept</a:t>
            </a:r>
          </a:p>
          <a:p>
            <a:pPr marL="342900" indent="-342900">
              <a:buFont typeface="Arial" panose="020B0604020202020204" pitchFamily="34" charset="0"/>
              <a:buChar char="•"/>
            </a:pPr>
            <a:endParaRPr lang="en-CA" sz="2000" b="0" dirty="0"/>
          </a:p>
          <a:p>
            <a:pPr marL="342900" indent="-342900">
              <a:buFont typeface="Arial" panose="020B0604020202020204" pitchFamily="34" charset="0"/>
              <a:buChar char="•"/>
            </a:pPr>
            <a:endParaRPr lang="en-CA" sz="2000" b="0" dirty="0"/>
          </a:p>
          <a:p>
            <a:endParaRPr lang="en-US" sz="2000" dirty="0"/>
          </a:p>
        </p:txBody>
      </p:sp>
      <p:sp>
        <p:nvSpPr>
          <p:cNvPr id="3" name="Title 2"/>
          <p:cNvSpPr>
            <a:spLocks noGrp="1"/>
          </p:cNvSpPr>
          <p:nvPr>
            <p:ph type="title"/>
          </p:nvPr>
        </p:nvSpPr>
        <p:spPr/>
        <p:txBody>
          <a:bodyPr/>
          <a:lstStyle/>
          <a:p>
            <a:r>
              <a:rPr lang="en-US" sz="2300" dirty="0"/>
              <a:t>Objective of Today</a:t>
            </a:r>
          </a:p>
        </p:txBody>
      </p:sp>
      <p:sp>
        <p:nvSpPr>
          <p:cNvPr id="4" name="Slide Number Placeholder 3"/>
          <p:cNvSpPr>
            <a:spLocks noGrp="1"/>
          </p:cNvSpPr>
          <p:nvPr>
            <p:ph type="sldNum" sz="quarter" idx="12"/>
          </p:nvPr>
        </p:nvSpPr>
        <p:spPr/>
        <p:txBody>
          <a:bodyPr/>
          <a:lstStyle/>
          <a:p>
            <a:fld id="{9F285259-BB59-4428-979D-C89B6C2BEA6D}" type="slidenum">
              <a:rPr lang="en-CA" smtClean="0"/>
              <a:pPr/>
              <a:t>2</a:t>
            </a:fld>
            <a:endParaRPr lang="en-CA" dirty="0"/>
          </a:p>
        </p:txBody>
      </p:sp>
    </p:spTree>
    <p:extLst>
      <p:ext uri="{BB962C8B-B14F-4D97-AF65-F5344CB8AC3E}">
        <p14:creationId xmlns:p14="http://schemas.microsoft.com/office/powerpoint/2010/main" val="1597642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914400"/>
            <a:ext cx="8686800" cy="5834115"/>
          </a:xfrm>
        </p:spPr>
        <p:txBody>
          <a:bodyPr/>
          <a:lstStyle/>
          <a:p>
            <a:pPr marL="342900" indent="-342900">
              <a:buFont typeface="Wingdings" panose="05000000000000000000" pitchFamily="2" charset="2"/>
              <a:buChar char="ü"/>
            </a:pPr>
            <a:r>
              <a:rPr lang="en-US" sz="2000" b="0" dirty="0"/>
              <a:t>Annual Payroll Deadlines (all deadlines in one place).  2020 is coming soon…..</a:t>
            </a:r>
          </a:p>
          <a:p>
            <a:pPr marL="342900" indent="-342900">
              <a:buFont typeface="Wingdings" panose="05000000000000000000" pitchFamily="2" charset="2"/>
              <a:buChar char="ü"/>
            </a:pPr>
            <a:r>
              <a:rPr lang="en-US" sz="2000" b="0" dirty="0"/>
              <a:t>2019 Winter Closure documents are completed and can be found on the HRS website: </a:t>
            </a:r>
            <a:r>
              <a:rPr lang="en-US" sz="2000" b="0" dirty="0">
                <a:hlinkClick r:id="rId3"/>
              </a:rPr>
              <a:t>Administrating pay during Winter Closure</a:t>
            </a:r>
            <a:endParaRPr lang="en-US" sz="2000" b="0" dirty="0"/>
          </a:p>
          <a:p>
            <a:pPr lvl="2" indent="0"/>
            <a:endParaRPr lang="en-US" sz="1400" dirty="0"/>
          </a:p>
          <a:p>
            <a:pPr lvl="2" indent="0"/>
            <a:endParaRPr lang="en-US" sz="1400" b="0" dirty="0"/>
          </a:p>
          <a:p>
            <a:pPr marL="342900" indent="-342900">
              <a:buFont typeface="Wingdings" panose="05000000000000000000" pitchFamily="2" charset="2"/>
              <a:buChar char="ü"/>
            </a:pPr>
            <a:endParaRPr lang="en-US" sz="2000" b="0" dirty="0"/>
          </a:p>
          <a:p>
            <a:pPr marL="342900" indent="-342900">
              <a:buFont typeface="Wingdings" panose="05000000000000000000" pitchFamily="2" charset="2"/>
              <a:buChar char="ü"/>
            </a:pPr>
            <a:r>
              <a:rPr lang="en-US" sz="2000" b="0" dirty="0"/>
              <a:t>Before submitting an IST Help Ticket, call the Time &amp; Labour Administrator, Lisa at 492-4936 first, to determine the nature of the issue </a:t>
            </a:r>
          </a:p>
          <a:p>
            <a:pPr marL="342900" indent="-342900">
              <a:buFont typeface="Wingdings" panose="05000000000000000000" pitchFamily="2" charset="2"/>
              <a:buChar char="ü"/>
            </a:pPr>
            <a:r>
              <a:rPr lang="en-US" sz="2000" b="0" dirty="0"/>
              <a:t>Mass approval(s) are now being run the morning after the time approval deadline date. Supervisors that have not approved their payable time will receive an email asking for confirmation that the Mass Approved hours are accurate</a:t>
            </a:r>
          </a:p>
          <a:p>
            <a:pPr marL="342900" indent="-342900">
              <a:buFont typeface="Wingdings" panose="05000000000000000000" pitchFamily="2" charset="2"/>
              <a:buChar char="ü"/>
            </a:pPr>
            <a:r>
              <a:rPr lang="en-US" sz="2000" b="0" dirty="0"/>
              <a:t>Timekeepers now included in the HR Contact App</a:t>
            </a:r>
          </a:p>
          <a:p>
            <a:pPr marL="342900" indent="-342900">
              <a:buFont typeface="Wingdings" panose="05000000000000000000" pitchFamily="2" charset="2"/>
              <a:buChar char="ü"/>
            </a:pPr>
            <a:r>
              <a:rPr lang="en-US" sz="2000" b="0" dirty="0"/>
              <a:t>Payroll Critical Action Period</a:t>
            </a:r>
          </a:p>
          <a:p>
            <a:pPr marL="685800" lvl="2" indent="-457200">
              <a:buFont typeface="Wingdings" panose="05000000000000000000" pitchFamily="2" charset="2"/>
              <a:buChar char="ü"/>
            </a:pPr>
            <a:endParaRPr lang="en-US" sz="2000" dirty="0"/>
          </a:p>
          <a:p>
            <a:pPr marL="342900" indent="-342900">
              <a:buFont typeface="Wingdings" panose="05000000000000000000" pitchFamily="2" charset="2"/>
              <a:buChar char="ü"/>
            </a:pPr>
            <a:endParaRPr lang="en-US" sz="2000" b="0" dirty="0"/>
          </a:p>
        </p:txBody>
      </p:sp>
      <p:sp>
        <p:nvSpPr>
          <p:cNvPr id="3" name="Title 2"/>
          <p:cNvSpPr>
            <a:spLocks noGrp="1"/>
          </p:cNvSpPr>
          <p:nvPr>
            <p:ph type="title"/>
          </p:nvPr>
        </p:nvSpPr>
        <p:spPr>
          <a:xfrm>
            <a:off x="2432241" y="271630"/>
            <a:ext cx="6387748" cy="490370"/>
          </a:xfrm>
        </p:spPr>
        <p:txBody>
          <a:bodyPr/>
          <a:lstStyle/>
          <a:p>
            <a:r>
              <a:rPr lang="en-US" sz="2300" dirty="0"/>
              <a:t>New to You</a:t>
            </a:r>
          </a:p>
        </p:txBody>
      </p:sp>
      <p:sp>
        <p:nvSpPr>
          <p:cNvPr id="4" name="Slide Number Placeholder 3"/>
          <p:cNvSpPr>
            <a:spLocks noGrp="1"/>
          </p:cNvSpPr>
          <p:nvPr>
            <p:ph type="sldNum" sz="quarter" idx="12"/>
          </p:nvPr>
        </p:nvSpPr>
        <p:spPr/>
        <p:txBody>
          <a:bodyPr/>
          <a:lstStyle/>
          <a:p>
            <a:fld id="{9F285259-BB59-4428-979D-C89B6C2BEA6D}" type="slidenum">
              <a:rPr lang="en-CA" smtClean="0"/>
              <a:pPr/>
              <a:t>20</a:t>
            </a:fld>
            <a:endParaRPr lang="en-CA" dirty="0"/>
          </a:p>
        </p:txBody>
      </p:sp>
      <p:pic>
        <p:nvPicPr>
          <p:cNvPr id="5" name="Picture 4"/>
          <p:cNvPicPr>
            <a:picLocks noChangeAspect="1"/>
          </p:cNvPicPr>
          <p:nvPr/>
        </p:nvPicPr>
        <p:blipFill>
          <a:blip r:embed="rId4"/>
          <a:stretch>
            <a:fillRect/>
          </a:stretch>
        </p:blipFill>
        <p:spPr>
          <a:xfrm>
            <a:off x="1295400" y="2537720"/>
            <a:ext cx="5419048" cy="600000"/>
          </a:xfrm>
          <a:prstGeom prst="rect">
            <a:avLst/>
          </a:prstGeom>
        </p:spPr>
      </p:pic>
      <p:sp>
        <p:nvSpPr>
          <p:cNvPr id="6" name="Rectangle 5"/>
          <p:cNvSpPr/>
          <p:nvPr/>
        </p:nvSpPr>
        <p:spPr>
          <a:xfrm>
            <a:off x="1295400" y="2514600"/>
            <a:ext cx="5410200" cy="609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145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54207" y="1479521"/>
            <a:ext cx="8688786" cy="4876829"/>
          </a:xfrm>
          <a:prstGeom prst="rect">
            <a:avLst/>
          </a:prstGeom>
        </p:spPr>
      </p:pic>
      <p:sp>
        <p:nvSpPr>
          <p:cNvPr id="2" name="Text Placeholder 1"/>
          <p:cNvSpPr>
            <a:spLocks noGrp="1"/>
          </p:cNvSpPr>
          <p:nvPr>
            <p:ph type="body" idx="1"/>
          </p:nvPr>
        </p:nvSpPr>
        <p:spPr>
          <a:xfrm>
            <a:off x="76200" y="990600"/>
            <a:ext cx="8915401" cy="5365750"/>
          </a:xfrm>
        </p:spPr>
        <p:txBody>
          <a:bodyPr/>
          <a:lstStyle/>
          <a:p>
            <a:r>
              <a:rPr lang="en-US" b="0" dirty="0"/>
              <a:t>HR Contact App</a:t>
            </a:r>
          </a:p>
        </p:txBody>
      </p:sp>
      <p:sp>
        <p:nvSpPr>
          <p:cNvPr id="3" name="Title 2"/>
          <p:cNvSpPr>
            <a:spLocks noGrp="1"/>
          </p:cNvSpPr>
          <p:nvPr>
            <p:ph type="title"/>
          </p:nvPr>
        </p:nvSpPr>
        <p:spPr/>
        <p:txBody>
          <a:bodyPr/>
          <a:lstStyle/>
          <a:p>
            <a:r>
              <a:rPr lang="en-US" sz="2300" dirty="0"/>
              <a:t>Find HR Contact Web Page</a:t>
            </a:r>
          </a:p>
        </p:txBody>
      </p:sp>
      <p:sp>
        <p:nvSpPr>
          <p:cNvPr id="4" name="Slide Number Placeholder 3"/>
          <p:cNvSpPr>
            <a:spLocks noGrp="1"/>
          </p:cNvSpPr>
          <p:nvPr>
            <p:ph type="sldNum" sz="quarter" idx="12"/>
          </p:nvPr>
        </p:nvSpPr>
        <p:spPr/>
        <p:txBody>
          <a:bodyPr/>
          <a:lstStyle/>
          <a:p>
            <a:fld id="{9F285259-BB59-4428-979D-C89B6C2BEA6D}" type="slidenum">
              <a:rPr lang="en-CA" smtClean="0"/>
              <a:pPr/>
              <a:t>21</a:t>
            </a:fld>
            <a:endParaRPr lang="en-CA" dirty="0"/>
          </a:p>
        </p:txBody>
      </p:sp>
      <p:sp>
        <p:nvSpPr>
          <p:cNvPr id="8" name="Rectangle 7"/>
          <p:cNvSpPr/>
          <p:nvPr/>
        </p:nvSpPr>
        <p:spPr>
          <a:xfrm>
            <a:off x="152400" y="1447800"/>
            <a:ext cx="8667589" cy="49085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4191000"/>
            <a:ext cx="3505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525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219200"/>
            <a:ext cx="8610600" cy="5407023"/>
          </a:xfrm>
        </p:spPr>
        <p:txBody>
          <a:bodyPr/>
          <a:lstStyle/>
          <a:p>
            <a:r>
              <a:rPr lang="en-US" sz="2000" b="0" dirty="0"/>
              <a:t>A period of “pause” in each payroll cycle which starts the day before pay confirm and is not lifted until after pay confirm is complete.  </a:t>
            </a:r>
          </a:p>
          <a:p>
            <a:r>
              <a:rPr lang="en-US" sz="2000" b="0" dirty="0"/>
              <a:t>No new changes (job changes, benefit changes, time entry etc.) are introduced into the current payroll cycle unless approved by the Payroll Manager.</a:t>
            </a:r>
          </a:p>
          <a:p>
            <a:pPr>
              <a:spcBef>
                <a:spcPts val="0"/>
              </a:spcBef>
              <a:spcAft>
                <a:spcPts val="0"/>
              </a:spcAft>
            </a:pPr>
            <a:endParaRPr lang="en-US" sz="2000" b="0" dirty="0"/>
          </a:p>
          <a:p>
            <a:pPr>
              <a:spcBef>
                <a:spcPts val="0"/>
              </a:spcBef>
              <a:spcAft>
                <a:spcPts val="0"/>
              </a:spcAft>
            </a:pPr>
            <a:r>
              <a:rPr lang="en-US" sz="2000" b="0" dirty="0"/>
              <a:t>These Critical Action Days allow payroll to audit the entire </a:t>
            </a:r>
          </a:p>
          <a:p>
            <a:pPr>
              <a:spcBef>
                <a:spcPts val="0"/>
              </a:spcBef>
              <a:spcAft>
                <a:spcPts val="0"/>
              </a:spcAft>
            </a:pPr>
            <a:r>
              <a:rPr lang="en-US" sz="2000" b="0" dirty="0"/>
              <a:t>payroll for the University prior to pay confirm.  During this </a:t>
            </a:r>
          </a:p>
          <a:p>
            <a:pPr>
              <a:spcBef>
                <a:spcPts val="0"/>
              </a:spcBef>
              <a:spcAft>
                <a:spcPts val="0"/>
              </a:spcAft>
            </a:pPr>
            <a:r>
              <a:rPr lang="en-US" sz="2000" b="0" dirty="0"/>
              <a:t>period introducing any additional work can put the entire </a:t>
            </a:r>
          </a:p>
          <a:p>
            <a:pPr>
              <a:spcBef>
                <a:spcPts val="0"/>
              </a:spcBef>
              <a:spcAft>
                <a:spcPts val="0"/>
              </a:spcAft>
            </a:pPr>
            <a:r>
              <a:rPr lang="en-US" sz="2000" b="0" dirty="0"/>
              <a:t>Pay confirm at risk.</a:t>
            </a:r>
          </a:p>
          <a:p>
            <a:pPr marL="342900" indent="-342900">
              <a:buFont typeface="Arial" panose="020B0604020202020204" pitchFamily="34" charset="0"/>
              <a:buChar char="•"/>
            </a:pPr>
            <a:endParaRPr lang="en-US" b="0" dirty="0"/>
          </a:p>
          <a:p>
            <a:endParaRPr lang="en-US" b="0" dirty="0"/>
          </a:p>
        </p:txBody>
      </p:sp>
      <p:sp>
        <p:nvSpPr>
          <p:cNvPr id="3" name="Title 2"/>
          <p:cNvSpPr>
            <a:spLocks noGrp="1"/>
          </p:cNvSpPr>
          <p:nvPr>
            <p:ph type="title"/>
          </p:nvPr>
        </p:nvSpPr>
        <p:spPr/>
        <p:txBody>
          <a:bodyPr/>
          <a:lstStyle/>
          <a:p>
            <a:r>
              <a:rPr lang="en-US" sz="2300" dirty="0"/>
              <a:t>Payroll Critical Action Period</a:t>
            </a:r>
          </a:p>
        </p:txBody>
      </p:sp>
      <p:sp>
        <p:nvSpPr>
          <p:cNvPr id="4" name="Slide Number Placeholder 3"/>
          <p:cNvSpPr>
            <a:spLocks noGrp="1"/>
          </p:cNvSpPr>
          <p:nvPr>
            <p:ph type="sldNum" sz="quarter" idx="12"/>
          </p:nvPr>
        </p:nvSpPr>
        <p:spPr/>
        <p:txBody>
          <a:bodyPr/>
          <a:lstStyle/>
          <a:p>
            <a:fld id="{9F285259-BB59-4428-979D-C89B6C2BEA6D}" type="slidenum">
              <a:rPr lang="en-CA" smtClean="0"/>
              <a:pPr/>
              <a:t>22</a:t>
            </a:fld>
            <a:endParaRPr lang="en-CA" dirty="0"/>
          </a:p>
        </p:txBody>
      </p:sp>
      <p:pic>
        <p:nvPicPr>
          <p:cNvPr id="1026" name="Picture 2" descr="https://media-public.canva.com/MABWTVpYHcs/1/thumbna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014207"/>
            <a:ext cx="2209800" cy="184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15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914400"/>
            <a:ext cx="8305800" cy="5867400"/>
          </a:xfrm>
        </p:spPr>
        <p:txBody>
          <a:bodyPr/>
          <a:lstStyle/>
          <a:p>
            <a:pPr marL="342900" indent="-342900">
              <a:buFont typeface="Arial" panose="020B0604020202020204" pitchFamily="34" charset="0"/>
              <a:buChar char="•"/>
            </a:pPr>
            <a:r>
              <a:rPr lang="en-US" sz="1900" b="0" dirty="0"/>
              <a:t>Transition Delegation role corrections to Payroll</a:t>
            </a:r>
          </a:p>
          <a:p>
            <a:pPr marL="342900" indent="-342900">
              <a:buFont typeface="Arial" panose="020B0604020202020204" pitchFamily="34" charset="0"/>
              <a:buChar char="•"/>
            </a:pPr>
            <a:r>
              <a:rPr lang="en-US" sz="1900" b="0" dirty="0"/>
              <a:t>Insert Time entry and approval into onboarding process (mandatory training)</a:t>
            </a:r>
          </a:p>
          <a:p>
            <a:pPr marL="342900" indent="-342900">
              <a:buFont typeface="Arial" panose="020B0604020202020204" pitchFamily="34" charset="0"/>
              <a:buChar char="•"/>
            </a:pPr>
            <a:r>
              <a:rPr lang="en-US" sz="1900" b="0" dirty="0"/>
              <a:t>Expand the usage of Employee Self Serve Time Entry</a:t>
            </a:r>
          </a:p>
          <a:p>
            <a:pPr marL="342900" indent="-342900">
              <a:buFont typeface="Arial" panose="020B0604020202020204" pitchFamily="34" charset="0"/>
              <a:buChar char="•"/>
            </a:pPr>
            <a:r>
              <a:rPr lang="en-US" sz="1900" b="0" dirty="0"/>
              <a:t>Reduce window of correction from current pay period and 4 months to current pay period and 1 month</a:t>
            </a:r>
          </a:p>
          <a:p>
            <a:pPr marL="342900" indent="-342900">
              <a:buFont typeface="Arial" panose="020B0604020202020204" pitchFamily="34" charset="0"/>
              <a:buChar char="•"/>
            </a:pPr>
            <a:r>
              <a:rPr lang="en-US" sz="1900" b="0" dirty="0"/>
              <a:t>Review Mass Approval Process</a:t>
            </a:r>
          </a:p>
          <a:p>
            <a:pPr marL="342900" indent="-342900">
              <a:buFont typeface="Arial" panose="020B0604020202020204" pitchFamily="34" charset="0"/>
              <a:buChar char="•"/>
            </a:pPr>
            <a:r>
              <a:rPr lang="en-US" sz="1900" b="0" dirty="0"/>
              <a:t>Schedules/Embed Rules into Timesheet </a:t>
            </a:r>
          </a:p>
          <a:p>
            <a:pPr marL="342900" indent="-342900">
              <a:buFont typeface="Arial" panose="020B0604020202020204" pitchFamily="34" charset="0"/>
              <a:buChar char="•"/>
            </a:pPr>
            <a:r>
              <a:rPr lang="en-US" sz="1900" b="0" dirty="0" err="1"/>
              <a:t>eSecurity</a:t>
            </a:r>
            <a:r>
              <a:rPr lang="en-US" sz="1900" b="0" dirty="0"/>
              <a:t> access request will default to HR approval before a Timekeeper role is added to an employee’s PeopleSoft profile</a:t>
            </a:r>
          </a:p>
          <a:p>
            <a:pPr marL="342900" indent="-342900">
              <a:buFont typeface="Arial" panose="020B0604020202020204" pitchFamily="34" charset="0"/>
              <a:buChar char="•"/>
            </a:pPr>
            <a:r>
              <a:rPr lang="en-US" sz="1900" b="0" dirty="0"/>
              <a:t>Decommission Supervisors with Timekeeper Role</a:t>
            </a:r>
          </a:p>
          <a:p>
            <a:pPr marL="342900" indent="-342900">
              <a:buFont typeface="Arial" panose="020B0604020202020204" pitchFamily="34" charset="0"/>
              <a:buChar char="•"/>
            </a:pPr>
            <a:r>
              <a:rPr lang="en-US" sz="1900" b="0" dirty="0"/>
              <a:t>Insert Payroll cycle controls (time entry, approval and pay cycle frequency)</a:t>
            </a:r>
          </a:p>
          <a:p>
            <a:pPr marL="342900" indent="-342900">
              <a:buFont typeface="Arial" panose="020B0604020202020204" pitchFamily="34" charset="0"/>
              <a:buChar char="•"/>
            </a:pPr>
            <a:endParaRPr lang="en-US" sz="2000" b="0" dirty="0"/>
          </a:p>
        </p:txBody>
      </p:sp>
      <p:sp>
        <p:nvSpPr>
          <p:cNvPr id="3" name="Title 2"/>
          <p:cNvSpPr>
            <a:spLocks noGrp="1"/>
          </p:cNvSpPr>
          <p:nvPr>
            <p:ph type="title"/>
          </p:nvPr>
        </p:nvSpPr>
        <p:spPr>
          <a:xfrm>
            <a:off x="2432241" y="271630"/>
            <a:ext cx="6387748" cy="490370"/>
          </a:xfrm>
        </p:spPr>
        <p:txBody>
          <a:bodyPr/>
          <a:lstStyle/>
          <a:p>
            <a:r>
              <a:rPr lang="en-US" sz="2300" dirty="0"/>
              <a:t>What’s on the Horizon</a:t>
            </a:r>
          </a:p>
        </p:txBody>
      </p:sp>
      <p:sp>
        <p:nvSpPr>
          <p:cNvPr id="4" name="Slide Number Placeholder 3"/>
          <p:cNvSpPr>
            <a:spLocks noGrp="1"/>
          </p:cNvSpPr>
          <p:nvPr>
            <p:ph type="sldNum" sz="quarter" idx="12"/>
          </p:nvPr>
        </p:nvSpPr>
        <p:spPr/>
        <p:txBody>
          <a:bodyPr/>
          <a:lstStyle/>
          <a:p>
            <a:fld id="{9F285259-BB59-4428-979D-C89B6C2BEA6D}" type="slidenum">
              <a:rPr lang="en-CA" smtClean="0"/>
              <a:pPr/>
              <a:t>23</a:t>
            </a:fld>
            <a:endParaRPr lang="en-CA" dirty="0"/>
          </a:p>
        </p:txBody>
      </p:sp>
    </p:spTree>
    <p:extLst>
      <p:ext uri="{BB962C8B-B14F-4D97-AF65-F5344CB8AC3E}">
        <p14:creationId xmlns:p14="http://schemas.microsoft.com/office/powerpoint/2010/main" val="1752349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endParaRPr lang="en-US" dirty="0"/>
          </a:p>
          <a:p>
            <a:pPr algn="ctr"/>
            <a:r>
              <a:rPr lang="en-US" dirty="0"/>
              <a:t>WITH YOUR HELP!!!</a:t>
            </a:r>
          </a:p>
          <a:p>
            <a:pPr marL="342900" indent="-342900">
              <a:buFont typeface="Arial" panose="020B0604020202020204" pitchFamily="34" charset="0"/>
              <a:buChar char="•"/>
            </a:pPr>
            <a:r>
              <a:rPr lang="en-US" sz="2200" b="0" dirty="0"/>
              <a:t>Can you commit 2 - 4 hours a month starting in 2020?</a:t>
            </a:r>
          </a:p>
          <a:p>
            <a:pPr marL="342900" indent="-342900">
              <a:buFont typeface="Arial" panose="020B0604020202020204" pitchFamily="34" charset="0"/>
              <a:buChar char="•"/>
            </a:pPr>
            <a:r>
              <a:rPr lang="en-US" sz="2200" b="0" dirty="0"/>
              <a:t>Are you interested in having a voice?</a:t>
            </a:r>
          </a:p>
          <a:p>
            <a:pPr marL="342900" indent="-342900">
              <a:buFont typeface="Arial" panose="020B0604020202020204" pitchFamily="34" charset="0"/>
              <a:buChar char="•"/>
            </a:pPr>
            <a:r>
              <a:rPr lang="en-US" sz="2200" b="0" dirty="0"/>
              <a:t>Do you have a challenge that hasn’t been addressed? </a:t>
            </a:r>
          </a:p>
          <a:p>
            <a:pPr algn="ctr"/>
            <a:endParaRPr lang="en-US" sz="2200" b="0" dirty="0"/>
          </a:p>
          <a:p>
            <a:pPr algn="ctr"/>
            <a:r>
              <a:rPr lang="en-US" sz="2200" b="0" dirty="0"/>
              <a:t>If you would like to participate in a Time &amp; </a:t>
            </a:r>
            <a:r>
              <a:rPr lang="en-US" sz="2200" b="0" dirty="0" err="1"/>
              <a:t>Labour</a:t>
            </a:r>
            <a:r>
              <a:rPr lang="en-US" sz="2200" b="0" dirty="0"/>
              <a:t> Focus Group please let us know by emailing Payroll at </a:t>
            </a:r>
            <a:r>
              <a:rPr lang="en-US" sz="2200" b="0" i="1" dirty="0">
                <a:hlinkClick r:id="rId2"/>
              </a:rPr>
              <a:t>payroll.operations@ualberta.ca</a:t>
            </a:r>
            <a:endParaRPr lang="en-US" sz="2200" b="0" i="1" dirty="0"/>
          </a:p>
          <a:p>
            <a:pPr algn="ctr"/>
            <a:endParaRPr lang="en-US" sz="2200" b="0" i="1" dirty="0"/>
          </a:p>
        </p:txBody>
      </p:sp>
      <p:sp>
        <p:nvSpPr>
          <p:cNvPr id="3" name="Title 2"/>
          <p:cNvSpPr>
            <a:spLocks noGrp="1"/>
          </p:cNvSpPr>
          <p:nvPr>
            <p:ph type="title"/>
          </p:nvPr>
        </p:nvSpPr>
        <p:spPr/>
        <p:txBody>
          <a:bodyPr/>
          <a:lstStyle/>
          <a:p>
            <a:r>
              <a:rPr lang="en-US" sz="2300" dirty="0"/>
              <a:t>How do we get there?</a:t>
            </a:r>
            <a:br>
              <a:rPr lang="en-US" sz="2300" dirty="0"/>
            </a:br>
            <a:endParaRPr lang="en-US" sz="2300" dirty="0"/>
          </a:p>
        </p:txBody>
      </p:sp>
      <p:sp>
        <p:nvSpPr>
          <p:cNvPr id="4" name="Slide Number Placeholder 3"/>
          <p:cNvSpPr>
            <a:spLocks noGrp="1"/>
          </p:cNvSpPr>
          <p:nvPr>
            <p:ph type="sldNum" sz="quarter" idx="12"/>
          </p:nvPr>
        </p:nvSpPr>
        <p:spPr/>
        <p:txBody>
          <a:bodyPr/>
          <a:lstStyle/>
          <a:p>
            <a:fld id="{9F285259-BB59-4428-979D-C89B6C2BEA6D}" type="slidenum">
              <a:rPr lang="en-CA" smtClean="0"/>
              <a:pPr/>
              <a:t>24</a:t>
            </a:fld>
            <a:endParaRPr lang="en-CA" dirty="0"/>
          </a:p>
        </p:txBody>
      </p:sp>
    </p:spTree>
    <p:extLst>
      <p:ext uri="{BB962C8B-B14F-4D97-AF65-F5344CB8AC3E}">
        <p14:creationId xmlns:p14="http://schemas.microsoft.com/office/powerpoint/2010/main" val="253753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081" y="1118106"/>
            <a:ext cx="5715000"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2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endParaRPr lang="en-US" b="0" dirty="0"/>
          </a:p>
          <a:p>
            <a:pPr algn="ctr"/>
            <a:endParaRPr lang="en-US" b="0" dirty="0"/>
          </a:p>
          <a:p>
            <a:pPr algn="ctr"/>
            <a:endParaRPr lang="en-US" b="0" dirty="0"/>
          </a:p>
          <a:p>
            <a:pPr algn="ctr"/>
            <a:endParaRPr lang="en-US" b="0" dirty="0"/>
          </a:p>
          <a:p>
            <a:pPr algn="ctr"/>
            <a:r>
              <a:rPr lang="en-US" dirty="0"/>
              <a:t>Pay Employees Accurately and On Time</a:t>
            </a:r>
          </a:p>
        </p:txBody>
      </p:sp>
      <p:sp>
        <p:nvSpPr>
          <p:cNvPr id="3" name="Title 2"/>
          <p:cNvSpPr>
            <a:spLocks noGrp="1"/>
          </p:cNvSpPr>
          <p:nvPr>
            <p:ph type="title"/>
          </p:nvPr>
        </p:nvSpPr>
        <p:spPr/>
        <p:txBody>
          <a:bodyPr/>
          <a:lstStyle/>
          <a:p>
            <a:r>
              <a:rPr lang="en-US" sz="2300" dirty="0"/>
              <a:t>Our Collective Mandate</a:t>
            </a:r>
          </a:p>
        </p:txBody>
      </p:sp>
      <p:sp>
        <p:nvSpPr>
          <p:cNvPr id="4" name="Slide Number Placeholder 3"/>
          <p:cNvSpPr>
            <a:spLocks noGrp="1"/>
          </p:cNvSpPr>
          <p:nvPr>
            <p:ph type="sldNum" sz="quarter" idx="12"/>
          </p:nvPr>
        </p:nvSpPr>
        <p:spPr/>
        <p:txBody>
          <a:bodyPr/>
          <a:lstStyle/>
          <a:p>
            <a:fld id="{9F285259-BB59-4428-979D-C89B6C2BEA6D}" type="slidenum">
              <a:rPr lang="en-CA" smtClean="0"/>
              <a:pPr/>
              <a:t>3</a:t>
            </a:fld>
            <a:endParaRPr lang="en-CA" dirty="0"/>
          </a:p>
        </p:txBody>
      </p:sp>
    </p:spTree>
    <p:extLst>
      <p:ext uri="{BB962C8B-B14F-4D97-AF65-F5344CB8AC3E}">
        <p14:creationId xmlns:p14="http://schemas.microsoft.com/office/powerpoint/2010/main" val="1733746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bwMode="auto">
          <a:xfrm>
            <a:off x="2432050" y="233363"/>
            <a:ext cx="63881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600" b="1" dirty="0"/>
              <a:t>Guiding Principles</a:t>
            </a:r>
            <a:endParaRPr lang="en-US" altLang="en-US" sz="1600" b="1" dirty="0"/>
          </a:p>
        </p:txBody>
      </p:sp>
      <p:sp>
        <p:nvSpPr>
          <p:cNvPr id="4" name="Text Placeholder 1"/>
          <p:cNvSpPr txBox="1">
            <a:spLocks/>
          </p:cNvSpPr>
          <p:nvPr/>
        </p:nvSpPr>
        <p:spPr>
          <a:xfrm>
            <a:off x="549234" y="1296309"/>
            <a:ext cx="7562850" cy="999998"/>
          </a:xfrm>
          <a:prstGeom prst="rect">
            <a:avLst/>
          </a:prstGeom>
        </p:spPr>
        <p:txBody>
          <a:bodyPr vert="horz"/>
          <a:lstStyle>
            <a:lvl1pPr marL="0" indent="0" algn="l" defTabSz="457200" rtl="0" eaLnBrk="1" fontAlgn="base" hangingPunct="1">
              <a:spcBef>
                <a:spcPts val="1200"/>
              </a:spcBef>
              <a:spcAft>
                <a:spcPts val="600"/>
              </a:spcAft>
              <a:buFont typeface="Arial" panose="020B0604020202020204" pitchFamily="34" charset="0"/>
              <a:buNone/>
              <a:tabLst>
                <a:tab pos="230188" algn="l"/>
              </a:tabLst>
              <a:defRPr sz="2400" b="1" kern="1200">
                <a:solidFill>
                  <a:schemeClr val="tx1"/>
                </a:solidFill>
                <a:latin typeface="+mn-lt"/>
                <a:ea typeface="MS PGothic" panose="020B0600070205080204" pitchFamily="34" charset="-128"/>
                <a:cs typeface="Geneva" charset="0"/>
              </a:defRPr>
            </a:lvl1pPr>
            <a:lvl2pPr marL="3175" indent="0" algn="l" defTabSz="457200" rtl="0" eaLnBrk="1" fontAlgn="base" hangingPunct="1">
              <a:spcBef>
                <a:spcPts val="0"/>
              </a:spcBef>
              <a:spcAft>
                <a:spcPts val="1200"/>
              </a:spcAft>
              <a:buFont typeface="Arial" panose="020B0604020202020204" pitchFamily="34" charset="0"/>
              <a:buNone/>
              <a:defRPr sz="1800" b="1" kern="1200">
                <a:solidFill>
                  <a:schemeClr val="tx1"/>
                </a:solidFill>
                <a:latin typeface="+mn-lt"/>
                <a:ea typeface="Geneva" charset="0"/>
                <a:cs typeface="Geneva" charset="0"/>
              </a:defRPr>
            </a:lvl2pPr>
            <a:lvl3pPr marL="228600" indent="-228600" algn="l" defTabSz="4572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Geneva" charset="0"/>
                <a:cs typeface="Geneva" charset="0"/>
              </a:defRPr>
            </a:lvl3pPr>
            <a:lvl4pPr marL="514350" indent="-230188" algn="l" defTabSz="457200" rtl="0" eaLnBrk="1" fontAlgn="base" hangingPunct="1">
              <a:spcBef>
                <a:spcPct val="20000"/>
              </a:spcBef>
              <a:spcAft>
                <a:spcPct val="0"/>
              </a:spcAft>
              <a:buFont typeface="Lucida Grande"/>
              <a:buChar char="-"/>
              <a:tabLst/>
              <a:defRPr sz="1800" kern="1200">
                <a:solidFill>
                  <a:schemeClr val="tx1"/>
                </a:solidFill>
                <a:latin typeface="+mn-lt"/>
                <a:ea typeface="Geneva" charset="0"/>
                <a:cs typeface="Geneva" charset="0"/>
              </a:defRPr>
            </a:lvl4pPr>
            <a:lvl5pPr marL="747713" indent="-228600" algn="l" defTabSz="457200" rtl="0" eaLnBrk="1" fontAlgn="base" hangingPunct="1">
              <a:spcBef>
                <a:spcPct val="20000"/>
              </a:spcBef>
              <a:spcAft>
                <a:spcPct val="0"/>
              </a:spcAft>
              <a:buFont typeface="Lucida Grande"/>
              <a:buChar char="·"/>
              <a:defRPr sz="18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600"/>
              </a:spcBef>
            </a:pPr>
            <a:r>
              <a:rPr lang="en-US" i="1" dirty="0"/>
              <a:t>Align work for effectiveness and efficiency</a:t>
            </a:r>
          </a:p>
          <a:p>
            <a:pPr algn="ctr">
              <a:spcBef>
                <a:spcPts val="600"/>
              </a:spcBef>
            </a:pPr>
            <a:r>
              <a:rPr lang="en-US" i="1" dirty="0"/>
              <a:t> Mitigate risk to the University</a:t>
            </a:r>
          </a:p>
          <a:p>
            <a:endParaRPr lang="en-US" i="1" dirty="0"/>
          </a:p>
          <a:p>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1871364234"/>
              </p:ext>
            </p:extLst>
          </p:nvPr>
        </p:nvGraphicFramePr>
        <p:xfrm>
          <a:off x="428584" y="2729928"/>
          <a:ext cx="8007350" cy="3358007"/>
        </p:xfrm>
        <a:graphic>
          <a:graphicData uri="http://schemas.openxmlformats.org/drawingml/2006/table">
            <a:tbl>
              <a:tblPr firstRow="1" firstCol="1" bandRow="1">
                <a:tableStyleId>{5C22544A-7EE6-4342-B048-85BDC9FD1C3A}</a:tableStyleId>
              </a:tblPr>
              <a:tblGrid>
                <a:gridCol w="2668706">
                  <a:extLst>
                    <a:ext uri="{9D8B030D-6E8A-4147-A177-3AD203B41FA5}">
                      <a16:colId xmlns:a16="http://schemas.microsoft.com/office/drawing/2014/main" val="4092505220"/>
                    </a:ext>
                  </a:extLst>
                </a:gridCol>
                <a:gridCol w="2595444">
                  <a:extLst>
                    <a:ext uri="{9D8B030D-6E8A-4147-A177-3AD203B41FA5}">
                      <a16:colId xmlns:a16="http://schemas.microsoft.com/office/drawing/2014/main" val="1652763979"/>
                    </a:ext>
                  </a:extLst>
                </a:gridCol>
                <a:gridCol w="2743200">
                  <a:extLst>
                    <a:ext uri="{9D8B030D-6E8A-4147-A177-3AD203B41FA5}">
                      <a16:colId xmlns:a16="http://schemas.microsoft.com/office/drawing/2014/main" val="2407183644"/>
                    </a:ext>
                  </a:extLst>
                </a:gridCol>
              </a:tblGrid>
              <a:tr h="762000">
                <a:tc>
                  <a:txBody>
                    <a:bodyPr/>
                    <a:lstStyle/>
                    <a:p>
                      <a:pPr marL="0" marR="0" algn="ctr">
                        <a:lnSpc>
                          <a:spcPct val="200000"/>
                        </a:lnSpc>
                        <a:spcBef>
                          <a:spcPts val="0"/>
                        </a:spcBef>
                        <a:spcAft>
                          <a:spcPts val="0"/>
                        </a:spcAft>
                      </a:pPr>
                      <a:r>
                        <a:rPr lang="en-US" sz="1400" b="1" u="sng" dirty="0">
                          <a:solidFill>
                            <a:schemeClr val="tx1"/>
                          </a:solidFill>
                          <a:effectLst/>
                        </a:rPr>
                        <a:t>EMPLOYMENT SERVICES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C41"/>
                    </a:solidFill>
                  </a:tcPr>
                </a:tc>
                <a:tc>
                  <a:txBody>
                    <a:bodyPr/>
                    <a:lstStyle/>
                    <a:p>
                      <a:pPr marL="0" marR="0" algn="ctr">
                        <a:lnSpc>
                          <a:spcPct val="200000"/>
                        </a:lnSpc>
                        <a:spcBef>
                          <a:spcPts val="0"/>
                        </a:spcBef>
                        <a:spcAft>
                          <a:spcPts val="0"/>
                        </a:spcAft>
                      </a:pPr>
                      <a:r>
                        <a:rPr lang="en-US" sz="1400" b="1" u="sng" dirty="0">
                          <a:solidFill>
                            <a:schemeClr val="tx1"/>
                          </a:solidFill>
                          <a:effectLst/>
                        </a:rPr>
                        <a:t>BENEFITS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C41"/>
                    </a:solidFill>
                  </a:tcPr>
                </a:tc>
                <a:tc>
                  <a:txBody>
                    <a:bodyPr/>
                    <a:lstStyle/>
                    <a:p>
                      <a:pPr marL="0" marR="0" algn="ctr">
                        <a:lnSpc>
                          <a:spcPct val="200000"/>
                        </a:lnSpc>
                        <a:spcBef>
                          <a:spcPts val="0"/>
                        </a:spcBef>
                        <a:spcAft>
                          <a:spcPts val="0"/>
                        </a:spcAft>
                      </a:pPr>
                      <a:r>
                        <a:rPr lang="en-US" sz="1400" b="1" u="sng" dirty="0">
                          <a:solidFill>
                            <a:schemeClr val="tx1"/>
                          </a:solidFill>
                          <a:effectLst/>
                        </a:rPr>
                        <a:t>PAYROLL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C41"/>
                    </a:solidFill>
                  </a:tcPr>
                </a:tc>
                <a:extLst>
                  <a:ext uri="{0D108BD9-81ED-4DB2-BD59-A6C34878D82A}">
                    <a16:rowId xmlns:a16="http://schemas.microsoft.com/office/drawing/2014/main" val="2924008463"/>
                  </a:ext>
                </a:extLst>
              </a:tr>
              <a:tr h="2559008">
                <a:tc>
                  <a:txBody>
                    <a:bodyPr/>
                    <a:lstStyle/>
                    <a:p>
                      <a:pPr marL="0" marR="0" algn="ctr">
                        <a:lnSpc>
                          <a:spcPct val="107000"/>
                        </a:lnSpc>
                        <a:spcBef>
                          <a:spcPts val="0"/>
                        </a:spcBef>
                        <a:spcAft>
                          <a:spcPts val="0"/>
                        </a:spcAft>
                      </a:pPr>
                      <a:endParaRPr lang="en-US" sz="1600" b="0" dirty="0">
                        <a:solidFill>
                          <a:schemeClr val="tx1"/>
                        </a:solidFill>
                        <a:effectLst/>
                      </a:endParaRPr>
                    </a:p>
                    <a:p>
                      <a:pPr marL="0" marR="0" algn="ctr">
                        <a:lnSpc>
                          <a:spcPct val="107000"/>
                        </a:lnSpc>
                        <a:spcBef>
                          <a:spcPts val="0"/>
                        </a:spcBef>
                        <a:spcAft>
                          <a:spcPts val="0"/>
                        </a:spcAft>
                      </a:pPr>
                      <a:r>
                        <a:rPr lang="en-US" sz="1600" b="0" dirty="0">
                          <a:solidFill>
                            <a:schemeClr val="tx1"/>
                          </a:solidFill>
                          <a:effectLst/>
                        </a:rPr>
                        <a:t>Responsible for life cycle of employee </a:t>
                      </a:r>
                    </a:p>
                    <a:p>
                      <a:pPr marL="0" marR="0" algn="ctr">
                        <a:lnSpc>
                          <a:spcPct val="107000"/>
                        </a:lnSpc>
                        <a:spcBef>
                          <a:spcPts val="0"/>
                        </a:spcBef>
                        <a:spcAft>
                          <a:spcPts val="0"/>
                        </a:spcAft>
                      </a:pPr>
                      <a:endParaRPr lang="en-US" sz="1600" b="0" dirty="0">
                        <a:solidFill>
                          <a:schemeClr val="tx1"/>
                        </a:solidFill>
                        <a:effectLst/>
                      </a:endParaRPr>
                    </a:p>
                    <a:p>
                      <a:pPr marL="0" marR="0" algn="ctr">
                        <a:lnSpc>
                          <a:spcPct val="107000"/>
                        </a:lnSpc>
                        <a:spcBef>
                          <a:spcPts val="0"/>
                        </a:spcBef>
                        <a:spcAft>
                          <a:spcPts val="0"/>
                        </a:spcAft>
                      </a:pPr>
                      <a:endParaRPr lang="en-US" sz="1600" b="0" dirty="0">
                        <a:solidFill>
                          <a:schemeClr val="tx1"/>
                        </a:solidFill>
                        <a:effectLst/>
                      </a:endParaRPr>
                    </a:p>
                    <a:p>
                      <a:pPr marL="0" marR="0" algn="ctr">
                        <a:lnSpc>
                          <a:spcPct val="107000"/>
                        </a:lnSpc>
                        <a:spcBef>
                          <a:spcPts val="0"/>
                        </a:spcBef>
                        <a:spcAft>
                          <a:spcPts val="0"/>
                        </a:spcAft>
                      </a:pPr>
                      <a:endParaRPr lang="en-US" sz="1600" b="0" dirty="0">
                        <a:solidFill>
                          <a:schemeClr val="tx1"/>
                        </a:solidFill>
                        <a:effectLst/>
                      </a:endParaRPr>
                    </a:p>
                    <a:p>
                      <a:pPr marL="0" marR="0" algn="ctr">
                        <a:lnSpc>
                          <a:spcPct val="107000"/>
                        </a:lnSpc>
                        <a:spcBef>
                          <a:spcPts val="0"/>
                        </a:spcBef>
                        <a:spcAft>
                          <a:spcPts val="0"/>
                        </a:spcAft>
                      </a:pPr>
                      <a:r>
                        <a:rPr lang="en-US" sz="1600" b="0" dirty="0">
                          <a:solidFill>
                            <a:schemeClr val="tx1"/>
                          </a:solidFill>
                          <a:effectLst/>
                        </a:rPr>
                        <a:t>(hire through to retire)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600" b="0" u="none" dirty="0">
                        <a:solidFill>
                          <a:schemeClr val="tx1"/>
                        </a:solidFill>
                        <a:effectLst/>
                      </a:endParaRPr>
                    </a:p>
                    <a:p>
                      <a:pPr marL="0" marR="0" algn="ctr">
                        <a:lnSpc>
                          <a:spcPct val="107000"/>
                        </a:lnSpc>
                        <a:spcBef>
                          <a:spcPts val="0"/>
                        </a:spcBef>
                        <a:spcAft>
                          <a:spcPts val="0"/>
                        </a:spcAft>
                      </a:pPr>
                      <a:r>
                        <a:rPr lang="en-US" sz="1600" b="0" u="none" dirty="0">
                          <a:solidFill>
                            <a:schemeClr val="tx1"/>
                          </a:solidFill>
                          <a:effectLst/>
                        </a:rPr>
                        <a:t>Responsible</a:t>
                      </a:r>
                      <a:r>
                        <a:rPr lang="en-US" sz="1600" b="0" u="none" baseline="0" dirty="0">
                          <a:solidFill>
                            <a:schemeClr val="tx1"/>
                          </a:solidFill>
                          <a:effectLst/>
                        </a:rPr>
                        <a:t> for the</a:t>
                      </a:r>
                      <a:r>
                        <a:rPr lang="en-US" sz="1600" b="0" u="none" dirty="0">
                          <a:solidFill>
                            <a:schemeClr val="tx1"/>
                          </a:solidFill>
                          <a:effectLst/>
                        </a:rPr>
                        <a:t> benefit impact as a result of employee life cycle changes</a:t>
                      </a:r>
                    </a:p>
                    <a:p>
                      <a:pPr marL="0" marR="0" algn="ctr">
                        <a:lnSpc>
                          <a:spcPct val="107000"/>
                        </a:lnSpc>
                        <a:spcBef>
                          <a:spcPts val="0"/>
                        </a:spcBef>
                        <a:spcAft>
                          <a:spcPts val="0"/>
                        </a:spcAft>
                      </a:pPr>
                      <a:endParaRPr lang="en-US" sz="1600" b="0" u="none" dirty="0">
                        <a:solidFill>
                          <a:schemeClr val="tx1"/>
                        </a:solidFill>
                        <a:effectLst/>
                      </a:endParaRPr>
                    </a:p>
                    <a:p>
                      <a:pPr marL="0" marR="0" algn="ctr">
                        <a:lnSpc>
                          <a:spcPct val="107000"/>
                        </a:lnSpc>
                        <a:spcBef>
                          <a:spcPts val="0"/>
                        </a:spcBef>
                        <a:spcAft>
                          <a:spcPts val="0"/>
                        </a:spcAft>
                      </a:pPr>
                      <a:r>
                        <a:rPr lang="en-US" sz="1600" b="0" u="none" dirty="0">
                          <a:solidFill>
                            <a:schemeClr val="tx1"/>
                          </a:solidFill>
                          <a:effectLst/>
                        </a:rPr>
                        <a:t>(including life events such as marriage, divorce, coverage changes, birth of child)</a:t>
                      </a:r>
                      <a:endParaRPr lang="en-US" sz="16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7000"/>
                        </a:lnSpc>
                        <a:spcBef>
                          <a:spcPts val="0"/>
                        </a:spcBef>
                        <a:spcAft>
                          <a:spcPts val="0"/>
                        </a:spcAft>
                      </a:pPr>
                      <a:endParaRPr lang="en-US" sz="1600" b="0" u="none" dirty="0">
                        <a:solidFill>
                          <a:schemeClr val="tx1"/>
                        </a:solidFill>
                        <a:effectLst/>
                      </a:endParaRPr>
                    </a:p>
                    <a:p>
                      <a:pPr marL="0" marR="0" algn="ctr">
                        <a:lnSpc>
                          <a:spcPct val="107000"/>
                        </a:lnSpc>
                        <a:spcBef>
                          <a:spcPts val="0"/>
                        </a:spcBef>
                        <a:spcAft>
                          <a:spcPts val="0"/>
                        </a:spcAft>
                      </a:pPr>
                      <a:r>
                        <a:rPr lang="en-US" sz="1600" b="0" u="none" dirty="0">
                          <a:solidFill>
                            <a:schemeClr val="tx1"/>
                          </a:solidFill>
                          <a:effectLst/>
                        </a:rPr>
                        <a:t>Responsible for the accuracy of the employees pay as a result of employee life cycle, benefit changes and</a:t>
                      </a:r>
                      <a:r>
                        <a:rPr lang="en-US" sz="1600" b="0" u="none" baseline="0" dirty="0">
                          <a:solidFill>
                            <a:schemeClr val="tx1"/>
                          </a:solidFill>
                          <a:effectLst/>
                        </a:rPr>
                        <a:t> </a:t>
                      </a:r>
                      <a:r>
                        <a:rPr lang="en-US" sz="1600" b="1" u="none" baseline="0" dirty="0">
                          <a:solidFill>
                            <a:schemeClr val="tx1"/>
                          </a:solidFill>
                          <a:effectLst/>
                        </a:rPr>
                        <a:t>Time Reporting</a:t>
                      </a:r>
                      <a:endParaRPr lang="en-US" sz="1600" b="1" u="none" dirty="0">
                        <a:solidFill>
                          <a:schemeClr val="tx1"/>
                        </a:solidFill>
                        <a:effectLst/>
                      </a:endParaRPr>
                    </a:p>
                    <a:p>
                      <a:pPr marL="0" marR="0" algn="ctr">
                        <a:lnSpc>
                          <a:spcPct val="107000"/>
                        </a:lnSpc>
                        <a:spcBef>
                          <a:spcPts val="0"/>
                        </a:spcBef>
                        <a:spcAft>
                          <a:spcPts val="0"/>
                        </a:spcAft>
                      </a:pPr>
                      <a:endParaRPr lang="en-US" sz="1600" b="1" u="none" dirty="0">
                        <a:solidFill>
                          <a:schemeClr val="tx1"/>
                        </a:solidFill>
                        <a:effectLst/>
                      </a:endParaRPr>
                    </a:p>
                    <a:p>
                      <a:pPr marL="0" marR="0" algn="ctr">
                        <a:lnSpc>
                          <a:spcPct val="107000"/>
                        </a:lnSpc>
                        <a:spcBef>
                          <a:spcPts val="0"/>
                        </a:spcBef>
                        <a:spcAft>
                          <a:spcPts val="0"/>
                        </a:spcAft>
                      </a:pPr>
                      <a:r>
                        <a:rPr lang="en-US" sz="1600" b="0" u="none" dirty="0">
                          <a:solidFill>
                            <a:schemeClr val="tx1"/>
                          </a:solidFill>
                          <a:effectLst/>
                        </a:rPr>
                        <a:t>(Responsible for gross to net accuracy)</a:t>
                      </a:r>
                      <a:endParaRPr lang="en-US" sz="16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8" marR="657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435874681"/>
                  </a:ext>
                </a:extLst>
              </a:tr>
            </a:tbl>
          </a:graphicData>
        </a:graphic>
      </p:graphicFrame>
    </p:spTree>
    <p:extLst>
      <p:ext uri="{BB962C8B-B14F-4D97-AF65-F5344CB8AC3E}">
        <p14:creationId xmlns:p14="http://schemas.microsoft.com/office/powerpoint/2010/main" val="57280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45310" y="885802"/>
          <a:ext cx="8374679" cy="5091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a:prstGeom prst="rect">
            <a:avLst/>
          </a:prstGeom>
        </p:spPr>
        <p:txBody>
          <a:bodyPr wrap="none">
            <a:spAutoFit/>
          </a:bodyPr>
          <a:lstStyle/>
          <a:p>
            <a:r>
              <a:rPr lang="en-US" sz="1600" b="1" dirty="0"/>
              <a:t>Payroll &amp; Benefits Org Chart</a:t>
            </a:r>
          </a:p>
        </p:txBody>
      </p:sp>
    </p:spTree>
    <p:extLst>
      <p:ext uri="{BB962C8B-B14F-4D97-AF65-F5344CB8AC3E}">
        <p14:creationId xmlns:p14="http://schemas.microsoft.com/office/powerpoint/2010/main" val="63021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990600"/>
            <a:ext cx="8382000" cy="5730876"/>
          </a:xfrm>
        </p:spPr>
        <p:txBody>
          <a:bodyPr/>
          <a:lstStyle/>
          <a:p>
            <a:endParaRPr lang="en-US" sz="2000" b="0" dirty="0"/>
          </a:p>
          <a:p>
            <a:r>
              <a:rPr lang="en-US" sz="2000" b="0" dirty="0"/>
              <a:t>Having a Timekeeper Role supports Payroll in the following ways:</a:t>
            </a:r>
          </a:p>
          <a:p>
            <a:pPr marL="342900" indent="-342900">
              <a:buFont typeface="Arial" panose="020B0604020202020204" pitchFamily="34" charset="0"/>
              <a:buChar char="•"/>
            </a:pPr>
            <a:r>
              <a:rPr lang="en-US" sz="2000" b="0" dirty="0"/>
              <a:t>The first point of contact within your Department(s) for employee and supervisor questions related to an employees time at work</a:t>
            </a:r>
          </a:p>
          <a:p>
            <a:pPr marL="342900" indent="-342900">
              <a:buFont typeface="Arial" panose="020B0604020202020204" pitchFamily="34" charset="0"/>
              <a:buChar char="•"/>
            </a:pPr>
            <a:r>
              <a:rPr lang="en-US" sz="2000" b="0" dirty="0"/>
              <a:t>The owner of all hours being submitted for each pay period for both salaried and hourly paid employees</a:t>
            </a:r>
          </a:p>
          <a:p>
            <a:pPr marL="342900" indent="-342900">
              <a:buFont typeface="Arial" panose="020B0604020202020204" pitchFamily="34" charset="0"/>
              <a:buChar char="•"/>
            </a:pPr>
            <a:r>
              <a:rPr lang="en-US" sz="2000" b="0" dirty="0"/>
              <a:t>You advise, educate and train Employees and Supervisors</a:t>
            </a:r>
          </a:p>
          <a:p>
            <a:pPr marL="342900" indent="-342900">
              <a:buFont typeface="Arial" panose="020B0604020202020204" pitchFamily="34" charset="0"/>
              <a:buChar char="•"/>
            </a:pPr>
            <a:r>
              <a:rPr lang="en-US" sz="2000" b="0" dirty="0"/>
              <a:t>You are Payroll’s voice as it relates to time administration functions </a:t>
            </a:r>
          </a:p>
          <a:p>
            <a:pPr marL="342900" indent="-342900">
              <a:buFont typeface="Arial" panose="020B0604020202020204" pitchFamily="34" charset="0"/>
              <a:buChar char="•"/>
            </a:pPr>
            <a:r>
              <a:rPr lang="en-US" sz="2000" b="0" dirty="0"/>
              <a:t>You are accountable for the hand off to payroll for accurate payments to our employees</a:t>
            </a:r>
          </a:p>
          <a:p>
            <a:endParaRPr lang="en-US" sz="2000" b="0" dirty="0"/>
          </a:p>
          <a:p>
            <a:pPr marL="342900" indent="-342900">
              <a:buFont typeface="Arial" panose="020B0604020202020204" pitchFamily="34" charset="0"/>
              <a:buChar char="•"/>
            </a:pPr>
            <a:endParaRPr lang="en-US" b="0" dirty="0"/>
          </a:p>
          <a:p>
            <a:endParaRPr lang="en-US" b="0" dirty="0"/>
          </a:p>
        </p:txBody>
      </p:sp>
      <p:sp>
        <p:nvSpPr>
          <p:cNvPr id="3" name="Title 2"/>
          <p:cNvSpPr>
            <a:spLocks noGrp="1"/>
          </p:cNvSpPr>
          <p:nvPr>
            <p:ph type="title"/>
          </p:nvPr>
        </p:nvSpPr>
        <p:spPr/>
        <p:txBody>
          <a:bodyPr/>
          <a:lstStyle/>
          <a:p>
            <a:r>
              <a:rPr lang="en-US" sz="2300" dirty="0"/>
              <a:t>Timekeeper Role</a:t>
            </a:r>
          </a:p>
        </p:txBody>
      </p:sp>
      <p:sp>
        <p:nvSpPr>
          <p:cNvPr id="4" name="Slide Number Placeholder 3"/>
          <p:cNvSpPr>
            <a:spLocks noGrp="1"/>
          </p:cNvSpPr>
          <p:nvPr>
            <p:ph type="sldNum" sz="quarter" idx="12"/>
          </p:nvPr>
        </p:nvSpPr>
        <p:spPr/>
        <p:txBody>
          <a:bodyPr/>
          <a:lstStyle/>
          <a:p>
            <a:fld id="{9F285259-BB59-4428-979D-C89B6C2BEA6D}" type="slidenum">
              <a:rPr lang="en-CA" smtClean="0"/>
              <a:pPr/>
              <a:t>6</a:t>
            </a:fld>
            <a:endParaRPr lang="en-CA" dirty="0"/>
          </a:p>
        </p:txBody>
      </p:sp>
    </p:spTree>
    <p:extLst>
      <p:ext uri="{BB962C8B-B14F-4D97-AF65-F5344CB8AC3E}">
        <p14:creationId xmlns:p14="http://schemas.microsoft.com/office/powerpoint/2010/main" val="408062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2115" y="1081548"/>
            <a:ext cx="7919885" cy="5408150"/>
          </a:xfrm>
        </p:spPr>
        <p:txBody>
          <a:bodyPr/>
          <a:lstStyle/>
          <a:p>
            <a:endParaRPr lang="en-US" sz="2000" b="0" dirty="0"/>
          </a:p>
          <a:p>
            <a:endParaRPr lang="en-US" sz="2000" b="0" dirty="0"/>
          </a:p>
          <a:p>
            <a:r>
              <a:rPr lang="en-US" sz="2000" b="0" dirty="0"/>
              <a:t>In order for you to do your role effectively we have to understand each other’s roles, responsibilities and challenges.  </a:t>
            </a:r>
          </a:p>
          <a:p>
            <a:endParaRPr lang="en-US" sz="2000" b="0" dirty="0"/>
          </a:p>
          <a:p>
            <a:r>
              <a:rPr lang="en-US" sz="2000" b="0" dirty="0"/>
              <a:t>When we don’t they collide and it hinders our collective mandate:</a:t>
            </a:r>
          </a:p>
          <a:p>
            <a:pPr algn="ctr"/>
            <a:endParaRPr lang="en-US" sz="2000" i="1" dirty="0"/>
          </a:p>
          <a:p>
            <a:pPr algn="ctr"/>
            <a:r>
              <a:rPr lang="en-US" sz="2000" i="1" dirty="0"/>
              <a:t>PAY EMPLOYEES ACCURATELY AND ON TIME</a:t>
            </a:r>
          </a:p>
          <a:p>
            <a:pPr marL="342900" indent="-342900">
              <a:buFont typeface="Arial" panose="020B0604020202020204" pitchFamily="34" charset="0"/>
              <a:buChar char="•"/>
            </a:pPr>
            <a:endParaRPr lang="en-US" sz="2000" b="0" dirty="0"/>
          </a:p>
        </p:txBody>
      </p:sp>
      <p:sp>
        <p:nvSpPr>
          <p:cNvPr id="3" name="Title 2"/>
          <p:cNvSpPr>
            <a:spLocks noGrp="1"/>
          </p:cNvSpPr>
          <p:nvPr>
            <p:ph type="title"/>
          </p:nvPr>
        </p:nvSpPr>
        <p:spPr/>
        <p:txBody>
          <a:bodyPr/>
          <a:lstStyle/>
          <a:p>
            <a:r>
              <a:rPr lang="en-US" sz="2300" dirty="0"/>
              <a:t>Timekeeper Role</a:t>
            </a:r>
          </a:p>
        </p:txBody>
      </p:sp>
      <p:sp>
        <p:nvSpPr>
          <p:cNvPr id="4" name="Slide Number Placeholder 3"/>
          <p:cNvSpPr>
            <a:spLocks noGrp="1"/>
          </p:cNvSpPr>
          <p:nvPr>
            <p:ph type="sldNum" sz="quarter" idx="12"/>
          </p:nvPr>
        </p:nvSpPr>
        <p:spPr/>
        <p:txBody>
          <a:bodyPr/>
          <a:lstStyle/>
          <a:p>
            <a:fld id="{9F285259-BB59-4428-979D-C89B6C2BEA6D}" type="slidenum">
              <a:rPr lang="en-CA" smtClean="0"/>
              <a:pPr/>
              <a:t>7</a:t>
            </a:fld>
            <a:endParaRPr lang="en-CA" dirty="0"/>
          </a:p>
        </p:txBody>
      </p:sp>
    </p:spTree>
    <p:extLst>
      <p:ext uri="{BB962C8B-B14F-4D97-AF65-F5344CB8AC3E}">
        <p14:creationId xmlns:p14="http://schemas.microsoft.com/office/powerpoint/2010/main" val="138605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143000"/>
            <a:ext cx="8382000" cy="5578476"/>
          </a:xfrm>
        </p:spPr>
        <p:txBody>
          <a:bodyPr/>
          <a:lstStyle/>
          <a:p>
            <a:pPr marL="285750" indent="-285750">
              <a:buFont typeface="Arial" panose="020B0604020202020204" pitchFamily="34" charset="0"/>
              <a:buChar char="•"/>
            </a:pPr>
            <a:r>
              <a:rPr lang="en-CA" sz="1800" b="0" dirty="0"/>
              <a:t>Assume responsibilities to ensure functions that support the accuracy of timely payments to employees.  </a:t>
            </a:r>
          </a:p>
          <a:p>
            <a:pPr marL="285750" indent="-285750">
              <a:buFont typeface="Arial" panose="020B0604020202020204" pitchFamily="34" charset="0"/>
              <a:buChar char="•"/>
            </a:pPr>
            <a:r>
              <a:rPr lang="en-CA" sz="1800" b="0" dirty="0"/>
              <a:t>Must be aware of the direct connection and impact from the time module across PeopleSoft and input into the payroll module as it relates to the impact of an employee’s net pay.  </a:t>
            </a:r>
            <a:endParaRPr lang="en-US" sz="1800" b="0" dirty="0"/>
          </a:p>
          <a:p>
            <a:pPr marL="285750" indent="-285750">
              <a:buFont typeface="Arial" panose="020B0604020202020204" pitchFamily="34" charset="0"/>
              <a:buChar char="•"/>
            </a:pPr>
            <a:r>
              <a:rPr lang="en-CA" sz="1800" b="0" dirty="0"/>
              <a:t>Expected to work closely with Time Administrators across campus as the subject matter expert </a:t>
            </a:r>
          </a:p>
          <a:p>
            <a:pPr marL="285750" indent="-285750">
              <a:buFont typeface="Arial" panose="020B0604020202020204" pitchFamily="34" charset="0"/>
              <a:buChar char="•"/>
            </a:pPr>
            <a:r>
              <a:rPr lang="en-CA" sz="1800" b="0" dirty="0"/>
              <a:t>Expected to resolve daily issues, recommend and implement changes to the campus time and labour processes. </a:t>
            </a:r>
            <a:endParaRPr lang="en-US" sz="1800" b="0" dirty="0"/>
          </a:p>
          <a:p>
            <a:pPr marL="285750" indent="-285750">
              <a:buFont typeface="Arial" panose="020B0604020202020204" pitchFamily="34" charset="0"/>
              <a:buChar char="•"/>
            </a:pPr>
            <a:r>
              <a:rPr lang="en-CA" sz="1800" b="0" dirty="0"/>
              <a:t>Liaison and collaborate with employees, faculty, department HR contacts or other units across campus to answer questions and process time for input into PeopleSoft</a:t>
            </a:r>
          </a:p>
          <a:p>
            <a:pPr marL="285750" indent="-285750">
              <a:buFont typeface="Arial" panose="020B0604020202020204" pitchFamily="34" charset="0"/>
              <a:buChar char="•"/>
            </a:pPr>
            <a:r>
              <a:rPr lang="en-CA" sz="1800" b="0" dirty="0"/>
              <a:t>Work closely with HR Systems and Reporting and IST/TCS to seek support for time &amp; labour processing</a:t>
            </a:r>
            <a:endParaRPr lang="en-US" sz="1800" b="0" dirty="0"/>
          </a:p>
          <a:p>
            <a:pPr marL="342900" indent="-342900">
              <a:buFont typeface="Arial" panose="020B0604020202020204" pitchFamily="34" charset="0"/>
              <a:buChar char="•"/>
            </a:pPr>
            <a:endParaRPr lang="en-US" sz="1800" b="0" dirty="0"/>
          </a:p>
          <a:p>
            <a:endParaRPr lang="en-US" b="0" dirty="0"/>
          </a:p>
        </p:txBody>
      </p:sp>
      <p:sp>
        <p:nvSpPr>
          <p:cNvPr id="3" name="Title 2"/>
          <p:cNvSpPr>
            <a:spLocks noGrp="1"/>
          </p:cNvSpPr>
          <p:nvPr>
            <p:ph type="title"/>
          </p:nvPr>
        </p:nvSpPr>
        <p:spPr/>
        <p:txBody>
          <a:bodyPr/>
          <a:lstStyle/>
          <a:p>
            <a:r>
              <a:rPr lang="en-US" sz="2300" dirty="0"/>
              <a:t>Time &amp; </a:t>
            </a:r>
            <a:r>
              <a:rPr lang="en-US" sz="2300" dirty="0" err="1"/>
              <a:t>Labour</a:t>
            </a:r>
            <a:r>
              <a:rPr lang="en-US" sz="2300" dirty="0"/>
              <a:t> Administrator Role</a:t>
            </a:r>
          </a:p>
        </p:txBody>
      </p:sp>
      <p:sp>
        <p:nvSpPr>
          <p:cNvPr id="4" name="Slide Number Placeholder 3"/>
          <p:cNvSpPr>
            <a:spLocks noGrp="1"/>
          </p:cNvSpPr>
          <p:nvPr>
            <p:ph type="sldNum" sz="quarter" idx="12"/>
          </p:nvPr>
        </p:nvSpPr>
        <p:spPr/>
        <p:txBody>
          <a:bodyPr/>
          <a:lstStyle/>
          <a:p>
            <a:fld id="{9F285259-BB59-4428-979D-C89B6C2BEA6D}" type="slidenum">
              <a:rPr lang="en-CA" smtClean="0"/>
              <a:pPr/>
              <a:t>8</a:t>
            </a:fld>
            <a:endParaRPr lang="en-CA" dirty="0"/>
          </a:p>
        </p:txBody>
      </p:sp>
    </p:spTree>
    <p:extLst>
      <p:ext uri="{BB962C8B-B14F-4D97-AF65-F5344CB8AC3E}">
        <p14:creationId xmlns:p14="http://schemas.microsoft.com/office/powerpoint/2010/main" val="4221027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52749B-D409-4C88-938F-3C0FCFE13A90}"/>
              </a:ext>
            </a:extLst>
          </p:cNvPr>
          <p:cNvSpPr>
            <a:spLocks noGrp="1"/>
          </p:cNvSpPr>
          <p:nvPr>
            <p:ph type="title"/>
          </p:nvPr>
        </p:nvSpPr>
        <p:spPr/>
        <p:txBody>
          <a:bodyPr/>
          <a:lstStyle/>
          <a:p>
            <a:r>
              <a:rPr lang="en-US" sz="2300" dirty="0"/>
              <a:t>Observations after 3 months </a:t>
            </a:r>
            <a:endParaRPr lang="en-CA" sz="2300" dirty="0"/>
          </a:p>
        </p:txBody>
      </p:sp>
      <p:sp>
        <p:nvSpPr>
          <p:cNvPr id="4" name="Slide Number Placeholder 3">
            <a:extLst>
              <a:ext uri="{FF2B5EF4-FFF2-40B4-BE49-F238E27FC236}">
                <a16:creationId xmlns:a16="http://schemas.microsoft.com/office/drawing/2014/main" id="{4A92702F-278B-4881-A98C-EDA38D59E223}"/>
              </a:ext>
            </a:extLst>
          </p:cNvPr>
          <p:cNvSpPr>
            <a:spLocks noGrp="1"/>
          </p:cNvSpPr>
          <p:nvPr>
            <p:ph type="sldNum" sz="quarter" idx="12"/>
          </p:nvPr>
        </p:nvSpPr>
        <p:spPr/>
        <p:txBody>
          <a:bodyPr/>
          <a:lstStyle/>
          <a:p>
            <a:fld id="{9F285259-BB59-4428-979D-C89B6C2BEA6D}" type="slidenum">
              <a:rPr lang="en-CA" smtClean="0"/>
              <a:pPr/>
              <a:t>9</a:t>
            </a:fld>
            <a:endParaRPr lang="en-CA" dirty="0"/>
          </a:p>
        </p:txBody>
      </p:sp>
      <p:pic>
        <p:nvPicPr>
          <p:cNvPr id="5" name="Picture 4">
            <a:extLst>
              <a:ext uri="{FF2B5EF4-FFF2-40B4-BE49-F238E27FC236}">
                <a16:creationId xmlns:a16="http://schemas.microsoft.com/office/drawing/2014/main" id="{73C3FC3B-74AB-4562-BBEC-38A100592BA6}"/>
              </a:ext>
            </a:extLst>
          </p:cNvPr>
          <p:cNvPicPr>
            <a:picLocks noChangeAspect="1"/>
          </p:cNvPicPr>
          <p:nvPr/>
        </p:nvPicPr>
        <p:blipFill>
          <a:blip r:embed="rId3"/>
          <a:stretch>
            <a:fillRect/>
          </a:stretch>
        </p:blipFill>
        <p:spPr>
          <a:xfrm>
            <a:off x="3962400" y="1321595"/>
            <a:ext cx="6083476" cy="6083476"/>
          </a:xfrm>
          <a:prstGeom prst="rect">
            <a:avLst/>
          </a:prstGeom>
        </p:spPr>
      </p:pic>
      <p:sp>
        <p:nvSpPr>
          <p:cNvPr id="6" name="Text Placeholder 1">
            <a:extLst>
              <a:ext uri="{FF2B5EF4-FFF2-40B4-BE49-F238E27FC236}">
                <a16:creationId xmlns:a16="http://schemas.microsoft.com/office/drawing/2014/main" id="{3909C939-F52E-4C75-9F7E-A619E4FC69C5}"/>
              </a:ext>
            </a:extLst>
          </p:cNvPr>
          <p:cNvSpPr txBox="1">
            <a:spLocks/>
          </p:cNvSpPr>
          <p:nvPr/>
        </p:nvSpPr>
        <p:spPr>
          <a:xfrm>
            <a:off x="12290" y="1143000"/>
            <a:ext cx="5139485" cy="5578475"/>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0" marR="0" indent="0" algn="l" rtl="0">
              <a:lnSpc>
                <a:spcPct val="100000"/>
              </a:lnSpc>
              <a:spcBef>
                <a:spcPts val="1200"/>
              </a:spcBef>
              <a:spcAft>
                <a:spcPts val="600"/>
              </a:spcAft>
              <a:buFont typeface="Arial"/>
              <a:buNone/>
              <a:defRPr sz="2400" b="1" i="0" u="none" strike="noStrike" cap="none" baseline="0">
                <a:solidFill>
                  <a:srgbClr val="000000"/>
                </a:solidFill>
                <a:latin typeface="Arial"/>
                <a:ea typeface="Arial"/>
                <a:cs typeface="Arial"/>
                <a:sym typeface="Arial"/>
                <a:rtl val="0"/>
              </a:defRPr>
            </a:lvl1pPr>
            <a:lvl2pPr marL="3175" marR="0" indent="-3175" algn="l" rtl="0">
              <a:lnSpc>
                <a:spcPct val="100000"/>
              </a:lnSpc>
              <a:spcBef>
                <a:spcPts val="0"/>
              </a:spcBef>
              <a:spcAft>
                <a:spcPts val="1200"/>
              </a:spcAft>
              <a:buFont typeface="Arial"/>
              <a:buNone/>
              <a:defRPr sz="1800" b="1" i="0" u="none" strike="noStrike" cap="none" baseline="0">
                <a:solidFill>
                  <a:srgbClr val="000000"/>
                </a:solidFill>
                <a:latin typeface="Arial"/>
                <a:ea typeface="Arial"/>
                <a:cs typeface="Arial"/>
                <a:sym typeface="Arial"/>
                <a:rtl val="0"/>
              </a:defRPr>
            </a:lvl2pPr>
            <a:lvl3pPr marL="228600" marR="0" indent="-228600" algn="l" rtl="0">
              <a:lnSpc>
                <a:spcPct val="100000"/>
              </a:lnSpc>
              <a:spcBef>
                <a:spcPts val="0"/>
              </a:spcBef>
              <a:spcAft>
                <a:spcPts val="0"/>
              </a:spcAft>
              <a:buNone/>
              <a:defRPr sz="1800" b="0" i="0" u="none" strike="noStrike" cap="none" baseline="0">
                <a:solidFill>
                  <a:srgbClr val="000000"/>
                </a:solidFill>
                <a:latin typeface="Arial"/>
                <a:ea typeface="Arial"/>
                <a:cs typeface="Arial"/>
                <a:sym typeface="Arial"/>
                <a:rtl val="0"/>
              </a:defRPr>
            </a:lvl3pPr>
            <a:lvl4pPr marL="514350" marR="0" indent="-120650" algn="l" rtl="0">
              <a:lnSpc>
                <a:spcPct val="100000"/>
              </a:lnSpc>
              <a:spcBef>
                <a:spcPts val="0"/>
              </a:spcBef>
              <a:spcAft>
                <a:spcPts val="0"/>
              </a:spcAft>
              <a:buFont typeface="Merriweather Sans"/>
              <a:buChar char="-"/>
              <a:defRPr sz="1800" b="0" i="0" u="none" strike="noStrike" cap="none" baseline="0">
                <a:solidFill>
                  <a:srgbClr val="000000"/>
                </a:solidFill>
                <a:latin typeface="Arial"/>
                <a:ea typeface="Arial"/>
                <a:cs typeface="Arial"/>
                <a:sym typeface="Arial"/>
                <a:rtl val="0"/>
              </a:defRPr>
            </a:lvl4pPr>
            <a:lvl5pPr marL="747713" marR="0" indent="-125412" algn="l" rtl="0">
              <a:lnSpc>
                <a:spcPct val="100000"/>
              </a:lnSpc>
              <a:spcBef>
                <a:spcPts val="0"/>
              </a:spcBef>
              <a:spcAft>
                <a:spcPts val="0"/>
              </a:spcAft>
              <a:buFont typeface="Merriweather Sans"/>
              <a:buChar char="·"/>
              <a:defRPr sz="18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20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None/>
              <a:defRPr sz="20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None/>
              <a:defRPr sz="20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None/>
              <a:defRPr sz="2000" b="0" i="0" u="none" strike="noStrike" cap="none" baseline="0">
                <a:solidFill>
                  <a:schemeClr val="dk1"/>
                </a:solidFill>
                <a:latin typeface="Arial"/>
                <a:ea typeface="Arial"/>
                <a:cs typeface="Arial"/>
                <a:sym typeface="Arial"/>
                <a:rtl val="0"/>
              </a:defRPr>
            </a:lvl9pPr>
          </a:lstStyle>
          <a:p>
            <a:pPr marL="685800" lvl="2" indent="-457200">
              <a:buFont typeface="Arial" panose="020B0604020202020204" pitchFamily="34" charset="0"/>
              <a:buChar char="•"/>
            </a:pPr>
            <a:endParaRPr lang="en-US" sz="2000" dirty="0"/>
          </a:p>
          <a:p>
            <a:pPr lvl="2" indent="0"/>
            <a:r>
              <a:rPr lang="en-US" sz="2000" u="sng" dirty="0"/>
              <a:t>REMINDERS</a:t>
            </a:r>
          </a:p>
          <a:p>
            <a:pPr marL="685800" lvl="2" indent="-457200">
              <a:buFont typeface="Arial" panose="020B0604020202020204" pitchFamily="34" charset="0"/>
              <a:buChar char="•"/>
            </a:pPr>
            <a:r>
              <a:rPr lang="en-US" sz="2000" dirty="0"/>
              <a:t>Timekeeper Checklists</a:t>
            </a:r>
          </a:p>
          <a:p>
            <a:pPr marL="685800" lvl="2" indent="-457200">
              <a:buFont typeface="Arial" panose="020B0604020202020204" pitchFamily="34" charset="0"/>
              <a:buChar char="•"/>
            </a:pPr>
            <a:r>
              <a:rPr lang="en-US" sz="2000" dirty="0"/>
              <a:t>Pay Period Audits</a:t>
            </a:r>
          </a:p>
          <a:p>
            <a:pPr marL="685800" lvl="2" indent="-457200">
              <a:buFont typeface="Arial" panose="020B0604020202020204" pitchFamily="34" charset="0"/>
              <a:buChar char="•"/>
            </a:pPr>
            <a:r>
              <a:rPr lang="en-US" sz="2000" dirty="0"/>
              <a:t>Rejected Time</a:t>
            </a:r>
          </a:p>
          <a:p>
            <a:pPr marL="685800" lvl="2" indent="-457200">
              <a:buFont typeface="Arial" panose="020B0604020202020204" pitchFamily="34" charset="0"/>
              <a:buChar char="•"/>
            </a:pPr>
            <a:r>
              <a:rPr lang="en-US" sz="2000" dirty="0"/>
              <a:t>Terminations</a:t>
            </a:r>
          </a:p>
          <a:p>
            <a:pPr marL="685800" lvl="2" indent="-457200">
              <a:buFont typeface="Arial" panose="020B0604020202020204" pitchFamily="34" charset="0"/>
              <a:buChar char="•"/>
            </a:pPr>
            <a:r>
              <a:rPr lang="en-US" sz="2000" dirty="0"/>
              <a:t>Managing Delegations/workflow</a:t>
            </a:r>
          </a:p>
          <a:p>
            <a:pPr marL="685800" lvl="2" indent="-457200">
              <a:buFont typeface="Arial" panose="020B0604020202020204" pitchFamily="34" charset="0"/>
              <a:buChar char="•"/>
            </a:pPr>
            <a:r>
              <a:rPr lang="en-US" sz="2000" dirty="0"/>
              <a:t>Overtime </a:t>
            </a:r>
          </a:p>
          <a:p>
            <a:pPr marL="685800" lvl="2" indent="-457200">
              <a:buFont typeface="Arial" panose="020B0604020202020204" pitchFamily="34" charset="0"/>
              <a:buChar char="•"/>
            </a:pPr>
            <a:r>
              <a:rPr lang="en-US" sz="2000" dirty="0"/>
              <a:t>General Holiday Pay</a:t>
            </a:r>
          </a:p>
          <a:p>
            <a:pPr lvl="2" indent="0"/>
            <a:endParaRPr lang="en-US" sz="2000" dirty="0"/>
          </a:p>
          <a:p>
            <a:pPr lvl="2" indent="0"/>
            <a:r>
              <a:rPr lang="en-US" sz="2000" u="sng" dirty="0"/>
              <a:t>NEW</a:t>
            </a:r>
          </a:p>
          <a:p>
            <a:pPr marL="685800" lvl="2" indent="-457200">
              <a:buFont typeface="Arial" panose="020B0604020202020204" pitchFamily="34" charset="0"/>
              <a:buChar char="•"/>
            </a:pPr>
            <a:r>
              <a:rPr lang="en-US" sz="2000" dirty="0"/>
              <a:t>Payroll Deadlines</a:t>
            </a:r>
          </a:p>
          <a:p>
            <a:pPr marL="685800" lvl="2" indent="-457200">
              <a:buFont typeface="Arial" panose="020B0604020202020204" pitchFamily="34" charset="0"/>
              <a:buChar char="•"/>
            </a:pPr>
            <a:r>
              <a:rPr lang="en-US" sz="2000" dirty="0"/>
              <a:t>Payroll Critical Action Period</a:t>
            </a:r>
          </a:p>
          <a:p>
            <a:pPr marL="685800" lvl="2" indent="-457200">
              <a:buFont typeface="Arial" panose="020B0604020202020204" pitchFamily="34" charset="0"/>
              <a:buChar char="•"/>
            </a:pPr>
            <a:r>
              <a:rPr lang="en-US" sz="2000" dirty="0"/>
              <a:t>Process for Mass Approved Hours</a:t>
            </a:r>
          </a:p>
          <a:p>
            <a:pPr marL="685800" lvl="2" indent="-457200">
              <a:buFont typeface="Arial" panose="020B0604020202020204" pitchFamily="34" charset="0"/>
              <a:buChar char="•"/>
            </a:pPr>
            <a:r>
              <a:rPr lang="en-US" sz="2000" dirty="0"/>
              <a:t>Before submitting an IST Help Ticket</a:t>
            </a:r>
          </a:p>
          <a:p>
            <a:pPr marL="685800" lvl="2" indent="-457200">
              <a:buFont typeface="Arial" panose="020B0604020202020204" pitchFamily="34" charset="0"/>
              <a:buChar char="•"/>
            </a:pPr>
            <a:r>
              <a:rPr lang="en-US" sz="2000" dirty="0"/>
              <a:t>HR Contact Update</a:t>
            </a:r>
          </a:p>
          <a:p>
            <a:pPr marL="685800" lvl="2" indent="-457200">
              <a:buFont typeface="Arial" panose="020B0604020202020204" pitchFamily="34" charset="0"/>
              <a:buChar char="•"/>
            </a:pPr>
            <a:r>
              <a:rPr lang="en-US" sz="2000" dirty="0"/>
              <a:t>Removal of incorrect OT Hours</a:t>
            </a:r>
          </a:p>
        </p:txBody>
      </p:sp>
    </p:spTree>
    <p:extLst>
      <p:ext uri="{BB962C8B-B14F-4D97-AF65-F5344CB8AC3E}">
        <p14:creationId xmlns:p14="http://schemas.microsoft.com/office/powerpoint/2010/main" val="539776685"/>
      </p:ext>
    </p:extLst>
  </p:cSld>
  <p:clrMapOvr>
    <a:masterClrMapping/>
  </p:clrMapOvr>
</p:sld>
</file>

<file path=ppt/theme/theme1.xml><?xml version="1.0" encoding="utf-8"?>
<a:theme xmlns:a="http://schemas.openxmlformats.org/drawingml/2006/main" name="TrkA-PPT-V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89E45B6-7FB1-4382-9D83-F26CFA4CD914}">
  <we:reference id="wa104178141" version="3.1.2.28" store="en-US" storeType="OMEX"/>
  <we:alternateReferences>
    <we:reference id="wa104178141" version="3.1.2.28"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40757</TotalTime>
  <Words>1994</Words>
  <Application>Microsoft Office PowerPoint</Application>
  <PresentationFormat>On-screen Show (4:3)</PresentationFormat>
  <Paragraphs>315</Paragraphs>
  <Slides>25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Wingdings</vt:lpstr>
      <vt:lpstr>Lucida Grande</vt:lpstr>
      <vt:lpstr>Merriweather Sans</vt:lpstr>
      <vt:lpstr>TrkA-PPT-V3</vt:lpstr>
      <vt:lpstr>PowerPoint Presentation</vt:lpstr>
      <vt:lpstr>Objective of Today</vt:lpstr>
      <vt:lpstr>Our Collective Mandate</vt:lpstr>
      <vt:lpstr>Guiding Principles</vt:lpstr>
      <vt:lpstr>Payroll &amp; Benefits Org Chart</vt:lpstr>
      <vt:lpstr>Timekeeper Role</vt:lpstr>
      <vt:lpstr>Timekeeper Role</vt:lpstr>
      <vt:lpstr>Time &amp; Labour Administrator Role</vt:lpstr>
      <vt:lpstr>Observations after 3 months </vt:lpstr>
      <vt:lpstr>Timekeeper Checklist – Key Points</vt:lpstr>
      <vt:lpstr>Audit Procedures – Why </vt:lpstr>
      <vt:lpstr>Rejected Time</vt:lpstr>
      <vt:lpstr>Terminations</vt:lpstr>
      <vt:lpstr>Managing Delegations</vt:lpstr>
      <vt:lpstr>Where Did the Time Go?</vt:lpstr>
      <vt:lpstr>Overtime Reminders</vt:lpstr>
      <vt:lpstr>Overtime cont’d</vt:lpstr>
      <vt:lpstr>General Holiday Pay</vt:lpstr>
      <vt:lpstr>Training Materials</vt:lpstr>
      <vt:lpstr>New to You</vt:lpstr>
      <vt:lpstr>Find HR Contact Web Page</vt:lpstr>
      <vt:lpstr>Payroll Critical Action Period</vt:lpstr>
      <vt:lpstr>What’s on the Horizon</vt:lpstr>
      <vt:lpstr>How do we get there?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Abraniuk, Wendy</dc:creator>
  <cp:lastModifiedBy>Wendy Abraniuk</cp:lastModifiedBy>
  <cp:revision>1111</cp:revision>
  <cp:lastPrinted>2019-11-06T17:01:21Z</cp:lastPrinted>
  <dcterms:modified xsi:type="dcterms:W3CDTF">2019-11-26T20:58:03Z</dcterms:modified>
</cp:coreProperties>
</file>