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1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1" d="100"/>
          <a:sy n="61" d="100"/>
        </p:scale>
        <p:origin x="16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3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2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4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7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1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 a way of thanking us for our business, Global Business Travel is offering all employees of WorldShop 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-- Jerry Pym, President</a:t>
            </a:r>
            <a:br>
              <a:rPr lang="en-US" dirty="0"/>
            </a:br>
            <a:r>
              <a:rPr lang="en-US" dirty="0"/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82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This Year’s Personal Vacation Specials</vt:lpstr>
      <vt:lpstr>Morocco </vt:lpstr>
      <vt:lpstr>South Africa</vt:lpstr>
      <vt:lpstr>Thailand</vt:lpstr>
      <vt:lpstr>India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cp:lastModifiedBy>User01</cp:lastModifiedBy>
  <cp:revision>8</cp:revision>
  <dcterms:created xsi:type="dcterms:W3CDTF">2003-04-11T19:32:45Z</dcterms:created>
  <dcterms:modified xsi:type="dcterms:W3CDTF">2013-04-15T07:37:17Z</dcterms:modified>
</cp:coreProperties>
</file>