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8" r:id="rId1"/>
  </p:sldMasterIdLst>
  <p:notesMasterIdLst>
    <p:notesMasterId r:id="rId9"/>
  </p:notesMasterIdLst>
  <p:sldIdLst>
    <p:sldId id="256" r:id="rId2"/>
    <p:sldId id="261" r:id="rId3"/>
    <p:sldId id="260" r:id="rId4"/>
    <p:sldId id="262" r:id="rId5"/>
    <p:sldId id="263" r:id="rId6"/>
    <p:sldId id="265" r:id="rId7"/>
    <p:sldId id="264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242" autoAdjust="0"/>
    <p:restoredTop sz="86504" autoAdjust="0"/>
  </p:normalViewPr>
  <p:slideViewPr>
    <p:cSldViewPr>
      <p:cViewPr varScale="1">
        <p:scale>
          <a:sx n="64" d="100"/>
          <a:sy n="64" d="100"/>
        </p:scale>
        <p:origin x="186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6E5E8C-888D-4017-917E-6A1F6A8C8B19}" type="datetimeFigureOut">
              <a:rPr lang="en-US" smtClean="0"/>
              <a:pPr/>
              <a:t>4/23/2013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8FA1D9-A1AC-4550-A474-CADC14DA433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04221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803405"/>
            <a:ext cx="73152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632201"/>
            <a:ext cx="73152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32170" y="4323845"/>
            <a:ext cx="2297429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4323846"/>
            <a:ext cx="4880610" cy="365125"/>
          </a:xfrm>
        </p:spPr>
        <p:txBody>
          <a:bodyPr/>
          <a:lstStyle/>
          <a:p>
            <a:r>
              <a:rPr lang="en-US" smtClean="0"/>
              <a:t>Presented by User 01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57900" y="1430867"/>
            <a:ext cx="2171700" cy="365125"/>
          </a:xfrm>
        </p:spPr>
        <p:txBody>
          <a:bodyPr/>
          <a:lstStyle/>
          <a:p>
            <a:fld id="{CE00DB6E-7EE6-4C8A-8259-8D44F4AE93E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1406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55" y="4697361"/>
            <a:ext cx="7956482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94355" y="977035"/>
            <a:ext cx="7950260" cy="3406972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5516716"/>
            <a:ext cx="7955280" cy="746924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Presented by User 01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FE0F2-B9C7-43BE-9D74-C141D7AF985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075662"/>
      </p:ext>
    </p:extLst>
  </p:cSld>
  <p:clrMapOvr>
    <a:masterClrMapping/>
  </p:clrMapOvr>
  <p:hf hdr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3"/>
            <a:ext cx="795528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649134"/>
            <a:ext cx="7772400" cy="1330852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r>
              <a:rPr lang="en-US" smtClean="0"/>
              <a:t>Presented by User 01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1ABFE0F2-B9C7-43BE-9D74-C141D7AF985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137696"/>
      </p:ext>
    </p:extLst>
  </p:cSld>
  <p:clrMapOvr>
    <a:masterClrMapping/>
  </p:clrMapOvr>
  <p:hf hdr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351" y="753534"/>
            <a:ext cx="7613650" cy="2756234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77899" y="3509768"/>
            <a:ext cx="7194552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4174597"/>
            <a:ext cx="7778752" cy="821265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9438"/>
            <a:ext cx="4830656" cy="365125"/>
          </a:xfrm>
        </p:spPr>
        <p:txBody>
          <a:bodyPr/>
          <a:lstStyle/>
          <a:p>
            <a:r>
              <a:rPr lang="en-US" smtClean="0"/>
              <a:t>Presented by User 01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1ABFE0F2-B9C7-43BE-9D74-C141D7AF985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31458" y="80772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146733" y="302133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844158"/>
      </p:ext>
    </p:extLst>
  </p:cSld>
  <p:clrMapOvr>
    <a:masterClrMapping/>
  </p:clrMapOvr>
  <p:hf hdr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124702"/>
            <a:ext cx="7774782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792" y="3648316"/>
            <a:ext cx="7773608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78884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8884"/>
            <a:ext cx="4830656" cy="365125"/>
          </a:xfrm>
        </p:spPr>
        <p:txBody>
          <a:bodyPr/>
          <a:lstStyle/>
          <a:p>
            <a:r>
              <a:rPr lang="en-US" smtClean="0"/>
              <a:t>Presented by User 01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1ABFE0F2-B9C7-43BE-9D74-C141D7AF985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2111362"/>
      </p:ext>
    </p:extLst>
  </p:cSld>
  <p:clrMapOvr>
    <a:masterClrMapping/>
  </p:clrMapOvr>
  <p:hf hdr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171701" y="762000"/>
            <a:ext cx="6377939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94361" y="2202080"/>
            <a:ext cx="2560320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9436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02237" y="2201333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00781" y="2904068"/>
            <a:ext cx="2560320" cy="335957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89319" y="2192866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8932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Presented by User 01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FE0F2-B9C7-43BE-9D74-C141D7AF985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0766734"/>
      </p:ext>
    </p:extLst>
  </p:cSld>
  <p:clrMapOvr>
    <a:masterClrMapping/>
  </p:clrMapOvr>
  <p:hf hdr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171702" y="762000"/>
            <a:ext cx="6381984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94360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94360" y="2331720"/>
            <a:ext cx="2560320" cy="15073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94360" y="4796103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291873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291872" y="2331720"/>
            <a:ext cx="2560320" cy="1509862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290858" y="4796102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93365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93364" y="2331721"/>
            <a:ext cx="2560320" cy="1508919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93272" y="4796100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Presented by User 01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FE0F2-B9C7-43BE-9D74-C141D7AF985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1395371"/>
      </p:ext>
    </p:extLst>
  </p:cSld>
  <p:clrMapOvr>
    <a:masterClrMapping/>
  </p:clrMapOvr>
  <p:hf hdr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2194560"/>
            <a:ext cx="7955280" cy="406908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Presented by User 01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EB9D0-8643-45B7-A2E4-5C9F20065E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04801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6590" y="747183"/>
            <a:ext cx="1543050" cy="4248675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746126"/>
            <a:ext cx="6278035" cy="424973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r>
              <a:rPr lang="en-US" smtClean="0"/>
              <a:t>Presented by User 01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4336A914-CDC2-46EE-B392-093544C25BF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3275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Presented by User 01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36D70-694C-4400-AD30-109E39E66A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8557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4"/>
            <a:ext cx="7955280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3641726"/>
            <a:ext cx="7955281" cy="1354134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r>
              <a:rPr lang="en-US" smtClean="0"/>
              <a:t>Presented by User 01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3" cy="365125"/>
          </a:xfrm>
        </p:spPr>
        <p:txBody>
          <a:bodyPr/>
          <a:lstStyle/>
          <a:p>
            <a:fld id="{772DA90B-92D2-4D81-ADAC-B558295494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94445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4360" y="2194560"/>
            <a:ext cx="3910579" cy="40690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2099" y="2194560"/>
            <a:ext cx="3907540" cy="40690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Presented by User 01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C1C76-D001-4E2D-BD5E-5E6494CC2E2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04324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1700" y="762000"/>
            <a:ext cx="637794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1279" y="2183802"/>
            <a:ext cx="3683659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359" y="3132667"/>
            <a:ext cx="3910579" cy="31309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9018" y="2183802"/>
            <a:ext cx="368062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2098" y="3132667"/>
            <a:ext cx="3907541" cy="31309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Presented by User 01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CF820-19DD-4020-8EB5-06482E4CF10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1354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Presented by User 01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2DABF-1552-4449-98B0-7945F97298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79375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Presented by User 01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461A-5CC8-4299-8410-9E48924819E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02578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30861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746760"/>
            <a:ext cx="4663440" cy="5516880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308610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Presented by User 01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D9F92-B203-4902-BCE1-4D079A693BC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3439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407573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77524" y="751242"/>
            <a:ext cx="3674234" cy="5512398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407573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Presented by User 01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94EE9-7A6F-4E25-8E5A-4F4B6987AD5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49689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08108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71700" y="764373"/>
            <a:ext cx="637794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2194560"/>
            <a:ext cx="7955280" cy="4069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12230" y="6356351"/>
            <a:ext cx="21374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4360" y="6355846"/>
            <a:ext cx="56807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Presented by User 01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72250" y="381001"/>
            <a:ext cx="19773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BFE0F2-B9C7-43BE-9D74-C141D7AF985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424044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  <p:sldLayoutId id="2147483750" r:id="rId12"/>
    <p:sldLayoutId id="2147483751" r:id="rId13"/>
    <p:sldLayoutId id="2147483752" r:id="rId14"/>
    <p:sldLayoutId id="2147483753" r:id="rId15"/>
    <p:sldLayoutId id="2147483754" r:id="rId16"/>
    <p:sldLayoutId id="2147483755" r:id="rId17"/>
  </p:sldLayoutIdLst>
  <p:hf hdr="0"/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800" dirty="0">
                <a:solidFill>
                  <a:schemeClr val="accent4"/>
                </a:solidFill>
                <a:latin typeface="Lucida Sans" panose="020B0602030504020204" pitchFamily="34" charset="0"/>
              </a:rPr>
              <a:t>This Year’s Personal Vacation Specials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sz="1600" i="1" dirty="0">
                <a:solidFill>
                  <a:schemeClr val="accent6">
                    <a:lumMod val="60000"/>
                    <a:lumOff val="40000"/>
                  </a:schemeClr>
                </a:solidFill>
                <a:latin typeface="Bookman Old Style" panose="02050604050505020204" pitchFamily="18" charset="0"/>
              </a:rPr>
              <a:t>As a way of thanking us for our business, Global Business Travel is offering all employees of </a:t>
            </a:r>
            <a:r>
              <a:rPr lang="en-US" sz="1600" i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Bookman Old Style" panose="02050604050505020204" pitchFamily="18" charset="0"/>
              </a:rPr>
              <a:t>` </a:t>
            </a:r>
            <a:r>
              <a:rPr lang="en-US" sz="1600" i="1" dirty="0">
                <a:solidFill>
                  <a:schemeClr val="accent6">
                    <a:lumMod val="60000"/>
                    <a:lumOff val="40000"/>
                  </a:schemeClr>
                </a:solidFill>
                <a:latin typeface="Bookman Old Style" panose="02050604050505020204" pitchFamily="18" charset="0"/>
              </a:rPr>
              <a:t>Imports the following tour-package specials.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Presented by User 01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0DB6E-7EE6-4C8A-8259-8D44F4AE93E9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Morocco 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Casablanca</a:t>
            </a:r>
          </a:p>
          <a:p>
            <a:r>
              <a:rPr lang="pt-BR" dirty="0"/>
              <a:t>Rabat</a:t>
            </a:r>
          </a:p>
          <a:p>
            <a:r>
              <a:rPr lang="pt-BR" dirty="0"/>
              <a:t>Tangier</a:t>
            </a:r>
          </a:p>
          <a:p>
            <a:r>
              <a:rPr lang="pt-BR" dirty="0"/>
              <a:t>Marrakech</a:t>
            </a:r>
          </a:p>
          <a:p>
            <a:r>
              <a:rPr lang="pt-BR" dirty="0"/>
              <a:t>Fez</a:t>
            </a:r>
          </a:p>
          <a:p>
            <a:r>
              <a:rPr lang="pt-BR" dirty="0" smtClean="0"/>
              <a:t>Oujda</a:t>
            </a:r>
            <a:endParaRPr lang="pt-BR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Presented by User 01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36D70-694C-4400-AD30-109E39E66ABC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South Africa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Johannesburg</a:t>
            </a:r>
          </a:p>
          <a:p>
            <a:r>
              <a:rPr lang="en-US" dirty="0"/>
              <a:t>Pretoria</a:t>
            </a:r>
          </a:p>
          <a:p>
            <a:r>
              <a:rPr lang="en-US" dirty="0"/>
              <a:t>Bloemfontein</a:t>
            </a:r>
          </a:p>
          <a:p>
            <a:r>
              <a:rPr lang="en-US" dirty="0"/>
              <a:t>Richards Bay</a:t>
            </a:r>
          </a:p>
          <a:p>
            <a:r>
              <a:rPr lang="en-US" dirty="0"/>
              <a:t>Cape Town</a:t>
            </a:r>
          </a:p>
          <a:p>
            <a:r>
              <a:rPr lang="en-US" dirty="0"/>
              <a:t>De </a:t>
            </a:r>
            <a:r>
              <a:rPr lang="en-US" dirty="0" smtClean="0"/>
              <a:t>Aar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Presented by User 01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36D70-694C-4400-AD30-109E39E66ABC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Thailand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Bangkok</a:t>
            </a:r>
          </a:p>
          <a:p>
            <a:r>
              <a:rPr lang="en-US" dirty="0"/>
              <a:t>Si </a:t>
            </a:r>
            <a:r>
              <a:rPr lang="en-US" dirty="0" err="1"/>
              <a:t>Racha</a:t>
            </a:r>
            <a:endParaRPr lang="en-US" dirty="0"/>
          </a:p>
          <a:p>
            <a:r>
              <a:rPr lang="en-US" dirty="0" err="1"/>
              <a:t>Surat</a:t>
            </a:r>
            <a:r>
              <a:rPr lang="en-US" dirty="0"/>
              <a:t> </a:t>
            </a:r>
            <a:r>
              <a:rPr lang="en-US" dirty="0" err="1"/>
              <a:t>Thani</a:t>
            </a:r>
            <a:endParaRPr lang="en-US" dirty="0"/>
          </a:p>
          <a:p>
            <a:r>
              <a:rPr lang="en-US" dirty="0"/>
              <a:t>Phuket</a:t>
            </a:r>
          </a:p>
          <a:p>
            <a:r>
              <a:rPr lang="en-US" dirty="0" err="1"/>
              <a:t>Songkla</a:t>
            </a:r>
            <a:endParaRPr lang="en-US" dirty="0"/>
          </a:p>
          <a:p>
            <a:r>
              <a:rPr lang="en-US" dirty="0" err="1" smtClean="0"/>
              <a:t>Pattani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Presented by User 01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36D70-694C-4400-AD30-109E39E66ABC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India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New Delhi</a:t>
            </a:r>
          </a:p>
          <a:p>
            <a:r>
              <a:rPr lang="en-US" dirty="0"/>
              <a:t>Agra</a:t>
            </a:r>
          </a:p>
          <a:p>
            <a:r>
              <a:rPr lang="en-US" dirty="0"/>
              <a:t>Kanpur</a:t>
            </a:r>
          </a:p>
          <a:p>
            <a:r>
              <a:rPr lang="en-US" dirty="0"/>
              <a:t>Calcutta</a:t>
            </a:r>
          </a:p>
          <a:p>
            <a:r>
              <a:rPr lang="en-US" dirty="0"/>
              <a:t>Chennai</a:t>
            </a:r>
          </a:p>
          <a:p>
            <a:r>
              <a:rPr lang="en-US" dirty="0" smtClean="0"/>
              <a:t>Mumbai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Presented by User 01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36D70-694C-4400-AD30-109E39E66ABC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Prices and Seasons Available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tabLst>
                <a:tab pos="4114800" algn="dec"/>
                <a:tab pos="7315200" algn="r"/>
              </a:tabLst>
            </a:pPr>
            <a:r>
              <a:rPr lang="en-US" dirty="0" smtClean="0"/>
              <a:t>Morocco	$800	Spring</a:t>
            </a:r>
          </a:p>
          <a:p>
            <a:pPr>
              <a:tabLst>
                <a:tab pos="4114800" algn="dec"/>
                <a:tab pos="7315200" algn="r"/>
              </a:tabLst>
            </a:pPr>
            <a:r>
              <a:rPr lang="en-US" dirty="0" smtClean="0"/>
              <a:t>South Africa	$1000	Summer</a:t>
            </a:r>
          </a:p>
          <a:p>
            <a:pPr>
              <a:tabLst>
                <a:tab pos="4114800" algn="dec"/>
                <a:tab pos="7315200" algn="r"/>
              </a:tabLst>
            </a:pPr>
            <a:r>
              <a:rPr lang="en-US" dirty="0" smtClean="0"/>
              <a:t>Thailand	$800	Fall</a:t>
            </a:r>
          </a:p>
          <a:p>
            <a:pPr>
              <a:tabLst>
                <a:tab pos="4114800" algn="dec"/>
                <a:tab pos="7315200" algn="r"/>
              </a:tabLst>
            </a:pPr>
            <a:r>
              <a:rPr lang="en-US" dirty="0" smtClean="0"/>
              <a:t>India	$1000	Winter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Presented by User 01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36D70-694C-4400-AD30-109E39E66ABC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657350" y="4419600"/>
            <a:ext cx="62674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Prices include all transportation and accommodations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22050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4800" dirty="0">
                <a:solidFill>
                  <a:schemeClr val="accent4"/>
                </a:solidFill>
                <a:latin typeface="Lucida Sans" panose="020B0602030504020204" pitchFamily="34" charset="0"/>
              </a:rPr>
              <a:t>“Just our way of saying thank you for your business.”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14400" y="3581400"/>
            <a:ext cx="7315200" cy="685800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10000"/>
              </a:lnSpc>
            </a:pPr>
            <a:r>
              <a:rPr lang="en-US" sz="4900" i="1" dirty="0">
                <a:solidFill>
                  <a:schemeClr val="accent6">
                    <a:lumMod val="60000"/>
                    <a:lumOff val="40000"/>
                  </a:schemeClr>
                </a:solidFill>
                <a:latin typeface="Bookman Old Style" panose="02050604050505020204" pitchFamily="18" charset="0"/>
              </a:rPr>
              <a:t>-- Jerry Pym, President</a:t>
            </a:r>
            <a:br>
              <a:rPr lang="en-US" sz="4900" i="1" dirty="0">
                <a:solidFill>
                  <a:schemeClr val="accent6">
                    <a:lumMod val="60000"/>
                    <a:lumOff val="40000"/>
                  </a:schemeClr>
                </a:solidFill>
                <a:latin typeface="Bookman Old Style" panose="02050604050505020204" pitchFamily="18" charset="0"/>
              </a:rPr>
            </a:br>
            <a:r>
              <a:rPr lang="en-US" sz="4900" i="1" dirty="0">
                <a:solidFill>
                  <a:schemeClr val="accent6">
                    <a:lumMod val="60000"/>
                    <a:lumOff val="40000"/>
                  </a:schemeClr>
                </a:solidFill>
                <a:latin typeface="Bookman Old Style" panose="02050604050505020204" pitchFamily="18" charset="0"/>
              </a:rPr>
              <a:t>Global Business Travel</a:t>
            </a:r>
          </a:p>
          <a:p>
            <a:r>
              <a:rPr lang="en-US" sz="2800" dirty="0"/>
              <a:t>Prices </a:t>
            </a:r>
            <a:r>
              <a:rPr lang="en-US" sz="2800" dirty="0" smtClean="0"/>
              <a:t>include </a:t>
            </a:r>
            <a:r>
              <a:rPr lang="en-US" sz="2800" dirty="0"/>
              <a:t>all transportation, accommodations, and tour packages per person, per week.</a:t>
            </a:r>
          </a:p>
          <a:p>
            <a:r>
              <a:rPr lang="en-US" dirty="0"/>
              <a:t>For more information, contact Linda Wu in Purchasing.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914400" y="4435475"/>
            <a:ext cx="4880610" cy="365125"/>
          </a:xfrm>
        </p:spPr>
        <p:txBody>
          <a:bodyPr/>
          <a:lstStyle/>
          <a:p>
            <a:r>
              <a:rPr lang="en-US" dirty="0" smtClean="0"/>
              <a:t>Presented by User 01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36D70-694C-4400-AD30-109E39E66ABC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TC104033937[[fn=Vapor Trail]]</Template>
  <TotalTime>111</TotalTime>
  <Words>128</Words>
  <Application>Microsoft Office PowerPoint</Application>
  <PresentationFormat>On-screen Show (4:3)</PresentationFormat>
  <Paragraphs>54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Bookman Old Style</vt:lpstr>
      <vt:lpstr>Calibri</vt:lpstr>
      <vt:lpstr>Century Gothic</vt:lpstr>
      <vt:lpstr>Lucida Sans</vt:lpstr>
      <vt:lpstr>Vapor Trail</vt:lpstr>
      <vt:lpstr>This Year’s Personal Vacation Specials</vt:lpstr>
      <vt:lpstr>Morocco </vt:lpstr>
      <vt:lpstr>South Africa</vt:lpstr>
      <vt:lpstr>Thailand</vt:lpstr>
      <vt:lpstr>India</vt:lpstr>
      <vt:lpstr>Prices and Seasons Available</vt:lpstr>
      <vt:lpstr>“Just our way of saying thank you for your business.”</vt:lpstr>
    </vt:vector>
  </TitlesOfParts>
  <Company>DCF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This Year’s Personal Vacation Specials</dc:title>
  <dc:creator>Stephan Gigliotti</dc:creator>
  <cp:lastModifiedBy>Stephan Gigliotti</cp:lastModifiedBy>
  <cp:revision>15</cp:revision>
  <dcterms:created xsi:type="dcterms:W3CDTF">2003-04-11T19:32:45Z</dcterms:created>
  <dcterms:modified xsi:type="dcterms:W3CDTF">2013-04-23T07:11:15Z</dcterms:modified>
</cp:coreProperties>
</file>